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4"/>
    <p:sldMasterId id="2147483948" r:id="rId5"/>
    <p:sldMasterId id="2147483973" r:id="rId6"/>
  </p:sldMasterIdLst>
  <p:notesMasterIdLst>
    <p:notesMasterId r:id="rId15"/>
  </p:notesMasterIdLst>
  <p:handoutMasterIdLst>
    <p:handoutMasterId r:id="rId16"/>
  </p:handoutMasterIdLst>
  <p:sldIdLst>
    <p:sldId id="293" r:id="rId7"/>
    <p:sldId id="1177" r:id="rId8"/>
    <p:sldId id="1179" r:id="rId9"/>
    <p:sldId id="1133" r:id="rId10"/>
    <p:sldId id="1180" r:id="rId11"/>
    <p:sldId id="1178" r:id="rId12"/>
    <p:sldId id="1137" r:id="rId13"/>
    <p:sldId id="296" r:id="rId14"/>
  </p:sldIdLst>
  <p:sldSz cx="12192000" cy="6858000"/>
  <p:notesSz cx="6877050" cy="916305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orient="horz" pos="720" userDrawn="1">
          <p15:clr>
            <a:srgbClr val="A4A3A4"/>
          </p15:clr>
        </p15:guide>
        <p15:guide id="3" orient="horz" pos="3408" userDrawn="1">
          <p15:clr>
            <a:srgbClr val="A4A3A4"/>
          </p15:clr>
        </p15:guide>
        <p15:guide id="4" orient="horz" pos="240" userDrawn="1">
          <p15:clr>
            <a:srgbClr val="A4A3A4"/>
          </p15:clr>
        </p15:guide>
        <p15:guide id="5" pos="273" userDrawn="1">
          <p15:clr>
            <a:srgbClr val="A4A3A4"/>
          </p15:clr>
        </p15:guide>
        <p15:guide id="6" pos="384" userDrawn="1">
          <p15:clr>
            <a:srgbClr val="A4A3A4"/>
          </p15:clr>
        </p15:guide>
        <p15:guide id="7" pos="729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21A92F-C78E-3EF4-DDCA-2B579DC6F7B9}" name="Runnels, Eric" initials="RE" userId="S::eric.runnels@cisa.dhs.gov::fe29e86f-cab8-4247-8094-01f35ed4be0c" providerId="AD"/>
  <p188:author id="{C337AF46-DA1D-E77A-E4C4-C2C833D17F43}" name="Pasternak, Reuven" initials="PR" userId="S::reuven.pasternak@cisa.dhs.gov::989720b0-4801-444a-b35c-c5c6f89dad01" providerId="AD"/>
  <p188:author id="{F20D8559-A986-C94B-43F6-C4ABF1067B02}" name="Alston, Briana (CTR)" initials="AB(" userId="S::briana.alston@associates.cisa.dhs.gov::9c9379f2-718a-437b-b3e0-cca974e165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BDFEA"/>
    <a:srgbClr val="005288"/>
    <a:srgbClr val="C0C2C4"/>
    <a:srgbClr val="6D6D6D"/>
    <a:srgbClr val="396A34"/>
    <a:srgbClr val="E5E0E2"/>
    <a:srgbClr val="003B67"/>
    <a:srgbClr val="E7EDDC"/>
    <a:srgbClr val="C35F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29072" autoAdjust="0"/>
  </p:normalViewPr>
  <p:slideViewPr>
    <p:cSldViewPr snapToGrid="0">
      <p:cViewPr varScale="1">
        <p:scale>
          <a:sx n="86" d="100"/>
          <a:sy n="86" d="100"/>
        </p:scale>
        <p:origin x="566" y="58"/>
      </p:cViewPr>
      <p:guideLst>
        <p:guide orient="horz" pos="576"/>
        <p:guide orient="horz" pos="720"/>
        <p:guide orient="horz" pos="3408"/>
        <p:guide orient="horz" pos="240"/>
        <p:guide pos="273"/>
        <p:guide pos="384"/>
        <p:guide pos="7296"/>
      </p:guideLst>
    </p:cSldViewPr>
  </p:slideViewPr>
  <p:notesTextViewPr>
    <p:cViewPr>
      <p:scale>
        <a:sx n="1" d="1"/>
        <a:sy n="1" d="1"/>
      </p:scale>
      <p:origin x="0" y="0"/>
    </p:cViewPr>
  </p:notesTextViewPr>
  <p:sorterViewPr>
    <p:cViewPr>
      <p:scale>
        <a:sx n="100" d="100"/>
        <a:sy n="100" d="100"/>
      </p:scale>
      <p:origin x="0" y="-4936"/>
    </p:cViewPr>
  </p:sorterViewPr>
  <p:notesViewPr>
    <p:cSldViewPr snapToGrid="0">
      <p:cViewPr>
        <p:scale>
          <a:sx n="48" d="100"/>
          <a:sy n="48" d="100"/>
        </p:scale>
        <p:origin x="2680" y="3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FA24478-A1CE-7F46-8BA1-64AE6022B7CA}"/>
              </a:ext>
            </a:extLst>
          </p:cNvPr>
          <p:cNvSpPr>
            <a:spLocks noGrp="1" noChangeArrowheads="1"/>
          </p:cNvSpPr>
          <p:nvPr>
            <p:ph type="hdr" sz="quarter"/>
          </p:nvPr>
        </p:nvSpPr>
        <p:spPr bwMode="auto">
          <a:xfrm>
            <a:off x="0"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defRPr sz="1200">
                <a:latin typeface="Times" pitchFamily="18" charset="0"/>
              </a:defRPr>
            </a:lvl1pPr>
          </a:lstStyle>
          <a:p>
            <a:pPr>
              <a:defRPr/>
            </a:pPr>
            <a:endParaRPr lang="en-US"/>
          </a:p>
        </p:txBody>
      </p:sp>
      <p:sp>
        <p:nvSpPr>
          <p:cNvPr id="14339" name="Rectangle 3">
            <a:extLst>
              <a:ext uri="{FF2B5EF4-FFF2-40B4-BE49-F238E27FC236}">
                <a16:creationId xmlns:a16="http://schemas.microsoft.com/office/drawing/2014/main" id="{8B291239-1F81-6C4A-BEE1-05E869C86F5C}"/>
              </a:ext>
            </a:extLst>
          </p:cNvPr>
          <p:cNvSpPr>
            <a:spLocks noGrp="1" noChangeArrowheads="1"/>
          </p:cNvSpPr>
          <p:nvPr>
            <p:ph type="dt" sz="quarter" idx="1"/>
          </p:nvPr>
        </p:nvSpPr>
        <p:spPr bwMode="auto">
          <a:xfrm>
            <a:off x="3895725"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lgn="r">
              <a:defRPr sz="1200">
                <a:latin typeface="Times" pitchFamily="18" charset="0"/>
              </a:defRPr>
            </a:lvl1pPr>
          </a:lstStyle>
          <a:p>
            <a:pPr>
              <a:defRPr/>
            </a:pPr>
            <a:endParaRPr lang="en-US"/>
          </a:p>
        </p:txBody>
      </p:sp>
      <p:sp>
        <p:nvSpPr>
          <p:cNvPr id="14340" name="Rectangle 4">
            <a:extLst>
              <a:ext uri="{FF2B5EF4-FFF2-40B4-BE49-F238E27FC236}">
                <a16:creationId xmlns:a16="http://schemas.microsoft.com/office/drawing/2014/main" id="{A8C0CE4E-D82E-5341-8AEE-73B0164A3BCB}"/>
              </a:ext>
            </a:extLst>
          </p:cNvPr>
          <p:cNvSpPr>
            <a:spLocks noGrp="1" noChangeArrowheads="1"/>
          </p:cNvSpPr>
          <p:nvPr>
            <p:ph type="ftr" sz="quarter" idx="2"/>
          </p:nvPr>
        </p:nvSpPr>
        <p:spPr bwMode="auto">
          <a:xfrm>
            <a:off x="0"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defRPr sz="1200">
                <a:latin typeface="Times" pitchFamily="18" charset="0"/>
              </a:defRPr>
            </a:lvl1pPr>
          </a:lstStyle>
          <a:p>
            <a:pPr>
              <a:defRPr/>
            </a:pPr>
            <a:endParaRPr lang="en-US"/>
          </a:p>
        </p:txBody>
      </p:sp>
      <p:sp>
        <p:nvSpPr>
          <p:cNvPr id="14341" name="Rectangle 5">
            <a:extLst>
              <a:ext uri="{FF2B5EF4-FFF2-40B4-BE49-F238E27FC236}">
                <a16:creationId xmlns:a16="http://schemas.microsoft.com/office/drawing/2014/main" id="{25A0C634-9D1D-964C-B369-B5DC459659D6}"/>
              </a:ext>
            </a:extLst>
          </p:cNvPr>
          <p:cNvSpPr>
            <a:spLocks noGrp="1" noChangeArrowheads="1"/>
          </p:cNvSpPr>
          <p:nvPr>
            <p:ph type="sldNum" sz="quarter" idx="3"/>
          </p:nvPr>
        </p:nvSpPr>
        <p:spPr bwMode="auto">
          <a:xfrm>
            <a:off x="3895725"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lgn="r">
              <a:defRPr sz="1200">
                <a:latin typeface="Times" panose="02020603050405020304" pitchFamily="18" charset="0"/>
              </a:defRPr>
            </a:lvl1pPr>
          </a:lstStyle>
          <a:p>
            <a:pPr>
              <a:defRPr/>
            </a:pPr>
            <a:fld id="{A7B5BCA5-28AB-4E40-9181-8609CBDB6DB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D4B729-AA3D-AC43-ABA9-6A001E8F2102}"/>
              </a:ext>
            </a:extLst>
          </p:cNvPr>
          <p:cNvSpPr>
            <a:spLocks noGrp="1" noChangeArrowheads="1"/>
          </p:cNvSpPr>
          <p:nvPr>
            <p:ph type="hdr" sz="quarter"/>
          </p:nvPr>
        </p:nvSpPr>
        <p:spPr bwMode="auto">
          <a:xfrm>
            <a:off x="0" y="0"/>
            <a:ext cx="2957513"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87" name="Rectangle 3">
            <a:extLst>
              <a:ext uri="{FF2B5EF4-FFF2-40B4-BE49-F238E27FC236}">
                <a16:creationId xmlns:a16="http://schemas.microsoft.com/office/drawing/2014/main" id="{F446275A-6C3C-9644-B67F-6031033EE471}"/>
              </a:ext>
            </a:extLst>
          </p:cNvPr>
          <p:cNvSpPr>
            <a:spLocks noGrp="1" noChangeArrowheads="1"/>
          </p:cNvSpPr>
          <p:nvPr>
            <p:ph type="dt" idx="1"/>
          </p:nvPr>
        </p:nvSpPr>
        <p:spPr bwMode="auto">
          <a:xfrm>
            <a:off x="3919538" y="0"/>
            <a:ext cx="2957512"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algn="r" defTabSz="892175">
              <a:defRPr sz="1200">
                <a:latin typeface="Times" pitchFamily="18"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431800" y="669925"/>
            <a:ext cx="6088063" cy="3425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66E28B01-3ADE-7F4D-84E0-8AE922B12C95}"/>
              </a:ext>
            </a:extLst>
          </p:cNvPr>
          <p:cNvSpPr>
            <a:spLocks noGrp="1" noChangeArrowheads="1"/>
          </p:cNvSpPr>
          <p:nvPr>
            <p:ph type="body" sz="quarter" idx="3"/>
          </p:nvPr>
        </p:nvSpPr>
        <p:spPr bwMode="auto">
          <a:xfrm>
            <a:off x="887413" y="4319588"/>
            <a:ext cx="5102225" cy="4171950"/>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id="{DD97344A-31D7-764B-B2D0-DC1EBEA57B4E}"/>
              </a:ext>
            </a:extLst>
          </p:cNvPr>
          <p:cNvSpPr>
            <a:spLocks noGrp="1" noChangeArrowheads="1"/>
          </p:cNvSpPr>
          <p:nvPr>
            <p:ph type="ftr" sz="quarter" idx="4"/>
          </p:nvPr>
        </p:nvSpPr>
        <p:spPr bwMode="auto">
          <a:xfrm>
            <a:off x="0" y="8713788"/>
            <a:ext cx="2957513"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91" name="Rectangle 7">
            <a:extLst>
              <a:ext uri="{FF2B5EF4-FFF2-40B4-BE49-F238E27FC236}">
                <a16:creationId xmlns:a16="http://schemas.microsoft.com/office/drawing/2014/main" id="{E4AE7837-02AB-3942-8B4E-8E613C6433D0}"/>
              </a:ext>
            </a:extLst>
          </p:cNvPr>
          <p:cNvSpPr>
            <a:spLocks noGrp="1" noChangeArrowheads="1"/>
          </p:cNvSpPr>
          <p:nvPr>
            <p:ph type="sldNum" sz="quarter" idx="5"/>
          </p:nvPr>
        </p:nvSpPr>
        <p:spPr bwMode="auto">
          <a:xfrm>
            <a:off x="3919538" y="8713788"/>
            <a:ext cx="2957512"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algn="r" defTabSz="892175">
              <a:defRPr sz="1200">
                <a:latin typeface="Times" panose="02020603050405020304" pitchFamily="18" charset="0"/>
              </a:defRPr>
            </a:lvl1pPr>
          </a:lstStyle>
          <a:p>
            <a:pPr>
              <a:defRPr/>
            </a:pPr>
            <a:fld id="{65471F9A-B9F2-41D6-B914-1029BD6179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333333"/>
        </a:solidFill>
        <a:latin typeface="Times" pitchFamily="18" charset="0"/>
        <a:ea typeface="+mn-ea"/>
        <a:cs typeface="+mn-cs"/>
      </a:defRPr>
    </a:lvl1pPr>
    <a:lvl2pPr marL="457200" algn="l" rtl="0" eaLnBrk="0" fontAlgn="base" hangingPunct="0">
      <a:spcBef>
        <a:spcPct val="30000"/>
      </a:spcBef>
      <a:spcAft>
        <a:spcPct val="0"/>
      </a:spcAft>
      <a:defRPr sz="1200" kern="1200">
        <a:solidFill>
          <a:srgbClr val="333333"/>
        </a:solidFill>
        <a:latin typeface="Times" pitchFamily="18" charset="0"/>
        <a:ea typeface="+mn-ea"/>
        <a:cs typeface="+mn-cs"/>
      </a:defRPr>
    </a:lvl2pPr>
    <a:lvl3pPr marL="914400" algn="l" rtl="0" eaLnBrk="0" fontAlgn="base" hangingPunct="0">
      <a:spcBef>
        <a:spcPct val="30000"/>
      </a:spcBef>
      <a:spcAft>
        <a:spcPct val="0"/>
      </a:spcAft>
      <a:defRPr sz="1200" kern="1200">
        <a:solidFill>
          <a:srgbClr val="333333"/>
        </a:solidFill>
        <a:latin typeface="Times" pitchFamily="18" charset="0"/>
        <a:ea typeface="+mn-ea"/>
        <a:cs typeface="+mn-cs"/>
      </a:defRPr>
    </a:lvl3pPr>
    <a:lvl4pPr marL="1371600" algn="l" rtl="0" eaLnBrk="0" fontAlgn="base" hangingPunct="0">
      <a:spcBef>
        <a:spcPct val="30000"/>
      </a:spcBef>
      <a:spcAft>
        <a:spcPct val="0"/>
      </a:spcAft>
      <a:defRPr sz="1200" kern="1200">
        <a:solidFill>
          <a:srgbClr val="333333"/>
        </a:solidFill>
        <a:latin typeface="Times" pitchFamily="18" charset="0"/>
        <a:ea typeface="+mn-ea"/>
        <a:cs typeface="+mn-cs"/>
      </a:defRPr>
    </a:lvl4pPr>
    <a:lvl5pPr marL="1828800" algn="l" rtl="0" eaLnBrk="0" fontAlgn="base" hangingPunct="0">
      <a:spcBef>
        <a:spcPct val="30000"/>
      </a:spcBef>
      <a:spcAft>
        <a:spcPct val="0"/>
      </a:spcAft>
      <a:defRPr sz="1200" kern="1200">
        <a:solidFill>
          <a:srgbClr val="333333"/>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ChangeArrowheads="1" noTextEdit="1"/>
          </p:cNvSpPr>
          <p:nvPr>
            <p:ph type="sldImg"/>
          </p:nvPr>
        </p:nvSpPr>
        <p:spPr>
          <a:xfrm>
            <a:off x="431800" y="669925"/>
            <a:ext cx="6088063" cy="3425825"/>
          </a:xfrm>
          <a:ln/>
        </p:spPr>
      </p:sp>
      <p:sp>
        <p:nvSpPr>
          <p:cNvPr id="14338"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39"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175">
              <a:defRPr sz="2400">
                <a:solidFill>
                  <a:schemeClr val="tx1"/>
                </a:solidFill>
                <a:latin typeface="Arial" panose="020B0604020202020204" pitchFamily="34" charset="0"/>
              </a:defRPr>
            </a:lvl1pPr>
            <a:lvl2pPr marL="742950" indent="-285750" defTabSz="892175">
              <a:defRPr sz="2400">
                <a:solidFill>
                  <a:schemeClr val="tx1"/>
                </a:solidFill>
                <a:latin typeface="Arial" panose="020B0604020202020204" pitchFamily="34" charset="0"/>
              </a:defRPr>
            </a:lvl2pPr>
            <a:lvl3pPr marL="1143000" indent="-228600" defTabSz="892175">
              <a:defRPr sz="2400">
                <a:solidFill>
                  <a:schemeClr val="tx1"/>
                </a:solidFill>
                <a:latin typeface="Arial" panose="020B0604020202020204" pitchFamily="34" charset="0"/>
              </a:defRPr>
            </a:lvl3pPr>
            <a:lvl4pPr marL="1600200" indent="-228600" defTabSz="892175">
              <a:defRPr sz="2400">
                <a:solidFill>
                  <a:schemeClr val="tx1"/>
                </a:solidFill>
                <a:latin typeface="Arial" panose="020B0604020202020204" pitchFamily="34" charset="0"/>
              </a:defRPr>
            </a:lvl4pPr>
            <a:lvl5pPr marL="2057400" indent="-228600" defTabSz="892175">
              <a:defRPr sz="2400">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sz="2400">
                <a:solidFill>
                  <a:schemeClr val="tx1"/>
                </a:solidFill>
                <a:latin typeface="Arial" panose="020B0604020202020204" pitchFamily="34" charset="0"/>
              </a:defRPr>
            </a:lvl9pPr>
          </a:lstStyle>
          <a:p>
            <a:fld id="{D30C5255-5D03-4FA1-A0A2-7D5170C80E4C}" type="slidenum">
              <a:rPr lang="en-US" altLang="en-US" sz="1200" smtClean="0">
                <a:latin typeface="Times" panose="02020603050405020304" pitchFamily="18" charset="0"/>
              </a:rPr>
              <a:pPr/>
              <a:t>1</a:t>
            </a:fld>
            <a:endParaRPr lang="en-US" altLang="en-US" sz="1200">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69925"/>
            <a:ext cx="6088063" cy="3425825"/>
          </a:xfrm>
        </p:spPr>
      </p:sp>
      <p:sp>
        <p:nvSpPr>
          <p:cNvPr id="3" name="Notes Placeholder 2"/>
          <p:cNvSpPr>
            <a:spLocks noGrp="1"/>
          </p:cNvSpPr>
          <p:nvPr>
            <p:ph type="body" idx="1"/>
          </p:nvPr>
        </p:nvSpPr>
        <p:spPr/>
        <p:txBody>
          <a:bodyPr/>
          <a:lstStyle/>
          <a:p>
            <a:pPr marL="0" marR="0" lvl="0" indent="0" algn="l" defTabSz="914400" rtl="0" eaLnBrk="0" fontAlgn="auto" latinLnBrk="0" hangingPunct="0">
              <a:lnSpc>
                <a:spcPct val="100000"/>
              </a:lnSpc>
              <a:spcBef>
                <a:spcPct val="30000"/>
              </a:spcBef>
              <a:spcAft>
                <a:spcPts val="0"/>
              </a:spcAft>
              <a:buClrTx/>
              <a:buSzTx/>
              <a:buFontTx/>
              <a:buNone/>
              <a:tabLst/>
              <a:defRPr/>
            </a:pPr>
            <a:endParaRPr lang="en-US" sz="1050">
              <a:solidFill>
                <a:srgbClr val="5A5B5D"/>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5471F9A-B9F2-41D6-B914-1029BD6179BF}" type="slidenum">
              <a:rPr lang="en-US" altLang="en-US" smtClean="0"/>
              <a:pPr>
                <a:defRPr/>
              </a:pPr>
              <a:t>2</a:t>
            </a:fld>
            <a:endParaRPr lang="en-US" altLang="en-US"/>
          </a:p>
        </p:txBody>
      </p:sp>
    </p:spTree>
    <p:extLst>
      <p:ext uri="{BB962C8B-B14F-4D97-AF65-F5344CB8AC3E}">
        <p14:creationId xmlns:p14="http://schemas.microsoft.com/office/powerpoint/2010/main" val="189146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69925"/>
            <a:ext cx="6088063" cy="3425825"/>
          </a:xfrm>
        </p:spPr>
      </p:sp>
      <p:sp>
        <p:nvSpPr>
          <p:cNvPr id="3" name="Notes Placeholder 2"/>
          <p:cNvSpPr>
            <a:spLocks noGrp="1"/>
          </p:cNvSpPr>
          <p:nvPr>
            <p:ph type="body" idx="1"/>
          </p:nvPr>
        </p:nvSpPr>
        <p:spPr/>
        <p:txBody>
          <a:bodyPr/>
          <a:lstStyle/>
          <a:p>
            <a:pPr marL="0" marR="0" lvl="0" indent="0" algn="l" defTabSz="914400" rtl="0" eaLnBrk="0" fontAlgn="auto" latinLnBrk="0" hangingPunct="0">
              <a:lnSpc>
                <a:spcPct val="100000"/>
              </a:lnSpc>
              <a:spcBef>
                <a:spcPct val="30000"/>
              </a:spcBef>
              <a:spcAft>
                <a:spcPts val="0"/>
              </a:spcAft>
              <a:buClrTx/>
              <a:buSzTx/>
              <a:buFontTx/>
              <a:buNone/>
              <a:tabLst/>
              <a:defRPr/>
            </a:pPr>
            <a:endParaRPr lang="en-US" sz="1050">
              <a:solidFill>
                <a:srgbClr val="5A5B5D"/>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5471F9A-B9F2-41D6-B914-1029BD6179BF}" type="slidenum">
              <a:rPr lang="en-US" altLang="en-US" smtClean="0"/>
              <a:pPr>
                <a:defRPr/>
              </a:pPr>
              <a:t>3</a:t>
            </a:fld>
            <a:endParaRPr lang="en-US" altLang="en-US"/>
          </a:p>
        </p:txBody>
      </p:sp>
    </p:spTree>
    <p:extLst>
      <p:ext uri="{BB962C8B-B14F-4D97-AF65-F5344CB8AC3E}">
        <p14:creationId xmlns:p14="http://schemas.microsoft.com/office/powerpoint/2010/main" val="142327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69925"/>
            <a:ext cx="6088063" cy="34258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70000"/>
              </a:spcBef>
              <a:spcAft>
                <a:spcPct val="0"/>
              </a:spcAft>
              <a:buClrTx/>
              <a:buSzTx/>
              <a:buFontTx/>
              <a:buNone/>
              <a:tabLst/>
              <a:defRPr/>
            </a:pPr>
            <a:r>
              <a:rPr lang="en-US" sz="1050" b="1" dirty="0" err="1">
                <a:effectLst/>
              </a:rPr>
              <a:t>Addt’l</a:t>
            </a:r>
            <a:r>
              <a:rPr lang="en-US" sz="1050" b="1" dirty="0">
                <a:effectLst/>
              </a:rPr>
              <a:t>:</a:t>
            </a:r>
          </a:p>
          <a:p>
            <a:pPr marL="171450" marR="0" lvl="0" indent="-171450" algn="l" defTabSz="914400" rtl="0" eaLnBrk="0" fontAlgn="base" latinLnBrk="0" hangingPunct="0">
              <a:lnSpc>
                <a:spcPct val="100000"/>
              </a:lnSpc>
              <a:spcBef>
                <a:spcPct val="70000"/>
              </a:spcBef>
              <a:spcAft>
                <a:spcPct val="0"/>
              </a:spcAft>
              <a:buClrTx/>
              <a:buSzTx/>
              <a:buFont typeface="Arial" panose="020B0604020202020204" pitchFamily="34" charset="0"/>
              <a:buChar char="•"/>
              <a:tabLst/>
              <a:defRPr/>
            </a:pPr>
            <a:r>
              <a:rPr lang="en-US" sz="800" dirty="0">
                <a:solidFill>
                  <a:srgbClr val="005288"/>
                </a:solidFill>
                <a:latin typeface="Franklin Gothic Medium" panose="020B0603020102020204" pitchFamily="34" charset="0"/>
              </a:rPr>
              <a:t>With Healthcare and Public Health being the largest of the 16 Critical Infrastructure Sectors, understanding risks pertaining to the 55 National Critical Functions is imperative to the NRMC’s analytic work. </a:t>
            </a:r>
          </a:p>
          <a:p>
            <a:pPr marL="0" marR="0" lvl="0" indent="0" algn="l" defTabSz="914400" rtl="0" eaLnBrk="0" fontAlgn="base" latinLnBrk="0" hangingPunct="0">
              <a:lnSpc>
                <a:spcPct val="100000"/>
              </a:lnSpc>
              <a:spcBef>
                <a:spcPct val="70000"/>
              </a:spcBef>
              <a:spcAft>
                <a:spcPct val="0"/>
              </a:spcAft>
              <a:buClrTx/>
              <a:buSzTx/>
              <a:buFont typeface="Arial" panose="020B0604020202020204" pitchFamily="34" charset="0"/>
              <a:buNone/>
              <a:tabLst/>
              <a:defRPr/>
            </a:pPr>
            <a:endParaRPr lang="en-US" sz="800" dirty="0">
              <a:solidFill>
                <a:srgbClr val="005288"/>
              </a:solidFill>
              <a:latin typeface="Franklin Gothic Medium" panose="020B0603020102020204" pitchFamily="34" charset="0"/>
            </a:endParaRPr>
          </a:p>
          <a:p>
            <a:pPr marL="171450" marR="0" lvl="0" indent="-171450" algn="l" defTabSz="914400" rtl="0" eaLnBrk="0" fontAlgn="base" latinLnBrk="0" hangingPunct="0">
              <a:lnSpc>
                <a:spcPct val="100000"/>
              </a:lnSpc>
              <a:spcBef>
                <a:spcPct val="70000"/>
              </a:spcBef>
              <a:spcAft>
                <a:spcPct val="0"/>
              </a:spcAft>
              <a:buClrTx/>
              <a:buSzTx/>
              <a:buFont typeface="Arial" panose="020B0604020202020204" pitchFamily="34" charset="0"/>
              <a:buChar char="•"/>
              <a:tabLst/>
              <a:defRPr/>
            </a:pPr>
            <a:r>
              <a:rPr lang="en-US" sz="1050" dirty="0">
                <a:effectLst/>
                <a:latin typeface="Calibri" panose="020F0502020204030204" pitchFamily="34" charset="0"/>
                <a:ea typeface="Calibri" panose="020F0502020204030204" pitchFamily="34" charset="0"/>
                <a:cs typeface="Arial" panose="020B0604020202020204" pitchFamily="34" charset="0"/>
              </a:rPr>
              <a:t>The COVID Task Force found a wide variety of threats to patient care and survival stemming from attacks that exploit unguarded IoT attack surfaces in hospitals. These include medical devices, as well as security cameras and access controls to physically protect healthcare facilities. “The Internet of Medical Things is more brittle than we expect,” said Josh Corman, chief strategist of the CISA Task Force. “Before the pandemic, notably, 85% of hospitals in the U.S. lacked a single security person on staff.” </a:t>
            </a:r>
            <a:r>
              <a:rPr lang="en-US" sz="1050" b="0" u="none" dirty="0">
                <a:effectLst/>
                <a:latin typeface="Calibri" panose="020F0502020204030204" pitchFamily="34" charset="0"/>
                <a:ea typeface="Calibri" panose="020F0502020204030204" pitchFamily="34" charset="0"/>
                <a:cs typeface="Arial" panose="020B0604020202020204" pitchFamily="34" charset="0"/>
              </a:rPr>
              <a:t>(</a:t>
            </a:r>
            <a:r>
              <a:rPr lang="en-US" sz="1050" b="0" u="none" dirty="0">
                <a:solidFill>
                  <a:srgbClr val="0563C1"/>
                </a:solidFill>
                <a:effectLst/>
                <a:latin typeface="Calibri" panose="020F0502020204030204" pitchFamily="34" charset="0"/>
                <a:ea typeface="Calibri" panose="020F0502020204030204" pitchFamily="34" charset="0"/>
                <a:cs typeface="Arial" panose="020B0604020202020204" pitchFamily="34" charset="0"/>
              </a:rPr>
              <a:t>Venture Beat: 5 Key Industries in Need of IoT Security)</a:t>
            </a:r>
          </a:p>
          <a:p>
            <a:pPr marL="0" marR="0" lvl="0" indent="0" algn="l" defTabSz="914400" rtl="0" eaLnBrk="0" fontAlgn="base" latinLnBrk="0" hangingPunct="0">
              <a:lnSpc>
                <a:spcPct val="100000"/>
              </a:lnSpc>
              <a:spcBef>
                <a:spcPct val="70000"/>
              </a:spcBef>
              <a:spcAft>
                <a:spcPct val="0"/>
              </a:spcAft>
              <a:buClrTx/>
              <a:buSzTx/>
              <a:buFont typeface="Arial" panose="020B0604020202020204" pitchFamily="34" charset="0"/>
              <a:buNone/>
              <a:tabLst/>
              <a:defRPr/>
            </a:pPr>
            <a:endParaRPr lang="en-US" sz="800" dirty="0">
              <a:solidFill>
                <a:srgbClr val="005288"/>
              </a:solidFill>
              <a:latin typeface="Franklin Gothic Medium" panose="020B0603020102020204" pitchFamily="34" charset="0"/>
            </a:endParaRPr>
          </a:p>
          <a:p>
            <a:pPr marL="171450" marR="0" lvl="0" indent="-171450" algn="l" defTabSz="914400" rtl="0" eaLnBrk="0" fontAlgn="base" latinLnBrk="0" hangingPunct="0">
              <a:lnSpc>
                <a:spcPct val="100000"/>
              </a:lnSpc>
              <a:spcBef>
                <a:spcPct val="70000"/>
              </a:spcBef>
              <a:spcAft>
                <a:spcPct val="0"/>
              </a:spcAft>
              <a:buClrTx/>
              <a:buSzTx/>
              <a:buFont typeface="Arial" panose="020B0604020202020204" pitchFamily="34" charset="0"/>
              <a:buChar char="•"/>
              <a:tabLst/>
              <a:defRPr/>
            </a:pPr>
            <a:r>
              <a:rPr lang="en-US" sz="1050" dirty="0">
                <a:effectLst/>
                <a:latin typeface="Segoe UI" panose="020B0502040204020203" pitchFamily="34" charset="0"/>
              </a:rPr>
              <a:t>Over the past 15 months, the health sector has experienced over 2600 ransomware attacks, which is the most attacks per sector and second highest dollar amount in payouts.</a:t>
            </a:r>
            <a:endParaRPr lang="en-US" sz="1050" dirty="0">
              <a:effectLst/>
              <a:latin typeface="Arial" panose="020B0604020202020204" pitchFamily="34" charset="0"/>
            </a:endParaRPr>
          </a:p>
          <a:p>
            <a:pPr marL="0" marR="0" lvl="0" indent="0" algn="l" defTabSz="914400" rtl="0" eaLnBrk="0" fontAlgn="auto" latinLnBrk="0" hangingPunct="0">
              <a:lnSpc>
                <a:spcPct val="100000"/>
              </a:lnSpc>
              <a:spcBef>
                <a:spcPct val="30000"/>
              </a:spcBef>
              <a:spcAft>
                <a:spcPts val="0"/>
              </a:spcAft>
              <a:buClrTx/>
              <a:buSzTx/>
              <a:buFontTx/>
              <a:buNone/>
              <a:tabLst/>
              <a:defRPr/>
            </a:pPr>
            <a:endParaRPr lang="en-US" sz="1050" dirty="0">
              <a:solidFill>
                <a:srgbClr val="5A5B5D"/>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5471F9A-B9F2-41D6-B914-1029BD6179BF}" type="slidenum">
              <a:rPr lang="en-US" altLang="en-US" smtClean="0"/>
              <a:pPr>
                <a:defRPr/>
              </a:pPr>
              <a:t>4</a:t>
            </a:fld>
            <a:endParaRPr lang="en-US" altLang="en-US"/>
          </a:p>
        </p:txBody>
      </p:sp>
    </p:spTree>
    <p:extLst>
      <p:ext uri="{BB962C8B-B14F-4D97-AF65-F5344CB8AC3E}">
        <p14:creationId xmlns:p14="http://schemas.microsoft.com/office/powerpoint/2010/main" val="384120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69925"/>
            <a:ext cx="6088063" cy="34258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70000"/>
              </a:spcBef>
              <a:spcAft>
                <a:spcPct val="0"/>
              </a:spcAft>
              <a:buClrTx/>
              <a:buSzTx/>
              <a:buFontTx/>
              <a:buNone/>
              <a:tabLst/>
              <a:defRPr/>
            </a:pPr>
            <a:r>
              <a:rPr lang="en-US" sz="1050" b="1" dirty="0" err="1">
                <a:effectLst/>
              </a:rPr>
              <a:t>Addt’l</a:t>
            </a:r>
            <a:r>
              <a:rPr lang="en-US" sz="1050" b="1" dirty="0">
                <a:effectLst/>
              </a:rPr>
              <a:t>:</a:t>
            </a:r>
          </a:p>
          <a:p>
            <a:pPr marL="171450" marR="0" lvl="0" indent="-171450" algn="l" defTabSz="914400" rtl="0" eaLnBrk="0" fontAlgn="base" latinLnBrk="0" hangingPunct="0">
              <a:lnSpc>
                <a:spcPct val="100000"/>
              </a:lnSpc>
              <a:spcBef>
                <a:spcPct val="70000"/>
              </a:spcBef>
              <a:spcAft>
                <a:spcPct val="0"/>
              </a:spcAft>
              <a:buClrTx/>
              <a:buSzTx/>
              <a:buFont typeface="Arial" panose="020B0604020202020204" pitchFamily="34" charset="0"/>
              <a:buChar char="•"/>
              <a:tabLst/>
              <a:defRPr/>
            </a:pPr>
            <a:r>
              <a:rPr lang="en-US" sz="800" dirty="0">
                <a:solidFill>
                  <a:srgbClr val="005288"/>
                </a:solidFill>
                <a:latin typeface="Franklin Gothic Medium" panose="020B0603020102020204" pitchFamily="34" charset="0"/>
              </a:rPr>
              <a:t>With Healthcare and Public Health being the largest of the 16 Critical Infrastructure Sectors, understanding risks pertaining to the 55 National Critical Functions is imperative to the NRMC’s analytic work. </a:t>
            </a:r>
          </a:p>
          <a:p>
            <a:pPr marL="0" marR="0" lvl="0" indent="0" algn="l" defTabSz="914400" rtl="0" eaLnBrk="0" fontAlgn="base" latinLnBrk="0" hangingPunct="0">
              <a:lnSpc>
                <a:spcPct val="100000"/>
              </a:lnSpc>
              <a:spcBef>
                <a:spcPct val="70000"/>
              </a:spcBef>
              <a:spcAft>
                <a:spcPct val="0"/>
              </a:spcAft>
              <a:buClrTx/>
              <a:buSzTx/>
              <a:buFont typeface="Arial" panose="020B0604020202020204" pitchFamily="34" charset="0"/>
              <a:buNone/>
              <a:tabLst/>
              <a:defRPr/>
            </a:pPr>
            <a:endParaRPr lang="en-US" sz="800" dirty="0">
              <a:solidFill>
                <a:srgbClr val="005288"/>
              </a:solidFill>
              <a:latin typeface="Franklin Gothic Medium" panose="020B0603020102020204" pitchFamily="34" charset="0"/>
            </a:endParaRPr>
          </a:p>
          <a:p>
            <a:pPr marL="171450" marR="0" lvl="0" indent="-171450" algn="l" defTabSz="914400" rtl="0" eaLnBrk="0" fontAlgn="base" latinLnBrk="0" hangingPunct="0">
              <a:lnSpc>
                <a:spcPct val="100000"/>
              </a:lnSpc>
              <a:spcBef>
                <a:spcPct val="70000"/>
              </a:spcBef>
              <a:spcAft>
                <a:spcPct val="0"/>
              </a:spcAft>
              <a:buClrTx/>
              <a:buSzTx/>
              <a:buFont typeface="Arial" panose="020B0604020202020204" pitchFamily="34" charset="0"/>
              <a:buChar char="•"/>
              <a:tabLst/>
              <a:defRPr/>
            </a:pPr>
            <a:r>
              <a:rPr lang="en-US" sz="1050" dirty="0">
                <a:effectLst/>
                <a:latin typeface="Calibri" panose="020F0502020204030204" pitchFamily="34" charset="0"/>
                <a:ea typeface="Calibri" panose="020F0502020204030204" pitchFamily="34" charset="0"/>
                <a:cs typeface="Arial" panose="020B0604020202020204" pitchFamily="34" charset="0"/>
              </a:rPr>
              <a:t>The COVID Task Force found a wide variety of threats to patient care and survival stemming from attacks that exploit unguarded IoT attack surfaces in hospitals. These include medical devices, as well as security cameras and access controls to physically protect healthcare facilities. “The Internet of Medical Things is more brittle than we expect,” said Josh Corman, chief strategist of the CISA Task Force. “Before the pandemic, notably, 85% of hospitals in the U.S. lacked a single security person on staff.” </a:t>
            </a:r>
            <a:r>
              <a:rPr lang="en-US" sz="1050" b="0" u="none" dirty="0">
                <a:effectLst/>
                <a:latin typeface="Calibri" panose="020F0502020204030204" pitchFamily="34" charset="0"/>
                <a:ea typeface="Calibri" panose="020F0502020204030204" pitchFamily="34" charset="0"/>
                <a:cs typeface="Arial" panose="020B0604020202020204" pitchFamily="34" charset="0"/>
              </a:rPr>
              <a:t>(</a:t>
            </a:r>
            <a:r>
              <a:rPr lang="en-US" sz="1050" b="0" u="none" dirty="0">
                <a:solidFill>
                  <a:srgbClr val="0563C1"/>
                </a:solidFill>
                <a:effectLst/>
                <a:latin typeface="Calibri" panose="020F0502020204030204" pitchFamily="34" charset="0"/>
                <a:ea typeface="Calibri" panose="020F0502020204030204" pitchFamily="34" charset="0"/>
                <a:cs typeface="Arial" panose="020B0604020202020204" pitchFamily="34" charset="0"/>
              </a:rPr>
              <a:t>Venture Beat: 5 Key Industries in Need of IoT Security)</a:t>
            </a:r>
          </a:p>
          <a:p>
            <a:pPr marL="0" marR="0" lvl="0" indent="0" algn="l" defTabSz="914400" rtl="0" eaLnBrk="0" fontAlgn="base" latinLnBrk="0" hangingPunct="0">
              <a:lnSpc>
                <a:spcPct val="100000"/>
              </a:lnSpc>
              <a:spcBef>
                <a:spcPct val="70000"/>
              </a:spcBef>
              <a:spcAft>
                <a:spcPct val="0"/>
              </a:spcAft>
              <a:buClrTx/>
              <a:buSzTx/>
              <a:buFont typeface="Arial" panose="020B0604020202020204" pitchFamily="34" charset="0"/>
              <a:buNone/>
              <a:tabLst/>
              <a:defRPr/>
            </a:pPr>
            <a:endParaRPr lang="en-US" sz="800" dirty="0">
              <a:solidFill>
                <a:srgbClr val="005288"/>
              </a:solidFill>
              <a:latin typeface="Franklin Gothic Medium" panose="020B0603020102020204" pitchFamily="34" charset="0"/>
            </a:endParaRPr>
          </a:p>
          <a:p>
            <a:pPr marL="171450" marR="0" lvl="0" indent="-171450" algn="l" defTabSz="914400" rtl="0" eaLnBrk="0" fontAlgn="base" latinLnBrk="0" hangingPunct="0">
              <a:lnSpc>
                <a:spcPct val="100000"/>
              </a:lnSpc>
              <a:spcBef>
                <a:spcPct val="70000"/>
              </a:spcBef>
              <a:spcAft>
                <a:spcPct val="0"/>
              </a:spcAft>
              <a:buClrTx/>
              <a:buSzTx/>
              <a:buFont typeface="Arial" panose="020B0604020202020204" pitchFamily="34" charset="0"/>
              <a:buChar char="•"/>
              <a:tabLst/>
              <a:defRPr/>
            </a:pPr>
            <a:r>
              <a:rPr lang="en-US" sz="1050" dirty="0">
                <a:effectLst/>
                <a:latin typeface="Segoe UI" panose="020B0502040204020203" pitchFamily="34" charset="0"/>
              </a:rPr>
              <a:t>Over the past 15 months, the health sector has experienced over 2600 ransomware attacks, which is the most attacks per sector and second highest dollar amount in payouts.</a:t>
            </a:r>
            <a:endParaRPr lang="en-US" sz="1050" dirty="0">
              <a:effectLst/>
              <a:latin typeface="Arial" panose="020B0604020202020204" pitchFamily="34" charset="0"/>
            </a:endParaRPr>
          </a:p>
          <a:p>
            <a:pPr marL="0" marR="0" lvl="0" indent="0" algn="l" defTabSz="914400" rtl="0" eaLnBrk="0" fontAlgn="auto" latinLnBrk="0" hangingPunct="0">
              <a:lnSpc>
                <a:spcPct val="100000"/>
              </a:lnSpc>
              <a:spcBef>
                <a:spcPct val="30000"/>
              </a:spcBef>
              <a:spcAft>
                <a:spcPts val="0"/>
              </a:spcAft>
              <a:buClrTx/>
              <a:buSzTx/>
              <a:buFontTx/>
              <a:buNone/>
              <a:tabLst/>
              <a:defRPr/>
            </a:pPr>
            <a:endParaRPr lang="en-US" sz="1050" dirty="0">
              <a:solidFill>
                <a:srgbClr val="5A5B5D"/>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5471F9A-B9F2-41D6-B914-1029BD6179BF}" type="slidenum">
              <a:rPr lang="en-US" altLang="en-US" smtClean="0"/>
              <a:pPr>
                <a:defRPr/>
              </a:pPr>
              <a:t>5</a:t>
            </a:fld>
            <a:endParaRPr lang="en-US" altLang="en-US"/>
          </a:p>
        </p:txBody>
      </p:sp>
    </p:spTree>
    <p:extLst>
      <p:ext uri="{BB962C8B-B14F-4D97-AF65-F5344CB8AC3E}">
        <p14:creationId xmlns:p14="http://schemas.microsoft.com/office/powerpoint/2010/main" val="417200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69925"/>
            <a:ext cx="6088063" cy="34258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70000"/>
              </a:spcBef>
              <a:spcAft>
                <a:spcPct val="0"/>
              </a:spcAft>
              <a:buClrTx/>
              <a:buSzTx/>
              <a:buFontTx/>
              <a:buNone/>
              <a:tabLst/>
              <a:defRPr/>
            </a:pPr>
            <a:r>
              <a:rPr lang="en-US" sz="1050" b="1" dirty="0" err="1">
                <a:effectLst/>
              </a:rPr>
              <a:t>Addt’l</a:t>
            </a:r>
            <a:r>
              <a:rPr lang="en-US" sz="1050" b="1" dirty="0">
                <a:effectLst/>
              </a:rPr>
              <a:t>:</a:t>
            </a:r>
          </a:p>
          <a:p>
            <a:pPr marL="171450" marR="0" lvl="0" indent="-171450" algn="l" defTabSz="914400" rtl="0" eaLnBrk="0" fontAlgn="base" latinLnBrk="0" hangingPunct="0">
              <a:lnSpc>
                <a:spcPct val="100000"/>
              </a:lnSpc>
              <a:spcBef>
                <a:spcPct val="70000"/>
              </a:spcBef>
              <a:spcAft>
                <a:spcPct val="0"/>
              </a:spcAft>
              <a:buClrTx/>
              <a:buSzTx/>
              <a:buFont typeface="Arial" panose="020B0604020202020204" pitchFamily="34" charset="0"/>
              <a:buChar char="•"/>
              <a:tabLst/>
              <a:defRPr/>
            </a:pPr>
            <a:r>
              <a:rPr lang="en-US" sz="800" dirty="0">
                <a:solidFill>
                  <a:srgbClr val="005288"/>
                </a:solidFill>
                <a:latin typeface="Franklin Gothic Medium" panose="020B0603020102020204" pitchFamily="34" charset="0"/>
              </a:rPr>
              <a:t>With Healthcare and Public Health being the largest of the 16 Critical Infrastructure Sectors, understanding risks pertaining to the 55 National Critical Functions is imperative to the NRMC’s analytic work. </a:t>
            </a:r>
          </a:p>
          <a:p>
            <a:pPr marL="0" marR="0" lvl="0" indent="0" algn="l" defTabSz="914400" rtl="0" eaLnBrk="0" fontAlgn="base" latinLnBrk="0" hangingPunct="0">
              <a:lnSpc>
                <a:spcPct val="100000"/>
              </a:lnSpc>
              <a:spcBef>
                <a:spcPct val="70000"/>
              </a:spcBef>
              <a:spcAft>
                <a:spcPct val="0"/>
              </a:spcAft>
              <a:buClrTx/>
              <a:buSzTx/>
              <a:buFont typeface="Arial" panose="020B0604020202020204" pitchFamily="34" charset="0"/>
              <a:buNone/>
              <a:tabLst/>
              <a:defRPr/>
            </a:pPr>
            <a:endParaRPr lang="en-US" sz="800" dirty="0">
              <a:solidFill>
                <a:srgbClr val="005288"/>
              </a:solidFill>
              <a:latin typeface="Franklin Gothic Medium" panose="020B0603020102020204" pitchFamily="34" charset="0"/>
            </a:endParaRPr>
          </a:p>
          <a:p>
            <a:pPr marL="171450" marR="0" lvl="0" indent="-171450" algn="l" defTabSz="914400" rtl="0" eaLnBrk="0" fontAlgn="base" latinLnBrk="0" hangingPunct="0">
              <a:lnSpc>
                <a:spcPct val="100000"/>
              </a:lnSpc>
              <a:spcBef>
                <a:spcPct val="70000"/>
              </a:spcBef>
              <a:spcAft>
                <a:spcPct val="0"/>
              </a:spcAft>
              <a:buClrTx/>
              <a:buSzTx/>
              <a:buFont typeface="Arial" panose="020B0604020202020204" pitchFamily="34" charset="0"/>
              <a:buChar char="•"/>
              <a:tabLst/>
              <a:defRPr/>
            </a:pPr>
            <a:r>
              <a:rPr lang="en-US" sz="1050" dirty="0">
                <a:effectLst/>
                <a:latin typeface="Calibri" panose="020F0502020204030204" pitchFamily="34" charset="0"/>
                <a:ea typeface="Calibri" panose="020F0502020204030204" pitchFamily="34" charset="0"/>
                <a:cs typeface="Arial" panose="020B0604020202020204" pitchFamily="34" charset="0"/>
              </a:rPr>
              <a:t>The COVID Task Force found a wide variety of threats to patient care and survival stemming from attacks that exploit unguarded IoT attack surfaces in hospitals. These include medical devices, as well as security cameras and access controls to physically protect healthcare facilities. “The Internet of Medical Things is more brittle than we expect,” said Josh Corman, chief strategist of the CISA Task Force. “Before the pandemic, notably, 85% of hospitals in the U.S. lacked a single security person on staff.” </a:t>
            </a:r>
            <a:r>
              <a:rPr lang="en-US" sz="1050" b="0" u="none" dirty="0">
                <a:effectLst/>
                <a:latin typeface="Calibri" panose="020F0502020204030204" pitchFamily="34" charset="0"/>
                <a:ea typeface="Calibri" panose="020F0502020204030204" pitchFamily="34" charset="0"/>
                <a:cs typeface="Arial" panose="020B0604020202020204" pitchFamily="34" charset="0"/>
              </a:rPr>
              <a:t>(</a:t>
            </a:r>
            <a:r>
              <a:rPr lang="en-US" sz="1050" b="0" u="none" dirty="0">
                <a:solidFill>
                  <a:srgbClr val="0563C1"/>
                </a:solidFill>
                <a:effectLst/>
                <a:latin typeface="Calibri" panose="020F0502020204030204" pitchFamily="34" charset="0"/>
                <a:ea typeface="Calibri" panose="020F0502020204030204" pitchFamily="34" charset="0"/>
                <a:cs typeface="Arial" panose="020B0604020202020204" pitchFamily="34" charset="0"/>
              </a:rPr>
              <a:t>Venture Beat: 5 Key Industries in Need of IoT Security)</a:t>
            </a:r>
          </a:p>
          <a:p>
            <a:pPr marL="0" marR="0" lvl="0" indent="0" algn="l" defTabSz="914400" rtl="0" eaLnBrk="0" fontAlgn="base" latinLnBrk="0" hangingPunct="0">
              <a:lnSpc>
                <a:spcPct val="100000"/>
              </a:lnSpc>
              <a:spcBef>
                <a:spcPct val="70000"/>
              </a:spcBef>
              <a:spcAft>
                <a:spcPct val="0"/>
              </a:spcAft>
              <a:buClrTx/>
              <a:buSzTx/>
              <a:buFont typeface="Arial" panose="020B0604020202020204" pitchFamily="34" charset="0"/>
              <a:buNone/>
              <a:tabLst/>
              <a:defRPr/>
            </a:pPr>
            <a:endParaRPr lang="en-US" sz="800" dirty="0">
              <a:solidFill>
                <a:srgbClr val="005288"/>
              </a:solidFill>
              <a:latin typeface="Franklin Gothic Medium" panose="020B0603020102020204" pitchFamily="34" charset="0"/>
            </a:endParaRPr>
          </a:p>
          <a:p>
            <a:pPr marL="171450" marR="0" lvl="0" indent="-171450" algn="l" defTabSz="914400" rtl="0" eaLnBrk="0" fontAlgn="base" latinLnBrk="0" hangingPunct="0">
              <a:lnSpc>
                <a:spcPct val="100000"/>
              </a:lnSpc>
              <a:spcBef>
                <a:spcPct val="70000"/>
              </a:spcBef>
              <a:spcAft>
                <a:spcPct val="0"/>
              </a:spcAft>
              <a:buClrTx/>
              <a:buSzTx/>
              <a:buFont typeface="Arial" panose="020B0604020202020204" pitchFamily="34" charset="0"/>
              <a:buChar char="•"/>
              <a:tabLst/>
              <a:defRPr/>
            </a:pPr>
            <a:r>
              <a:rPr lang="en-US" sz="1050" dirty="0">
                <a:effectLst/>
                <a:latin typeface="Segoe UI" panose="020B0502040204020203" pitchFamily="34" charset="0"/>
              </a:rPr>
              <a:t>Over the past 15 months, the health sector has experienced over 2600 ransomware attacks, which is the most attacks per sector and second highest dollar amount in payouts.</a:t>
            </a:r>
            <a:endParaRPr lang="en-US" sz="1050" dirty="0">
              <a:effectLst/>
              <a:latin typeface="Arial" panose="020B0604020202020204" pitchFamily="34" charset="0"/>
            </a:endParaRPr>
          </a:p>
          <a:p>
            <a:pPr marL="0" marR="0" lvl="0" indent="0" algn="l" defTabSz="914400" rtl="0" eaLnBrk="0" fontAlgn="auto" latinLnBrk="0" hangingPunct="0">
              <a:lnSpc>
                <a:spcPct val="100000"/>
              </a:lnSpc>
              <a:spcBef>
                <a:spcPct val="30000"/>
              </a:spcBef>
              <a:spcAft>
                <a:spcPts val="0"/>
              </a:spcAft>
              <a:buClrTx/>
              <a:buSzTx/>
              <a:buFontTx/>
              <a:buNone/>
              <a:tabLst/>
              <a:defRPr/>
            </a:pPr>
            <a:endParaRPr lang="en-US" sz="1050" dirty="0">
              <a:solidFill>
                <a:srgbClr val="5A5B5D"/>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5471F9A-B9F2-41D6-B914-1029BD6179BF}" type="slidenum">
              <a:rPr lang="en-US" altLang="en-US" smtClean="0"/>
              <a:pPr>
                <a:defRPr/>
              </a:pPr>
              <a:t>6</a:t>
            </a:fld>
            <a:endParaRPr lang="en-US" altLang="en-US"/>
          </a:p>
        </p:txBody>
      </p:sp>
    </p:spTree>
    <p:extLst>
      <p:ext uri="{BB962C8B-B14F-4D97-AF65-F5344CB8AC3E}">
        <p14:creationId xmlns:p14="http://schemas.microsoft.com/office/powerpoint/2010/main" val="397008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5471F9A-B9F2-41D6-B914-1029BD6179BF}" type="slidenum">
              <a:rPr lang="en-US" altLang="en-US" smtClean="0"/>
              <a:pPr>
                <a:defRPr/>
              </a:pPr>
              <a:t>7</a:t>
            </a:fld>
            <a:endParaRPr lang="en-US" altLang="en-US"/>
          </a:p>
        </p:txBody>
      </p:sp>
    </p:spTree>
    <p:extLst>
      <p:ext uri="{BB962C8B-B14F-4D97-AF65-F5344CB8AC3E}">
        <p14:creationId xmlns:p14="http://schemas.microsoft.com/office/powerpoint/2010/main" val="331530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5471F9A-B9F2-41D6-B914-1029BD6179BF}" type="slidenum">
              <a:rPr lang="en-US" altLang="en-US" smtClean="0"/>
              <a:pPr>
                <a:defRPr/>
              </a:pPr>
              <a:t>8</a:t>
            </a:fld>
            <a:endParaRPr lang="en-US" altLang="en-US"/>
          </a:p>
        </p:txBody>
      </p:sp>
    </p:spTree>
    <p:extLst>
      <p:ext uri="{BB962C8B-B14F-4D97-AF65-F5344CB8AC3E}">
        <p14:creationId xmlns:p14="http://schemas.microsoft.com/office/powerpoint/2010/main" val="3784941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612CB1-2EEF-5644-BEFD-728CE8B8D66D}"/>
              </a:ext>
            </a:extLst>
          </p:cNvPr>
          <p:cNvSpPr>
            <a:spLocks noChangeArrowheads="1"/>
          </p:cNvSpPr>
          <p:nvPr userDrawn="1"/>
        </p:nvSpPr>
        <p:spPr bwMode="auto">
          <a:xfrm>
            <a:off x="203200" y="5791200"/>
            <a:ext cx="3454400" cy="9906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sp>
        <p:nvSpPr>
          <p:cNvPr id="5" name="TextBox 4">
            <a:extLst>
              <a:ext uri="{FF2B5EF4-FFF2-40B4-BE49-F238E27FC236}">
                <a16:creationId xmlns:a16="http://schemas.microsoft.com/office/drawing/2014/main" id="{8F1CF99B-443E-7241-A26C-3047223F2B72}"/>
              </a:ext>
            </a:extLst>
          </p:cNvPr>
          <p:cNvSpPr txBox="1"/>
          <p:nvPr userDrawn="1"/>
        </p:nvSpPr>
        <p:spPr>
          <a:xfrm>
            <a:off x="0" y="0"/>
            <a:ext cx="12192000" cy="914400"/>
          </a:xfrm>
          <a:prstGeom prst="rect">
            <a:avLst/>
          </a:prstGeom>
          <a:solidFill>
            <a:srgbClr val="005288"/>
          </a:solidFill>
        </p:spPr>
        <p:txBody>
          <a:bodyPr lIns="457200" tIns="640080"/>
          <a:lstStyle/>
          <a:p>
            <a:pPr>
              <a:defRPr/>
            </a:pPr>
            <a:r>
              <a:rPr lang="en-US" sz="1200" b="1" spc="300"/>
              <a:t>CISA | </a:t>
            </a:r>
            <a:r>
              <a:rPr lang="en-US" sz="1200" spc="300"/>
              <a:t>CYBERSECURITY AND INFRASTRUCTURE SECURITY AGENCY</a:t>
            </a:r>
          </a:p>
        </p:txBody>
      </p:sp>
      <p:cxnSp>
        <p:nvCxnSpPr>
          <p:cNvPr id="6" name="Straight Connector 7"/>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0" name="Title 1">
            <a:extLst>
              <a:ext uri="{FF2B5EF4-FFF2-40B4-BE49-F238E27FC236}">
                <a16:creationId xmlns:a16="http://schemas.microsoft.com/office/drawing/2014/main" id="{B3E06C7A-E3FF-DC44-B349-305050B92965}"/>
              </a:ext>
            </a:extLst>
          </p:cNvPr>
          <p:cNvSpPr>
            <a:spLocks noGrp="1"/>
          </p:cNvSpPr>
          <p:nvPr>
            <p:ph type="title"/>
          </p:nvPr>
        </p:nvSpPr>
        <p:spPr>
          <a:xfrm>
            <a:off x="0" y="914400"/>
            <a:ext cx="12192000" cy="4495800"/>
          </a:xfrm>
          <a:prstGeom prst="rect">
            <a:avLst/>
          </a:prstGeom>
          <a:solidFill>
            <a:srgbClr val="005288"/>
          </a:solidFill>
        </p:spPr>
        <p:txBody>
          <a:bodyPr lIns="457200" tIns="182880" anchor="t"/>
          <a:lstStyle>
            <a:lvl1pPr algn="l">
              <a:defRPr sz="4000" b="1" cap="all">
                <a:solidFill>
                  <a:schemeClr val="tx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9158419E-C4EB-154B-9036-452743E86695}"/>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r>
              <a:rPr lang="en-US" altLang="en-US"/>
              <a:t>1</a:t>
            </a:r>
          </a:p>
        </p:txBody>
      </p:sp>
      <p:pic>
        <p:nvPicPr>
          <p:cNvPr id="9" name="Picture 8">
            <a:extLst>
              <a:ext uri="{FF2B5EF4-FFF2-40B4-BE49-F238E27FC236}">
                <a16:creationId xmlns:a16="http://schemas.microsoft.com/office/drawing/2014/main" id="{004A7E64-ABAE-48A3-B967-55189001AB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672138"/>
            <a:ext cx="990600" cy="990600"/>
          </a:xfrm>
          <a:prstGeom prst="rect">
            <a:avLst/>
          </a:prstGeom>
        </p:spPr>
      </p:pic>
    </p:spTree>
    <p:extLst>
      <p:ext uri="{BB962C8B-B14F-4D97-AF65-F5344CB8AC3E}">
        <p14:creationId xmlns:p14="http://schemas.microsoft.com/office/powerpoint/2010/main" val="248722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eal Only 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D1E3A2-0E7C-4C4C-B45A-E31D4E47DFD4}"/>
              </a:ext>
            </a:extLst>
          </p:cNvPr>
          <p:cNvSpPr>
            <a:spLocks noChangeArrowheads="1"/>
          </p:cNvSpPr>
          <p:nvPr userDrawn="1"/>
        </p:nvSpPr>
        <p:spPr bwMode="auto">
          <a:xfrm>
            <a:off x="0" y="0"/>
            <a:ext cx="12192000" cy="6858000"/>
          </a:xfrm>
          <a:prstGeom prst="rect">
            <a:avLst/>
          </a:prstGeom>
          <a:solidFill>
            <a:srgbClr val="005288"/>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sp>
        <p:nvSpPr>
          <p:cNvPr id="4" name="Slide Number Placeholder 6">
            <a:extLst>
              <a:ext uri="{FF2B5EF4-FFF2-40B4-BE49-F238E27FC236}">
                <a16:creationId xmlns:a16="http://schemas.microsoft.com/office/drawing/2014/main" id="{09B2757B-839B-BD40-968D-5CD8ED3BA7FC}"/>
              </a:ext>
            </a:extLst>
          </p:cNvPr>
          <p:cNvSpPr>
            <a:spLocks noGrp="1" noChangeArrowheads="1"/>
          </p:cNvSpPr>
          <p:nvPr>
            <p:ph type="sldNum" sz="quarter" idx="10"/>
          </p:nvPr>
        </p:nvSpPr>
        <p:spPr>
          <a:xfrm>
            <a:off x="11480800" y="6421051"/>
            <a:ext cx="609600" cy="276999"/>
          </a:xfrm>
        </p:spPr>
        <p:txBody>
          <a:bodyPr/>
          <a:lstStyle>
            <a:lvl1pPr>
              <a:defRPr/>
            </a:lvl1pPr>
          </a:lstStyle>
          <a:p>
            <a:pPr>
              <a:defRPr/>
            </a:pPr>
            <a:fld id="{B2CC0A1B-2181-4F1F-ABC2-EBADADD105BB}" type="slidenum">
              <a:rPr lang="en-US" altLang="en-US"/>
              <a:pPr>
                <a:defRPr/>
              </a:pPr>
              <a:t>‹#›</a:t>
            </a:fld>
            <a:endParaRPr lang="en-US" altLang="en-US"/>
          </a:p>
        </p:txBody>
      </p:sp>
      <p:pic>
        <p:nvPicPr>
          <p:cNvPr id="6" name="Picture 5">
            <a:extLst>
              <a:ext uri="{FF2B5EF4-FFF2-40B4-BE49-F238E27FC236}">
                <a16:creationId xmlns:a16="http://schemas.microsoft.com/office/drawing/2014/main" id="{A011592C-768C-4A3F-803F-DC3DC778B8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5550" y="638550"/>
            <a:ext cx="5580899" cy="5580899"/>
          </a:xfrm>
          <a:prstGeom prst="rect">
            <a:avLst/>
          </a:prstGeom>
        </p:spPr>
      </p:pic>
    </p:spTree>
    <p:extLst>
      <p:ext uri="{BB962C8B-B14F-4D97-AF65-F5344CB8AC3E}">
        <p14:creationId xmlns:p14="http://schemas.microsoft.com/office/powerpoint/2010/main" val="199974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LP: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18B637-E12C-8D47-AB38-12081E113E11}"/>
              </a:ext>
            </a:extLst>
          </p:cNvPr>
          <p:cNvSpPr>
            <a:spLocks noChangeArrowheads="1"/>
          </p:cNvSpPr>
          <p:nvPr userDrawn="1"/>
        </p:nvSpPr>
        <p:spPr bwMode="auto">
          <a:xfrm>
            <a:off x="0" y="0"/>
            <a:ext cx="12192000" cy="6858000"/>
          </a:xfrm>
          <a:prstGeom prst="rect">
            <a:avLst/>
          </a:prstGeom>
          <a:solidFill>
            <a:srgbClr val="005288"/>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sp>
        <p:nvSpPr>
          <p:cNvPr id="5" name="Slide Number Placeholder 6">
            <a:extLst>
              <a:ext uri="{FF2B5EF4-FFF2-40B4-BE49-F238E27FC236}">
                <a16:creationId xmlns:a16="http://schemas.microsoft.com/office/drawing/2014/main" id="{5ADB71EB-6CE9-6942-B1E7-71A301AF6894}"/>
              </a:ext>
            </a:extLst>
          </p:cNvPr>
          <p:cNvSpPr>
            <a:spLocks noGrp="1" noChangeArrowheads="1"/>
          </p:cNvSpPr>
          <p:nvPr>
            <p:ph type="sldNum" sz="quarter" idx="10"/>
          </p:nvPr>
        </p:nvSpPr>
        <p:spPr/>
        <p:txBody>
          <a:bodyPr/>
          <a:lstStyle>
            <a:lvl1pPr algn="r">
              <a:defRPr sz="1200" b="1">
                <a:solidFill>
                  <a:schemeClr val="tx1"/>
                </a:solidFill>
              </a:defRPr>
            </a:lvl1pPr>
          </a:lstStyle>
          <a:p>
            <a:pPr>
              <a:defRPr/>
            </a:pPr>
            <a:fld id="{90668A3F-60F6-4B1F-8B5B-F5CF7C6AC293}" type="slidenum">
              <a:rPr lang="en-US" altLang="en-US"/>
              <a:pPr>
                <a:defRPr/>
              </a:pPr>
              <a:t>‹#›</a:t>
            </a:fld>
            <a:endParaRPr lang="en-US" altLang="en-US"/>
          </a:p>
        </p:txBody>
      </p:sp>
    </p:spTree>
    <p:extLst>
      <p:ext uri="{BB962C8B-B14F-4D97-AF65-F5344CB8AC3E}">
        <p14:creationId xmlns:p14="http://schemas.microsoft.com/office/powerpoint/2010/main" val="1052196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Subtitl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a:solidFill>
                  <a:schemeClr val="tx1"/>
                </a:solidFill>
              </a:defRPr>
            </a:lvl1pPr>
          </a:lstStyle>
          <a:p>
            <a:r>
              <a:rPr lang="en-US"/>
              <a:t>Click to edit Master title style</a:t>
            </a:r>
          </a:p>
        </p:txBody>
      </p:sp>
      <p:sp>
        <p:nvSpPr>
          <p:cNvPr id="4" name="Rectangle 6">
            <a:extLst>
              <a:ext uri="{FF2B5EF4-FFF2-40B4-BE49-F238E27FC236}">
                <a16:creationId xmlns:a16="http://schemas.microsoft.com/office/drawing/2014/main" id="{A48DD25C-886A-364F-A7EB-C56AF8D492A2}"/>
              </a:ext>
            </a:extLst>
          </p:cNvPr>
          <p:cNvSpPr>
            <a:spLocks noGrp="1" noChangeArrowheads="1"/>
          </p:cNvSpPr>
          <p:nvPr>
            <p:ph type="sldNum" sz="quarter" idx="10"/>
          </p:nvPr>
        </p:nvSpPr>
        <p:spPr>
          <a:ln/>
        </p:spPr>
        <p:txBody>
          <a:bodyPr/>
          <a:lstStyle>
            <a:lvl1pPr>
              <a:defRPr/>
            </a:lvl1pPr>
          </a:lstStyle>
          <a:p>
            <a:pPr>
              <a:defRPr/>
            </a:pPr>
            <a:fld id="{05E5E7DC-1424-4D03-AA55-A703888B3268}" type="slidenum">
              <a:rPr lang="en-US" altLang="en-US"/>
              <a:pPr>
                <a:defRPr/>
              </a:pPr>
              <a:t>‹#›</a:t>
            </a:fld>
            <a:endParaRPr lang="en-US" altLang="en-US"/>
          </a:p>
        </p:txBody>
      </p:sp>
      <p:sp>
        <p:nvSpPr>
          <p:cNvPr id="6" name="Rectangle 3">
            <a:extLst>
              <a:ext uri="{FF2B5EF4-FFF2-40B4-BE49-F238E27FC236}">
                <a16:creationId xmlns:a16="http://schemas.microsoft.com/office/drawing/2014/main" id="{A091CF3A-2466-4A9A-A871-14E933E69CFF}"/>
              </a:ext>
            </a:extLst>
          </p:cNvPr>
          <p:cNvSpPr>
            <a:spLocks noGrp="1" noChangeArrowheads="1"/>
          </p:cNvSpPr>
          <p:nvPr>
            <p:ph type="subTitle" idx="11"/>
          </p:nvPr>
        </p:nvSpPr>
        <p:spPr bwMode="auto">
          <a:xfrm>
            <a:off x="0" y="1143000"/>
            <a:ext cx="12192000" cy="457200"/>
          </a:xfrm>
          <a:prstGeom prst="rect">
            <a:avLst/>
          </a:prstGeom>
          <a:solidFill>
            <a:srgbClr val="0078AE"/>
          </a:solidFill>
          <a:ln>
            <a:miter lim="800000"/>
            <a:headEnd/>
            <a:tailEnd/>
          </a:ln>
        </p:spPr>
        <p:txBody>
          <a:bodyPr vert="horz" wrap="square" lIns="457200" tIns="45720" rIns="91440" bIns="45720" numCol="1" anchor="t" anchorCtr="0" compatLnSpc="1">
            <a:prstTxWarp prst="textNoShape">
              <a:avLst/>
            </a:prstTxWarp>
          </a:bodyPr>
          <a:lstStyle>
            <a:lvl1pPr marL="0" indent="0">
              <a:buFont typeface="Wingdings" pitchFamily="2" charset="2"/>
              <a:buNone/>
              <a:defRPr>
                <a:solidFill>
                  <a:schemeClr val="tx1"/>
                </a:solidFill>
              </a:defRPr>
            </a:lvl1pPr>
          </a:lstStyle>
          <a:p>
            <a:r>
              <a:rPr lang="en-US"/>
              <a:t>Click to edit Master subtitle style</a:t>
            </a:r>
          </a:p>
        </p:txBody>
      </p:sp>
    </p:spTree>
    <p:extLst>
      <p:ext uri="{BB962C8B-B14F-4D97-AF65-F5344CB8AC3E}">
        <p14:creationId xmlns:p14="http://schemas.microsoft.com/office/powerpoint/2010/main" val="2717291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1"/>
            <a:ext cx="12192000" cy="669414"/>
          </a:xfrm>
          <a:prstGeom prst="rect">
            <a:avLst/>
          </a:prstGeom>
          <a:solidFill>
            <a:srgbClr val="005288"/>
          </a:solidFill>
        </p:spPr>
        <p:txBody>
          <a:bodyPr lIns="480060" tIns="480060">
            <a:spAutoFit/>
          </a:bodyPr>
          <a:lstStyle/>
          <a:p>
            <a:pPr>
              <a:defRPr/>
            </a:pPr>
            <a:r>
              <a:rPr lang="en-US" sz="900" b="1" spc="225"/>
              <a:t>CISA | </a:t>
            </a:r>
            <a:r>
              <a:rPr lang="en-US" sz="900" spc="225"/>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solidFill>
            <a:srgbClr val="005288"/>
          </a:solidFill>
        </p:spPr>
        <p:txBody>
          <a:bodyPr lIns="640080" tIns="182880" anchor="t"/>
          <a:lstStyle>
            <a:lvl1pPr algn="l">
              <a:defRPr sz="3000" b="1" cap="all">
                <a:solidFill>
                  <a:schemeClr val="tx1"/>
                </a:solidFill>
              </a:defRPr>
            </a:lvl1pPr>
          </a:lstStyle>
          <a:p>
            <a:r>
              <a:rPr lang="en-US"/>
              <a:t>Click to edit Master title style</a:t>
            </a:r>
          </a:p>
        </p:txBody>
      </p:sp>
    </p:spTree>
    <p:extLst>
      <p:ext uri="{BB962C8B-B14F-4D97-AF65-F5344CB8AC3E}">
        <p14:creationId xmlns:p14="http://schemas.microsoft.com/office/powerpoint/2010/main" val="229381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p>
        </p:txBody>
      </p:sp>
      <p:pic>
        <p:nvPicPr>
          <p:cNvPr id="3" name="Picture 2">
            <a:extLst>
              <a:ext uri="{FF2B5EF4-FFF2-40B4-BE49-F238E27FC236}">
                <a16:creationId xmlns:a16="http://schemas.microsoft.com/office/drawing/2014/main" id="{EF0AA29F-390D-44B3-9113-86948E3EF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865481"/>
            <a:ext cx="763919" cy="763919"/>
          </a:xfrm>
          <a:prstGeom prst="rect">
            <a:avLst/>
          </a:prstGeom>
        </p:spPr>
      </p:pic>
    </p:spTree>
    <p:extLst>
      <p:ext uri="{BB962C8B-B14F-4D97-AF65-F5344CB8AC3E}">
        <p14:creationId xmlns:p14="http://schemas.microsoft.com/office/powerpoint/2010/main" val="1845197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1500">
                <a:solidFill>
                  <a:srgbClr val="5A5B5D"/>
                </a:solidFill>
              </a:defRPr>
            </a:lvl2pPr>
            <a:lvl3pPr>
              <a:defRPr sz="1350">
                <a:solidFill>
                  <a:srgbClr val="5A5B5D"/>
                </a:solidFill>
              </a:defRPr>
            </a:lvl3pPr>
            <a:lvl4pPr>
              <a:defRPr sz="1200">
                <a:solidFill>
                  <a:srgbClr val="5A5B5D"/>
                </a:solidFill>
              </a:defRPr>
            </a:lvl4pPr>
            <a:lvl5pPr>
              <a:defRPr sz="1050">
                <a:solidFill>
                  <a:srgbClr val="5A5B5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BF2BD34C-B59A-4EA4-AFAA-B48BCFEAC7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865481"/>
            <a:ext cx="763919" cy="763919"/>
          </a:xfrm>
          <a:prstGeom prst="rect">
            <a:avLst/>
          </a:prstGeom>
        </p:spPr>
      </p:pic>
    </p:spTree>
    <p:extLst>
      <p:ext uri="{BB962C8B-B14F-4D97-AF65-F5344CB8AC3E}">
        <p14:creationId xmlns:p14="http://schemas.microsoft.com/office/powerpoint/2010/main" val="30110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pic>
        <p:nvPicPr>
          <p:cNvPr id="3" name="Picture 2">
            <a:extLst>
              <a:ext uri="{FF2B5EF4-FFF2-40B4-BE49-F238E27FC236}">
                <a16:creationId xmlns:a16="http://schemas.microsoft.com/office/drawing/2014/main" id="{26FBE7F2-C033-4F0A-8C56-910A877A21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865481"/>
            <a:ext cx="763919" cy="763919"/>
          </a:xfrm>
          <a:prstGeom prst="rect">
            <a:avLst/>
          </a:prstGeom>
        </p:spPr>
      </p:pic>
    </p:spTree>
    <p:extLst>
      <p:ext uri="{BB962C8B-B14F-4D97-AF65-F5344CB8AC3E}">
        <p14:creationId xmlns:p14="http://schemas.microsoft.com/office/powerpoint/2010/main" val="4273705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spTree>
    <p:extLst>
      <p:ext uri="{BB962C8B-B14F-4D97-AF65-F5344CB8AC3E}">
        <p14:creationId xmlns:p14="http://schemas.microsoft.com/office/powerpoint/2010/main" val="2558707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6084888"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1800"/>
          </a:p>
        </p:txBody>
      </p:sp>
      <p:pic>
        <p:nvPicPr>
          <p:cNvPr id="3" name="Picture 6">
            <a:extLst>
              <a:ext uri="{FF2B5EF4-FFF2-40B4-BE49-F238E27FC236}">
                <a16:creationId xmlns:a16="http://schemas.microsoft.com/office/drawing/2014/main" id="{8C8023C9-5830-4D42-BD26-74F4C1B4A5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3426" y="2311400"/>
            <a:ext cx="4629151"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411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1800"/>
          </a:p>
        </p:txBody>
      </p:sp>
      <p:pic>
        <p:nvPicPr>
          <p:cNvPr id="6" name="Picture 5">
            <a:extLst>
              <a:ext uri="{FF2B5EF4-FFF2-40B4-BE49-F238E27FC236}">
                <a16:creationId xmlns:a16="http://schemas.microsoft.com/office/drawing/2014/main" id="{8354F8FB-19FB-CF4B-A53F-343BCA42DA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4237" y="2057400"/>
            <a:ext cx="6723529" cy="2743200"/>
          </a:xfrm>
          <a:prstGeom prst="rect">
            <a:avLst/>
          </a:prstGeom>
        </p:spPr>
      </p:pic>
    </p:spTree>
    <p:extLst>
      <p:ext uri="{BB962C8B-B14F-4D97-AF65-F5344CB8AC3E}">
        <p14:creationId xmlns:p14="http://schemas.microsoft.com/office/powerpoint/2010/main" val="218134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41D20D-E4ED-D543-81B3-A7E86306BAFF}"/>
              </a:ext>
            </a:extLst>
          </p:cNvPr>
          <p:cNvSpPr txBox="1">
            <a:spLocks noChangeArrowheads="1"/>
          </p:cNvSpPr>
          <p:nvPr userDrawn="1"/>
        </p:nvSpPr>
        <p:spPr bwMode="auto">
          <a:xfrm>
            <a:off x="10505018" y="174626"/>
            <a:ext cx="1466849"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a:solidFill>
                  <a:srgbClr val="FFFFFF"/>
                </a:solidFill>
              </a:rPr>
              <a:t>TLP:WHITE</a:t>
            </a:r>
          </a:p>
        </p:txBody>
      </p:sp>
      <p:sp>
        <p:nvSpPr>
          <p:cNvPr id="10" name="Rectangle 7">
            <a:extLst>
              <a:ext uri="{FF2B5EF4-FFF2-40B4-BE49-F238E27FC236}">
                <a16:creationId xmlns:a16="http://schemas.microsoft.com/office/drawing/2014/main" id="{F86D13AE-FA57-EC46-871D-4686EFF649FB}"/>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dirty="0">
                <a:solidFill>
                  <a:srgbClr val="5A5B5D"/>
                </a:solidFill>
                <a:latin typeface="Franklin Gothic Book" panose="020B0503020102020204" pitchFamily="34" charset="0"/>
              </a:rPr>
              <a:t>June 2022</a:t>
            </a:r>
          </a:p>
        </p:txBody>
      </p:sp>
      <p:cxnSp>
        <p:nvCxnSpPr>
          <p:cNvPr id="11"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sz="4000" b="1">
                <a:solidFill>
                  <a:schemeClr val="tx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6905A54B-C589-C14D-8655-4E2FBB7F6DC4}"/>
              </a:ext>
            </a:extLst>
          </p:cNvPr>
          <p:cNvSpPr>
            <a:spLocks noGrp="1"/>
          </p:cNvSpPr>
          <p:nvPr>
            <p:ph idx="1"/>
          </p:nvPr>
        </p:nvSpPr>
        <p:spPr>
          <a:xfrm>
            <a:off x="558800" y="1600201"/>
            <a:ext cx="11095560" cy="3810000"/>
          </a:xfrm>
          <a:prstGeom prst="rect">
            <a:avLst/>
          </a:prstGeom>
        </p:spPr>
        <p:txBody>
          <a:bodyPr/>
          <a:lstStyle>
            <a:lvl1pPr>
              <a:buClr>
                <a:srgbClr val="5A5B5D"/>
              </a:buClr>
              <a:defRPr sz="2400">
                <a:solidFill>
                  <a:srgbClr val="5A5B5D"/>
                </a:solidFill>
              </a:defRPr>
            </a:lvl1pPr>
            <a:lvl2pPr>
              <a:buClr>
                <a:srgbClr val="5A5B5D"/>
              </a:buClr>
              <a:defRPr sz="2200">
                <a:solidFill>
                  <a:srgbClr val="5A5B5D"/>
                </a:solidFill>
              </a:defRPr>
            </a:lvl2pPr>
            <a:lvl3pPr>
              <a:buClr>
                <a:srgbClr val="5A5B5D"/>
              </a:buClr>
              <a:defRPr sz="2000">
                <a:solidFill>
                  <a:srgbClr val="5A5B5D"/>
                </a:solidFill>
              </a:defRPr>
            </a:lvl3pPr>
            <a:lvl4pPr>
              <a:buClr>
                <a:srgbClr val="5A5B5D"/>
              </a:buClr>
              <a:defRPr sz="1800">
                <a:solidFill>
                  <a:srgbClr val="5A5B5D"/>
                </a:solidFill>
              </a:defRPr>
            </a:lvl4pPr>
            <a:lvl5pPr>
              <a:buClr>
                <a:srgbClr val="5A5B5D"/>
              </a:buClr>
              <a:defRPr sz="1600">
                <a:solidFill>
                  <a:srgbClr val="5A5B5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6">
            <a:extLst>
              <a:ext uri="{FF2B5EF4-FFF2-40B4-BE49-F238E27FC236}">
                <a16:creationId xmlns:a16="http://schemas.microsoft.com/office/drawing/2014/main" id="{0513A849-1D36-A14B-8FD1-EEE177665515}"/>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3EA8C02C-D895-4FD7-9968-BBB32117BAA6}" type="slidenum">
              <a:rPr lang="en-US" altLang="en-US"/>
              <a:pPr>
                <a:defRPr/>
              </a:pPr>
              <a:t>‹#›</a:t>
            </a:fld>
            <a:endParaRPr lang="en-US" altLang="en-US"/>
          </a:p>
        </p:txBody>
      </p:sp>
      <p:pic>
        <p:nvPicPr>
          <p:cNvPr id="3" name="Picture 2">
            <a:extLst>
              <a:ext uri="{FF2B5EF4-FFF2-40B4-BE49-F238E27FC236}">
                <a16:creationId xmlns:a16="http://schemas.microsoft.com/office/drawing/2014/main" id="{DC2CE60B-9D66-4F05-A561-A477AFF9E9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865481"/>
            <a:ext cx="763919" cy="763919"/>
          </a:xfrm>
          <a:prstGeom prst="rect">
            <a:avLst/>
          </a:prstGeom>
        </p:spPr>
      </p:pic>
    </p:spTree>
    <p:extLst>
      <p:ext uri="{BB962C8B-B14F-4D97-AF65-F5344CB8AC3E}">
        <p14:creationId xmlns:p14="http://schemas.microsoft.com/office/powerpoint/2010/main" val="282487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defaul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979797"/>
                </a:solidFill>
              </a:defRPr>
            </a:lvl1pPr>
          </a:lstStyle>
          <a:p>
            <a:fld id="{06C6B1D0-5A63-4FEB-92FA-A39B90BCD44E}" type="slidenum">
              <a:rPr lang="en-US" smtClean="0"/>
              <a:pPr/>
              <a:t>‹#›</a:t>
            </a:fld>
            <a:endParaRPr lang="en-US"/>
          </a:p>
        </p:txBody>
      </p:sp>
      <p:sp>
        <p:nvSpPr>
          <p:cNvPr id="6" name="Text Placeholder 9"/>
          <p:cNvSpPr>
            <a:spLocks noGrp="1"/>
          </p:cNvSpPr>
          <p:nvPr>
            <p:ph type="body" sz="quarter" idx="11" hasCustomPrompt="1"/>
          </p:nvPr>
        </p:nvSpPr>
        <p:spPr>
          <a:xfrm>
            <a:off x="0" y="6477000"/>
            <a:ext cx="12192000" cy="381000"/>
          </a:xfrm>
          <a:prstGeom prst="rect">
            <a:avLst/>
          </a:prstGeom>
        </p:spPr>
        <p:txBody>
          <a:bodyPr anchor="ctr"/>
          <a:lstStyle>
            <a:lvl1pPr marL="0" indent="0" algn="ctr">
              <a:buFontTx/>
              <a:buNone/>
              <a:defRPr sz="1100" b="1">
                <a:solidFill>
                  <a:srgbClr val="979797"/>
                </a:solidFill>
              </a:defRPr>
            </a:lvl1pPr>
            <a:lvl2pPr marL="347662" indent="0">
              <a:buFontTx/>
              <a:buNone/>
              <a:defRPr sz="1400">
                <a:solidFill>
                  <a:srgbClr val="363636"/>
                </a:solidFill>
              </a:defRPr>
            </a:lvl2pPr>
            <a:lvl3pPr marL="687388" indent="0">
              <a:buFontTx/>
              <a:buNone/>
              <a:defRPr sz="1400">
                <a:solidFill>
                  <a:srgbClr val="363636"/>
                </a:solidFill>
              </a:defRPr>
            </a:lvl3pPr>
            <a:lvl4pPr marL="1027113" indent="0">
              <a:buFontTx/>
              <a:buNone/>
              <a:defRPr sz="1400">
                <a:solidFill>
                  <a:srgbClr val="363636"/>
                </a:solidFill>
              </a:defRPr>
            </a:lvl4pPr>
            <a:lvl5pPr marL="1376363" indent="0">
              <a:buFontTx/>
              <a:buNone/>
              <a:defRPr sz="1400">
                <a:solidFill>
                  <a:srgbClr val="363636"/>
                </a:solidFill>
              </a:defRPr>
            </a:lvl5pPr>
          </a:lstStyle>
          <a:p>
            <a:pPr lvl="0"/>
            <a:r>
              <a:rPr lang="en-US"/>
              <a:t>[CAVEAT]</a:t>
            </a:r>
          </a:p>
        </p:txBody>
      </p:sp>
      <p:sp>
        <p:nvSpPr>
          <p:cNvPr id="8" name="Text Placeholder 9"/>
          <p:cNvSpPr>
            <a:spLocks noGrp="1"/>
          </p:cNvSpPr>
          <p:nvPr>
            <p:ph type="body" sz="quarter" idx="12" hasCustomPrompt="1"/>
          </p:nvPr>
        </p:nvSpPr>
        <p:spPr>
          <a:xfrm>
            <a:off x="3359" y="-4416"/>
            <a:ext cx="12192000" cy="381000"/>
          </a:xfrm>
          <a:prstGeom prst="rect">
            <a:avLst/>
          </a:prstGeom>
        </p:spPr>
        <p:txBody>
          <a:bodyPr anchor="ctr"/>
          <a:lstStyle>
            <a:lvl1pPr marL="0" indent="0" algn="ctr">
              <a:buFontTx/>
              <a:buNone/>
              <a:defRPr sz="1100" b="1">
                <a:solidFill>
                  <a:srgbClr val="979797"/>
                </a:solidFill>
              </a:defRPr>
            </a:lvl1pPr>
            <a:lvl2pPr marL="347662" indent="0">
              <a:buFontTx/>
              <a:buNone/>
              <a:defRPr sz="1400">
                <a:solidFill>
                  <a:srgbClr val="363636"/>
                </a:solidFill>
              </a:defRPr>
            </a:lvl2pPr>
            <a:lvl3pPr marL="687388" indent="0">
              <a:buFontTx/>
              <a:buNone/>
              <a:defRPr sz="1400">
                <a:solidFill>
                  <a:srgbClr val="363636"/>
                </a:solidFill>
              </a:defRPr>
            </a:lvl3pPr>
            <a:lvl4pPr marL="1027113" indent="0">
              <a:buFontTx/>
              <a:buNone/>
              <a:defRPr sz="1400">
                <a:solidFill>
                  <a:srgbClr val="363636"/>
                </a:solidFill>
              </a:defRPr>
            </a:lvl4pPr>
            <a:lvl5pPr marL="1376363" indent="0">
              <a:buFontTx/>
              <a:buNone/>
              <a:defRPr sz="1400">
                <a:solidFill>
                  <a:srgbClr val="363636"/>
                </a:solidFill>
              </a:defRPr>
            </a:lvl5pPr>
          </a:lstStyle>
          <a:p>
            <a:pPr lvl="0"/>
            <a:r>
              <a:rPr lang="en-US"/>
              <a:t>[CAVEAT]</a:t>
            </a:r>
          </a:p>
        </p:txBody>
      </p:sp>
      <p:sp>
        <p:nvSpPr>
          <p:cNvPr id="9" name="Title 2"/>
          <p:cNvSpPr>
            <a:spLocks noGrp="1"/>
          </p:cNvSpPr>
          <p:nvPr>
            <p:ph type="title"/>
          </p:nvPr>
        </p:nvSpPr>
        <p:spPr>
          <a:xfrm>
            <a:off x="213676" y="919781"/>
            <a:ext cx="11701805" cy="426725"/>
          </a:xfrm>
          <a:prstGeom prst="rect">
            <a:avLst/>
          </a:prstGeom>
        </p:spPr>
        <p:txBody>
          <a:bodyPr anchor="ctr"/>
          <a:lstStyle>
            <a:lvl1pPr>
              <a:defRPr sz="2800">
                <a:solidFill>
                  <a:srgbClr val="005288"/>
                </a:solidFill>
              </a:defRPr>
            </a:lvl1pPr>
          </a:lstStyle>
          <a:p>
            <a:r>
              <a:rPr lang="en-US"/>
              <a:t>Click to edit Master title style</a:t>
            </a:r>
          </a:p>
        </p:txBody>
      </p:sp>
      <p:sp>
        <p:nvSpPr>
          <p:cNvPr id="5" name="Text Placeholder 4"/>
          <p:cNvSpPr>
            <a:spLocks noGrp="1"/>
          </p:cNvSpPr>
          <p:nvPr>
            <p:ph type="body" sz="quarter" idx="13"/>
          </p:nvPr>
        </p:nvSpPr>
        <p:spPr>
          <a:xfrm>
            <a:off x="213785" y="1467155"/>
            <a:ext cx="11701697" cy="4767390"/>
          </a:xfrm>
          <a:prstGeom prst="rect">
            <a:avLst/>
          </a:prstGeom>
        </p:spPr>
        <p:txBody>
          <a:bodyPr/>
          <a:lstStyle>
            <a:lvl1pPr marL="174625" indent="-174625">
              <a:buClr>
                <a:srgbClr val="005288"/>
              </a:buClr>
              <a:buSzPct val="80000"/>
              <a:defRPr sz="2000">
                <a:solidFill>
                  <a:srgbClr val="333333"/>
                </a:solidFill>
              </a:defRPr>
            </a:lvl1pPr>
            <a:lvl2pPr marL="342900" indent="-168275">
              <a:buClr>
                <a:srgbClr val="005288"/>
              </a:buClr>
              <a:buSzPct val="80000"/>
              <a:buFont typeface="Arial" panose="020B0604020202020204" pitchFamily="34" charset="0"/>
              <a:buChar char="-"/>
              <a:defRPr sz="1800">
                <a:solidFill>
                  <a:srgbClr val="333333"/>
                </a:solidFill>
              </a:defRPr>
            </a:lvl2pPr>
            <a:lvl3pPr marL="517525" indent="-174625">
              <a:buClr>
                <a:srgbClr val="005288"/>
              </a:buClr>
              <a:buSzPct val="80000"/>
              <a:defRPr sz="1600">
                <a:solidFill>
                  <a:srgbClr val="333333"/>
                </a:solidFill>
              </a:defRPr>
            </a:lvl3pPr>
            <a:lvl4pPr>
              <a:buClr>
                <a:srgbClr val="005288"/>
              </a:buClr>
              <a:buSzPct val="80000"/>
              <a:defRPr sz="1600">
                <a:solidFill>
                  <a:srgbClr val="333333"/>
                </a:solidFill>
              </a:defRPr>
            </a:lvl4pPr>
            <a:lvl5pPr>
              <a:buClr>
                <a:srgbClr val="005288"/>
              </a:buClr>
              <a:buSzPct val="80000"/>
              <a:defRPr sz="1600">
                <a:solidFill>
                  <a:srgbClr val="333333"/>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13008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ontent (defaul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979797"/>
                </a:solidFill>
              </a:defRPr>
            </a:lvl1pPr>
          </a:lstStyle>
          <a:p>
            <a:fld id="{06C6B1D0-5A63-4FEB-92FA-A39B90BCD44E}" type="slidenum">
              <a:rPr lang="en-US" smtClean="0"/>
              <a:pPr/>
              <a:t>‹#›</a:t>
            </a:fld>
            <a:endParaRPr lang="en-US"/>
          </a:p>
        </p:txBody>
      </p:sp>
      <p:sp>
        <p:nvSpPr>
          <p:cNvPr id="6" name="Text Placeholder 9"/>
          <p:cNvSpPr>
            <a:spLocks noGrp="1"/>
          </p:cNvSpPr>
          <p:nvPr>
            <p:ph type="body" sz="quarter" idx="11" hasCustomPrompt="1"/>
          </p:nvPr>
        </p:nvSpPr>
        <p:spPr>
          <a:xfrm>
            <a:off x="0" y="6477000"/>
            <a:ext cx="12192000" cy="381000"/>
          </a:xfrm>
          <a:prstGeom prst="rect">
            <a:avLst/>
          </a:prstGeom>
        </p:spPr>
        <p:txBody>
          <a:bodyPr anchor="ctr"/>
          <a:lstStyle>
            <a:lvl1pPr marL="0" indent="0" algn="ctr">
              <a:buFontTx/>
              <a:buNone/>
              <a:defRPr sz="1100" b="1">
                <a:solidFill>
                  <a:srgbClr val="979797"/>
                </a:solidFill>
              </a:defRPr>
            </a:lvl1pPr>
            <a:lvl2pPr marL="347662" indent="0">
              <a:buFontTx/>
              <a:buNone/>
              <a:defRPr sz="1400">
                <a:solidFill>
                  <a:srgbClr val="363636"/>
                </a:solidFill>
              </a:defRPr>
            </a:lvl2pPr>
            <a:lvl3pPr marL="687388" indent="0">
              <a:buFontTx/>
              <a:buNone/>
              <a:defRPr sz="1400">
                <a:solidFill>
                  <a:srgbClr val="363636"/>
                </a:solidFill>
              </a:defRPr>
            </a:lvl3pPr>
            <a:lvl4pPr marL="1027113" indent="0">
              <a:buFontTx/>
              <a:buNone/>
              <a:defRPr sz="1400">
                <a:solidFill>
                  <a:srgbClr val="363636"/>
                </a:solidFill>
              </a:defRPr>
            </a:lvl4pPr>
            <a:lvl5pPr marL="1376363" indent="0">
              <a:buFontTx/>
              <a:buNone/>
              <a:defRPr sz="1400">
                <a:solidFill>
                  <a:srgbClr val="363636"/>
                </a:solidFill>
              </a:defRPr>
            </a:lvl5pPr>
          </a:lstStyle>
          <a:p>
            <a:pPr lvl="0"/>
            <a:r>
              <a:rPr lang="en-US"/>
              <a:t>UNCLASSIFIED</a:t>
            </a:r>
          </a:p>
        </p:txBody>
      </p:sp>
      <p:sp>
        <p:nvSpPr>
          <p:cNvPr id="9" name="Title 2"/>
          <p:cNvSpPr>
            <a:spLocks noGrp="1"/>
          </p:cNvSpPr>
          <p:nvPr>
            <p:ph type="title"/>
          </p:nvPr>
        </p:nvSpPr>
        <p:spPr>
          <a:xfrm>
            <a:off x="213676" y="919781"/>
            <a:ext cx="11701805" cy="426725"/>
          </a:xfrm>
          <a:prstGeom prst="rect">
            <a:avLst/>
          </a:prstGeom>
        </p:spPr>
        <p:txBody>
          <a:bodyPr anchor="ctr"/>
          <a:lstStyle>
            <a:lvl1pPr>
              <a:defRPr sz="2800">
                <a:solidFill>
                  <a:srgbClr val="005288"/>
                </a:solidFill>
              </a:defRPr>
            </a:lvl1pPr>
          </a:lstStyle>
          <a:p>
            <a:r>
              <a:rPr lang="en-US"/>
              <a:t>Click to edit Master title style</a:t>
            </a:r>
          </a:p>
        </p:txBody>
      </p:sp>
      <p:sp>
        <p:nvSpPr>
          <p:cNvPr id="5" name="Text Placeholder 4"/>
          <p:cNvSpPr>
            <a:spLocks noGrp="1"/>
          </p:cNvSpPr>
          <p:nvPr>
            <p:ph type="body" sz="quarter" idx="13"/>
          </p:nvPr>
        </p:nvSpPr>
        <p:spPr>
          <a:xfrm>
            <a:off x="213785" y="1467155"/>
            <a:ext cx="11701697" cy="4767390"/>
          </a:xfrm>
          <a:prstGeom prst="rect">
            <a:avLst/>
          </a:prstGeom>
        </p:spPr>
        <p:txBody>
          <a:bodyPr/>
          <a:lstStyle>
            <a:lvl1pPr marL="0" indent="0">
              <a:buClr>
                <a:srgbClr val="005288"/>
              </a:buClr>
              <a:buSzPct val="80000"/>
              <a:buFontTx/>
              <a:buNone/>
              <a:defRPr sz="2400">
                <a:solidFill>
                  <a:srgbClr val="333333"/>
                </a:solidFill>
              </a:defRPr>
            </a:lvl1pPr>
            <a:lvl2pPr marL="342900" indent="-168275">
              <a:buClr>
                <a:srgbClr val="005288"/>
              </a:buClr>
              <a:buSzPct val="80000"/>
              <a:buFont typeface="Arial" panose="020B0604020202020204" pitchFamily="34" charset="0"/>
              <a:buChar char="-"/>
              <a:defRPr sz="1800">
                <a:solidFill>
                  <a:srgbClr val="333333"/>
                </a:solidFill>
              </a:defRPr>
            </a:lvl2pPr>
            <a:lvl3pPr marL="517525" indent="-174625">
              <a:buClr>
                <a:srgbClr val="005288"/>
              </a:buClr>
              <a:buSzPct val="80000"/>
              <a:defRPr sz="1600">
                <a:solidFill>
                  <a:srgbClr val="333333"/>
                </a:solidFill>
              </a:defRPr>
            </a:lvl3pPr>
            <a:lvl4pPr>
              <a:buClr>
                <a:srgbClr val="005288"/>
              </a:buClr>
              <a:buSzPct val="80000"/>
              <a:defRPr sz="1600">
                <a:solidFill>
                  <a:srgbClr val="333333"/>
                </a:solidFill>
              </a:defRPr>
            </a:lvl4pPr>
            <a:lvl5pPr>
              <a:buClr>
                <a:srgbClr val="005288"/>
              </a:buClr>
              <a:buSzPct val="80000"/>
              <a:defRPr sz="1600">
                <a:solidFill>
                  <a:srgbClr val="333333"/>
                </a:solidFill>
              </a:defRPr>
            </a:lvl5pPr>
          </a:lstStyle>
          <a:p>
            <a:pPr lvl="0"/>
            <a:r>
              <a:rPr lang="en-US"/>
              <a:t>Edit Master text styles</a:t>
            </a:r>
          </a:p>
        </p:txBody>
      </p:sp>
      <p:sp>
        <p:nvSpPr>
          <p:cNvPr id="4" name="Text Placeholder 3"/>
          <p:cNvSpPr>
            <a:spLocks noGrp="1"/>
          </p:cNvSpPr>
          <p:nvPr>
            <p:ph type="body" sz="quarter" idx="14" hasCustomPrompt="1"/>
          </p:nvPr>
        </p:nvSpPr>
        <p:spPr>
          <a:xfrm>
            <a:off x="0" y="23091"/>
            <a:ext cx="12192000" cy="304800"/>
          </a:xfrm>
          <a:prstGeom prst="rect">
            <a:avLst/>
          </a:prstGeom>
        </p:spPr>
        <p:txBody>
          <a:bodyPr anchor="ctr" anchorCtr="0"/>
          <a:lstStyle>
            <a:lvl1pPr marL="0" indent="0" algn="ctr">
              <a:buFontTx/>
              <a:buNone/>
              <a:defRPr sz="1100" b="1">
                <a:solidFill>
                  <a:srgbClr val="979797"/>
                </a:solidFill>
              </a:defRPr>
            </a:lvl1pPr>
          </a:lstStyle>
          <a:p>
            <a:pPr lvl="0"/>
            <a:r>
              <a:rPr lang="en-US"/>
              <a:t>UNCLASSIFIED</a:t>
            </a:r>
          </a:p>
        </p:txBody>
      </p:sp>
    </p:spTree>
    <p:extLst>
      <p:ext uri="{BB962C8B-B14F-4D97-AF65-F5344CB8AC3E}">
        <p14:creationId xmlns:p14="http://schemas.microsoft.com/office/powerpoint/2010/main" val="1821905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defaul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979797"/>
                </a:solidFill>
              </a:defRPr>
            </a:lvl1pPr>
          </a:lstStyle>
          <a:p>
            <a:fld id="{06C6B1D0-5A63-4FEB-92FA-A39B90BCD44E}" type="slidenum">
              <a:rPr lang="en-US" smtClean="0"/>
              <a:pPr/>
              <a:t>‹#›</a:t>
            </a:fld>
            <a:endParaRPr lang="en-US"/>
          </a:p>
        </p:txBody>
      </p:sp>
      <p:sp>
        <p:nvSpPr>
          <p:cNvPr id="7" name="Text Placeholder 9"/>
          <p:cNvSpPr>
            <a:spLocks noGrp="1"/>
          </p:cNvSpPr>
          <p:nvPr>
            <p:ph type="body" sz="quarter" idx="12" hasCustomPrompt="1"/>
          </p:nvPr>
        </p:nvSpPr>
        <p:spPr>
          <a:xfrm>
            <a:off x="0" y="6477000"/>
            <a:ext cx="12192000" cy="381000"/>
          </a:xfrm>
          <a:prstGeom prst="rect">
            <a:avLst/>
          </a:prstGeom>
        </p:spPr>
        <p:txBody>
          <a:bodyPr anchor="ctr"/>
          <a:lstStyle>
            <a:lvl1pPr marL="0" indent="0" algn="ctr">
              <a:buFontTx/>
              <a:buNone/>
              <a:defRPr sz="1100" b="1">
                <a:solidFill>
                  <a:srgbClr val="979797"/>
                </a:solidFill>
              </a:defRPr>
            </a:lvl1pPr>
            <a:lvl2pPr marL="347662" indent="0">
              <a:buFontTx/>
              <a:buNone/>
              <a:defRPr sz="1400">
                <a:solidFill>
                  <a:srgbClr val="363636"/>
                </a:solidFill>
              </a:defRPr>
            </a:lvl2pPr>
            <a:lvl3pPr marL="687388" indent="0">
              <a:buFontTx/>
              <a:buNone/>
              <a:defRPr sz="1400">
                <a:solidFill>
                  <a:srgbClr val="363636"/>
                </a:solidFill>
              </a:defRPr>
            </a:lvl3pPr>
            <a:lvl4pPr marL="1027113" indent="0">
              <a:buFontTx/>
              <a:buNone/>
              <a:defRPr sz="1400">
                <a:solidFill>
                  <a:srgbClr val="363636"/>
                </a:solidFill>
              </a:defRPr>
            </a:lvl4pPr>
            <a:lvl5pPr marL="1376363" indent="0">
              <a:buFontTx/>
              <a:buNone/>
              <a:defRPr sz="1400">
                <a:solidFill>
                  <a:srgbClr val="363636"/>
                </a:solidFill>
              </a:defRPr>
            </a:lvl5pPr>
          </a:lstStyle>
          <a:p>
            <a:pPr lvl="0"/>
            <a:r>
              <a:rPr lang="en-US"/>
              <a:t>[CAVEAT]</a:t>
            </a:r>
          </a:p>
        </p:txBody>
      </p:sp>
      <p:sp>
        <p:nvSpPr>
          <p:cNvPr id="8" name="Text Placeholder 9"/>
          <p:cNvSpPr>
            <a:spLocks noGrp="1"/>
          </p:cNvSpPr>
          <p:nvPr>
            <p:ph type="body" sz="quarter" idx="13" hasCustomPrompt="1"/>
          </p:nvPr>
        </p:nvSpPr>
        <p:spPr>
          <a:xfrm>
            <a:off x="0" y="0"/>
            <a:ext cx="12192000" cy="381000"/>
          </a:xfrm>
          <a:prstGeom prst="rect">
            <a:avLst/>
          </a:prstGeom>
        </p:spPr>
        <p:txBody>
          <a:bodyPr anchor="ctr"/>
          <a:lstStyle>
            <a:lvl1pPr marL="0" indent="0" algn="ctr">
              <a:buFontTx/>
              <a:buNone/>
              <a:defRPr sz="1100" b="1">
                <a:solidFill>
                  <a:srgbClr val="979797"/>
                </a:solidFill>
              </a:defRPr>
            </a:lvl1pPr>
            <a:lvl2pPr marL="347662" indent="0">
              <a:buFontTx/>
              <a:buNone/>
              <a:defRPr sz="1400">
                <a:solidFill>
                  <a:srgbClr val="363636"/>
                </a:solidFill>
              </a:defRPr>
            </a:lvl2pPr>
            <a:lvl3pPr marL="687388" indent="0">
              <a:buFontTx/>
              <a:buNone/>
              <a:defRPr sz="1400">
                <a:solidFill>
                  <a:srgbClr val="363636"/>
                </a:solidFill>
              </a:defRPr>
            </a:lvl3pPr>
            <a:lvl4pPr marL="1027113" indent="0">
              <a:buFontTx/>
              <a:buNone/>
              <a:defRPr sz="1400">
                <a:solidFill>
                  <a:srgbClr val="363636"/>
                </a:solidFill>
              </a:defRPr>
            </a:lvl4pPr>
            <a:lvl5pPr marL="1376363" indent="0">
              <a:buFontTx/>
              <a:buNone/>
              <a:defRPr sz="1400">
                <a:solidFill>
                  <a:srgbClr val="363636"/>
                </a:solidFill>
              </a:defRPr>
            </a:lvl5pPr>
          </a:lstStyle>
          <a:p>
            <a:pPr lvl="0"/>
            <a:r>
              <a:rPr lang="en-US"/>
              <a:t>[CAVEAT]</a:t>
            </a:r>
          </a:p>
        </p:txBody>
      </p:sp>
      <p:sp>
        <p:nvSpPr>
          <p:cNvPr id="11" name="Text Placeholder 10"/>
          <p:cNvSpPr>
            <a:spLocks noGrp="1"/>
          </p:cNvSpPr>
          <p:nvPr>
            <p:ph type="body" sz="quarter" idx="14" hasCustomPrompt="1"/>
          </p:nvPr>
        </p:nvSpPr>
        <p:spPr>
          <a:xfrm>
            <a:off x="203201" y="940952"/>
            <a:ext cx="11673840" cy="384048"/>
          </a:xfrm>
          <a:prstGeom prst="rect">
            <a:avLst/>
          </a:prstGeom>
        </p:spPr>
        <p:txBody>
          <a:bodyPr/>
          <a:lstStyle>
            <a:lvl1pPr marL="0" indent="0">
              <a:buFontTx/>
              <a:buNone/>
              <a:defRPr sz="2000" b="1">
                <a:solidFill>
                  <a:srgbClr val="005288"/>
                </a:solidFill>
              </a:defRPr>
            </a:lvl1pPr>
            <a:lvl2pPr>
              <a:defRPr>
                <a:solidFill>
                  <a:srgbClr val="005288"/>
                </a:solidFill>
              </a:defRPr>
            </a:lvl2pPr>
            <a:lvl3pPr>
              <a:defRPr>
                <a:solidFill>
                  <a:srgbClr val="005288"/>
                </a:solidFill>
              </a:defRPr>
            </a:lvl3pPr>
            <a:lvl4pPr>
              <a:defRPr>
                <a:solidFill>
                  <a:srgbClr val="005288"/>
                </a:solidFill>
              </a:defRPr>
            </a:lvl4pPr>
            <a:lvl5pPr>
              <a:defRPr>
                <a:solidFill>
                  <a:srgbClr val="005288"/>
                </a:solidFill>
              </a:defRPr>
            </a:lvl5pPr>
          </a:lstStyle>
          <a:p>
            <a:pPr lvl="0"/>
            <a:r>
              <a:rPr lang="en-US"/>
              <a:t>Title: 20pt Arial Bold – Initial Caps</a:t>
            </a:r>
          </a:p>
        </p:txBody>
      </p:sp>
      <p:sp>
        <p:nvSpPr>
          <p:cNvPr id="13" name="Picture Placeholder 12"/>
          <p:cNvSpPr>
            <a:spLocks noGrp="1"/>
          </p:cNvSpPr>
          <p:nvPr>
            <p:ph type="pic" sz="quarter" idx="15"/>
          </p:nvPr>
        </p:nvSpPr>
        <p:spPr>
          <a:xfrm>
            <a:off x="203202" y="1445651"/>
            <a:ext cx="11673417" cy="4283075"/>
          </a:xfrm>
          <a:prstGeom prst="rect">
            <a:avLst/>
          </a:prstGeom>
        </p:spPr>
        <p:txBody>
          <a:bodyPr/>
          <a:lstStyle>
            <a:lvl1pPr marL="0" indent="0">
              <a:buNone/>
              <a:defRPr sz="1400" baseline="0">
                <a:solidFill>
                  <a:srgbClr val="005288"/>
                </a:solidFill>
              </a:defRPr>
            </a:lvl1pPr>
          </a:lstStyle>
          <a:p>
            <a:endParaRPr lang="en-US"/>
          </a:p>
        </p:txBody>
      </p:sp>
    </p:spTree>
    <p:extLst>
      <p:ext uri="{BB962C8B-B14F-4D97-AF65-F5344CB8AC3E}">
        <p14:creationId xmlns:p14="http://schemas.microsoft.com/office/powerpoint/2010/main" val="3028313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defaul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979797"/>
                </a:solidFill>
              </a:defRPr>
            </a:lvl1pPr>
          </a:lstStyle>
          <a:p>
            <a:fld id="{06C6B1D0-5A63-4FEB-92FA-A39B90BCD44E}" type="slidenum">
              <a:rPr lang="en-US" smtClean="0"/>
              <a:pPr/>
              <a:t>‹#›</a:t>
            </a:fld>
            <a:endParaRPr lang="en-US"/>
          </a:p>
        </p:txBody>
      </p:sp>
      <p:sp>
        <p:nvSpPr>
          <p:cNvPr id="7" name="Text Placeholder 9"/>
          <p:cNvSpPr>
            <a:spLocks noGrp="1"/>
          </p:cNvSpPr>
          <p:nvPr>
            <p:ph type="body" sz="quarter" idx="12" hasCustomPrompt="1"/>
          </p:nvPr>
        </p:nvSpPr>
        <p:spPr>
          <a:xfrm>
            <a:off x="0" y="6477000"/>
            <a:ext cx="12192000" cy="381000"/>
          </a:xfrm>
          <a:prstGeom prst="rect">
            <a:avLst/>
          </a:prstGeom>
        </p:spPr>
        <p:txBody>
          <a:bodyPr anchor="ctr"/>
          <a:lstStyle>
            <a:lvl1pPr marL="0" indent="0" algn="ctr">
              <a:buFontTx/>
              <a:buNone/>
              <a:defRPr sz="1100" b="0">
                <a:solidFill>
                  <a:srgbClr val="979797"/>
                </a:solidFill>
              </a:defRPr>
            </a:lvl1pPr>
            <a:lvl2pPr marL="347662" indent="0">
              <a:buFontTx/>
              <a:buNone/>
              <a:defRPr sz="1400">
                <a:solidFill>
                  <a:srgbClr val="363636"/>
                </a:solidFill>
              </a:defRPr>
            </a:lvl2pPr>
            <a:lvl3pPr marL="687388" indent="0">
              <a:buFontTx/>
              <a:buNone/>
              <a:defRPr sz="1400">
                <a:solidFill>
                  <a:srgbClr val="363636"/>
                </a:solidFill>
              </a:defRPr>
            </a:lvl3pPr>
            <a:lvl4pPr marL="1027113" indent="0">
              <a:buFontTx/>
              <a:buNone/>
              <a:defRPr sz="1400">
                <a:solidFill>
                  <a:srgbClr val="363636"/>
                </a:solidFill>
              </a:defRPr>
            </a:lvl4pPr>
            <a:lvl5pPr marL="1376363" indent="0">
              <a:buFontTx/>
              <a:buNone/>
              <a:defRPr sz="1400">
                <a:solidFill>
                  <a:srgbClr val="363636"/>
                </a:solidFill>
              </a:defRPr>
            </a:lvl5pPr>
          </a:lstStyle>
          <a:p>
            <a:pPr lvl="0"/>
            <a:r>
              <a:rPr lang="en-US"/>
              <a:t>[CAVEAT]</a:t>
            </a:r>
          </a:p>
        </p:txBody>
      </p:sp>
      <p:sp>
        <p:nvSpPr>
          <p:cNvPr id="8" name="Text Placeholder 9"/>
          <p:cNvSpPr>
            <a:spLocks noGrp="1"/>
          </p:cNvSpPr>
          <p:nvPr>
            <p:ph type="body" sz="quarter" idx="13" hasCustomPrompt="1"/>
          </p:nvPr>
        </p:nvSpPr>
        <p:spPr>
          <a:xfrm>
            <a:off x="0" y="0"/>
            <a:ext cx="12192000" cy="381000"/>
          </a:xfrm>
          <a:prstGeom prst="rect">
            <a:avLst/>
          </a:prstGeom>
        </p:spPr>
        <p:txBody>
          <a:bodyPr anchor="ctr"/>
          <a:lstStyle>
            <a:lvl1pPr marL="0" indent="0" algn="ctr">
              <a:buFontTx/>
              <a:buNone/>
              <a:defRPr sz="1100" b="0">
                <a:solidFill>
                  <a:srgbClr val="979797"/>
                </a:solidFill>
              </a:defRPr>
            </a:lvl1pPr>
            <a:lvl2pPr marL="347662" indent="0">
              <a:buFontTx/>
              <a:buNone/>
              <a:defRPr sz="1400">
                <a:solidFill>
                  <a:srgbClr val="363636"/>
                </a:solidFill>
              </a:defRPr>
            </a:lvl2pPr>
            <a:lvl3pPr marL="687388" indent="0">
              <a:buFontTx/>
              <a:buNone/>
              <a:defRPr sz="1400">
                <a:solidFill>
                  <a:srgbClr val="363636"/>
                </a:solidFill>
              </a:defRPr>
            </a:lvl3pPr>
            <a:lvl4pPr marL="1027113" indent="0">
              <a:buFontTx/>
              <a:buNone/>
              <a:defRPr sz="1400">
                <a:solidFill>
                  <a:srgbClr val="363636"/>
                </a:solidFill>
              </a:defRPr>
            </a:lvl4pPr>
            <a:lvl5pPr marL="1376363" indent="0">
              <a:buFontTx/>
              <a:buNone/>
              <a:defRPr sz="1400">
                <a:solidFill>
                  <a:srgbClr val="363636"/>
                </a:solidFill>
              </a:defRPr>
            </a:lvl5pPr>
          </a:lstStyle>
          <a:p>
            <a:pPr lvl="0"/>
            <a:r>
              <a:rPr lang="en-US"/>
              <a:t>[CAVEAT]</a:t>
            </a:r>
          </a:p>
        </p:txBody>
      </p:sp>
      <p:sp>
        <p:nvSpPr>
          <p:cNvPr id="11" name="Text Placeholder 10"/>
          <p:cNvSpPr>
            <a:spLocks noGrp="1"/>
          </p:cNvSpPr>
          <p:nvPr>
            <p:ph type="body" sz="quarter" idx="14" hasCustomPrompt="1"/>
          </p:nvPr>
        </p:nvSpPr>
        <p:spPr>
          <a:xfrm>
            <a:off x="203201" y="940952"/>
            <a:ext cx="11673840" cy="384048"/>
          </a:xfrm>
          <a:prstGeom prst="rect">
            <a:avLst/>
          </a:prstGeom>
        </p:spPr>
        <p:txBody>
          <a:bodyPr/>
          <a:lstStyle>
            <a:lvl1pPr marL="0" indent="0">
              <a:buFontTx/>
              <a:buNone/>
              <a:defRPr sz="2000" b="1">
                <a:solidFill>
                  <a:srgbClr val="005288"/>
                </a:solidFill>
              </a:defRPr>
            </a:lvl1pPr>
            <a:lvl2pPr>
              <a:defRPr>
                <a:solidFill>
                  <a:srgbClr val="005288"/>
                </a:solidFill>
              </a:defRPr>
            </a:lvl2pPr>
            <a:lvl3pPr>
              <a:defRPr>
                <a:solidFill>
                  <a:srgbClr val="005288"/>
                </a:solidFill>
              </a:defRPr>
            </a:lvl3pPr>
            <a:lvl4pPr>
              <a:defRPr>
                <a:solidFill>
                  <a:srgbClr val="005288"/>
                </a:solidFill>
              </a:defRPr>
            </a:lvl4pPr>
            <a:lvl5pPr>
              <a:defRPr>
                <a:solidFill>
                  <a:srgbClr val="005288"/>
                </a:solidFill>
              </a:defRPr>
            </a:lvl5pPr>
          </a:lstStyle>
          <a:p>
            <a:pPr lvl="0"/>
            <a:r>
              <a:rPr lang="en-US"/>
              <a:t>Title: 20pt Arial Bold – Initial Caps</a:t>
            </a:r>
          </a:p>
        </p:txBody>
      </p:sp>
      <p:sp>
        <p:nvSpPr>
          <p:cNvPr id="4" name="Picture Placeholder 3"/>
          <p:cNvSpPr>
            <a:spLocks noGrp="1"/>
          </p:cNvSpPr>
          <p:nvPr>
            <p:ph type="pic" sz="quarter" idx="15"/>
          </p:nvPr>
        </p:nvSpPr>
        <p:spPr>
          <a:xfrm>
            <a:off x="203197" y="1431925"/>
            <a:ext cx="5730240" cy="4830330"/>
          </a:xfrm>
          <a:prstGeom prst="rect">
            <a:avLst/>
          </a:prstGeom>
        </p:spPr>
        <p:txBody>
          <a:bodyPr/>
          <a:lstStyle/>
          <a:p>
            <a:endParaRPr lang="en-US"/>
          </a:p>
        </p:txBody>
      </p:sp>
      <p:sp>
        <p:nvSpPr>
          <p:cNvPr id="10" name="Picture Placeholder 3"/>
          <p:cNvSpPr>
            <a:spLocks noGrp="1"/>
          </p:cNvSpPr>
          <p:nvPr>
            <p:ph type="pic" sz="quarter" idx="16"/>
          </p:nvPr>
        </p:nvSpPr>
        <p:spPr>
          <a:xfrm>
            <a:off x="6146801" y="1431925"/>
            <a:ext cx="5730240" cy="4830330"/>
          </a:xfrm>
          <a:prstGeom prst="rect">
            <a:avLst/>
          </a:prstGeom>
        </p:spPr>
        <p:txBody>
          <a:bodyPr/>
          <a:lstStyle/>
          <a:p>
            <a:endParaRPr lang="en-US"/>
          </a:p>
        </p:txBody>
      </p:sp>
    </p:spTree>
    <p:extLst>
      <p:ext uri="{BB962C8B-B14F-4D97-AF65-F5344CB8AC3E}">
        <p14:creationId xmlns:p14="http://schemas.microsoft.com/office/powerpoint/2010/main" val="3017232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6417" y="223640"/>
            <a:ext cx="11351424" cy="809625"/>
          </a:xfrm>
        </p:spPr>
        <p:txBody>
          <a:bodyPr/>
          <a:lstStyle>
            <a:lvl1pPr>
              <a:defRPr sz="3200" b="1">
                <a:solidFill>
                  <a:srgbClr val="005288"/>
                </a:solidFill>
                <a:effectLst/>
                <a:latin typeface="+mn-lt"/>
                <a:cs typeface="Arial"/>
              </a:defRPr>
            </a:lvl1pPr>
          </a:lstStyle>
          <a:p>
            <a:r>
              <a:rPr lang="en-US"/>
              <a:t>Click to edit Master title style</a:t>
            </a:r>
          </a:p>
        </p:txBody>
      </p:sp>
      <p:sp>
        <p:nvSpPr>
          <p:cNvPr id="3" name="Content Placeholder 2"/>
          <p:cNvSpPr>
            <a:spLocks noGrp="1"/>
          </p:cNvSpPr>
          <p:nvPr>
            <p:ph idx="1"/>
          </p:nvPr>
        </p:nvSpPr>
        <p:spPr>
          <a:xfrm>
            <a:off x="606600" y="1078271"/>
            <a:ext cx="10979133" cy="5369179"/>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11181934" y="6582051"/>
            <a:ext cx="728133" cy="261610"/>
          </a:xfrm>
        </p:spPr>
        <p:txBody>
          <a:bodyPr anchor="ctr" anchorCtr="0"/>
          <a:lstStyle/>
          <a:p>
            <a:pPr>
              <a:defRPr/>
            </a:pPr>
            <a:fld id="{5F3EBC30-7403-4DA8-9F79-8F399EE83E67}" type="slidenum">
              <a:rPr lang="en-US" smtClean="0"/>
              <a:pPr>
                <a:defRPr/>
              </a:pPr>
              <a:t>‹#›</a:t>
            </a:fld>
            <a:endParaRPr lang="en-US"/>
          </a:p>
        </p:txBody>
      </p:sp>
    </p:spTree>
    <p:extLst>
      <p:ext uri="{BB962C8B-B14F-4D97-AF65-F5344CB8AC3E}">
        <p14:creationId xmlns:p14="http://schemas.microsoft.com/office/powerpoint/2010/main" val="3073760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and Content 2">
    <p:spTree>
      <p:nvGrpSpPr>
        <p:cNvPr id="1" name=""/>
        <p:cNvGrpSpPr/>
        <p:nvPr/>
      </p:nvGrpSpPr>
      <p:grpSpPr>
        <a:xfrm>
          <a:off x="0" y="0"/>
          <a:ext cx="0" cy="0"/>
          <a:chOff x="0" y="0"/>
          <a:chExt cx="0" cy="0"/>
        </a:xfrm>
      </p:grpSpPr>
      <p:cxnSp>
        <p:nvCxnSpPr>
          <p:cNvPr id="10"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noFill/>
        </p:spPr>
        <p:txBody>
          <a:bodyPr lIns="457200" tIns="274320" bIns="91440"/>
          <a:lstStyle>
            <a:lvl1pPr>
              <a:defRPr sz="4000" b="1">
                <a:solidFill>
                  <a:srgbClr val="005288"/>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6905A54B-C589-C14D-8655-4E2FBB7F6DC4}"/>
              </a:ext>
            </a:extLst>
          </p:cNvPr>
          <p:cNvSpPr>
            <a:spLocks noGrp="1"/>
          </p:cNvSpPr>
          <p:nvPr>
            <p:ph idx="1"/>
          </p:nvPr>
        </p:nvSpPr>
        <p:spPr>
          <a:xfrm>
            <a:off x="558800" y="1600201"/>
            <a:ext cx="11095560" cy="3810000"/>
          </a:xfrm>
          <a:prstGeom prst="rect">
            <a:avLst/>
          </a:prstGeom>
        </p:spPr>
        <p:txBody>
          <a:bodyPr/>
          <a:lstStyle>
            <a:lvl1pPr>
              <a:buClr>
                <a:srgbClr val="5A5B5D"/>
              </a:buClr>
              <a:defRPr sz="2400">
                <a:solidFill>
                  <a:srgbClr val="5A5B5D"/>
                </a:solidFill>
              </a:defRPr>
            </a:lvl1pPr>
            <a:lvl2pPr>
              <a:buClr>
                <a:srgbClr val="5A5B5D"/>
              </a:buClr>
              <a:defRPr sz="2200">
                <a:solidFill>
                  <a:srgbClr val="5A5B5D"/>
                </a:solidFill>
              </a:defRPr>
            </a:lvl2pPr>
            <a:lvl3pPr>
              <a:buClr>
                <a:srgbClr val="5A5B5D"/>
              </a:buClr>
              <a:defRPr sz="2000">
                <a:solidFill>
                  <a:srgbClr val="5A5B5D"/>
                </a:solidFill>
              </a:defRPr>
            </a:lvl3pPr>
            <a:lvl4pPr>
              <a:buClr>
                <a:srgbClr val="5A5B5D"/>
              </a:buClr>
              <a:defRPr sz="1800">
                <a:solidFill>
                  <a:srgbClr val="5A5B5D"/>
                </a:solidFill>
              </a:defRPr>
            </a:lvl4pPr>
            <a:lvl5pPr>
              <a:buClr>
                <a:srgbClr val="5A5B5D"/>
              </a:buClr>
              <a:defRPr sz="1600">
                <a:solidFill>
                  <a:srgbClr val="5A5B5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6">
            <a:extLst>
              <a:ext uri="{FF2B5EF4-FFF2-40B4-BE49-F238E27FC236}">
                <a16:creationId xmlns:a16="http://schemas.microsoft.com/office/drawing/2014/main" id="{8F56DE63-7869-8945-BFF4-D68EAB160493}"/>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81FAD12D-CBBD-486F-B028-1298A16E6158}" type="slidenum">
              <a:rPr lang="en-US" altLang="en-US"/>
              <a:pPr>
                <a:defRPr/>
              </a:pPr>
              <a:t>‹#›</a:t>
            </a:fld>
            <a:endParaRPr lang="en-US" altLang="en-US"/>
          </a:p>
        </p:txBody>
      </p:sp>
      <p:pic>
        <p:nvPicPr>
          <p:cNvPr id="8" name="Picture 7">
            <a:extLst>
              <a:ext uri="{FF2B5EF4-FFF2-40B4-BE49-F238E27FC236}">
                <a16:creationId xmlns:a16="http://schemas.microsoft.com/office/drawing/2014/main" id="{E3BCF2B0-5368-4A69-AA7F-19A8BBFDDD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865481"/>
            <a:ext cx="763919" cy="763919"/>
          </a:xfrm>
          <a:prstGeom prst="rect">
            <a:avLst/>
          </a:prstGeom>
        </p:spPr>
      </p:pic>
      <p:sp>
        <p:nvSpPr>
          <p:cNvPr id="12" name="Rectangle 7">
            <a:extLst>
              <a:ext uri="{FF2B5EF4-FFF2-40B4-BE49-F238E27FC236}">
                <a16:creationId xmlns:a16="http://schemas.microsoft.com/office/drawing/2014/main" id="{EF516D26-87E0-4416-A35F-94667BDD0D45}"/>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0" dirty="0">
                <a:solidFill>
                  <a:srgbClr val="5A5B5D"/>
                </a:solidFill>
                <a:latin typeface="Franklin Gothic Demi" panose="020B0703020102020204" pitchFamily="34" charset="0"/>
              </a:rPr>
              <a:t>Healthcare Risk Portfolio</a:t>
            </a:r>
          </a:p>
          <a:p>
            <a:pPr algn="r">
              <a:defRPr/>
            </a:pPr>
            <a:r>
              <a:rPr lang="en-US" altLang="en-US" sz="1100" dirty="0">
                <a:solidFill>
                  <a:srgbClr val="5A5B5D"/>
                </a:solidFill>
                <a:latin typeface="Franklin Gothic Book" panose="020B0503020102020204" pitchFamily="34" charset="0"/>
              </a:rPr>
              <a:t>May 2022</a:t>
            </a:r>
          </a:p>
        </p:txBody>
      </p:sp>
    </p:spTree>
    <p:extLst>
      <p:ext uri="{BB962C8B-B14F-4D97-AF65-F5344CB8AC3E}">
        <p14:creationId xmlns:p14="http://schemas.microsoft.com/office/powerpoint/2010/main" val="2741131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62EA95-7922-DF41-8346-CEA87F24465A}"/>
              </a:ext>
            </a:extLst>
          </p:cNvPr>
          <p:cNvSpPr txBox="1">
            <a:spLocks noChangeArrowheads="1"/>
          </p:cNvSpPr>
          <p:nvPr userDrawn="1"/>
        </p:nvSpPr>
        <p:spPr bwMode="auto">
          <a:xfrm>
            <a:off x="10505018" y="174626"/>
            <a:ext cx="1466849"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a:solidFill>
                  <a:srgbClr val="FFFFFF"/>
                </a:solidFill>
              </a:rPr>
              <a:t>TLP:WHITE</a:t>
            </a:r>
          </a:p>
        </p:txBody>
      </p:sp>
      <p:cxnSp>
        <p:nvCxnSpPr>
          <p:cNvPr id="9"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sz="4000" b="1">
                <a:solidFill>
                  <a:schemeClr val="tx1"/>
                </a:solidFill>
              </a:defRPr>
            </a:lvl1pPr>
          </a:lstStyle>
          <a:p>
            <a:r>
              <a:rPr lang="en-US"/>
              <a:t>Click to edit Master title style</a:t>
            </a:r>
          </a:p>
        </p:txBody>
      </p:sp>
      <p:sp>
        <p:nvSpPr>
          <p:cNvPr id="10" name="Rectangle 6">
            <a:extLst>
              <a:ext uri="{FF2B5EF4-FFF2-40B4-BE49-F238E27FC236}">
                <a16:creationId xmlns:a16="http://schemas.microsoft.com/office/drawing/2014/main" id="{5AF859E0-034B-F149-A7B0-B900137F5ECF}"/>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E99D75CC-DB2F-428D-9830-92E2FDAEAE98}" type="slidenum">
              <a:rPr lang="en-US" altLang="en-US"/>
              <a:pPr>
                <a:defRPr/>
              </a:pPr>
              <a:t>‹#›</a:t>
            </a:fld>
            <a:endParaRPr lang="en-US" altLang="en-US"/>
          </a:p>
        </p:txBody>
      </p:sp>
      <p:pic>
        <p:nvPicPr>
          <p:cNvPr id="11" name="Picture 10">
            <a:extLst>
              <a:ext uri="{FF2B5EF4-FFF2-40B4-BE49-F238E27FC236}">
                <a16:creationId xmlns:a16="http://schemas.microsoft.com/office/drawing/2014/main" id="{89DEDDF8-CD25-486A-ADBC-1A55B2B16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865481"/>
            <a:ext cx="763919" cy="763919"/>
          </a:xfrm>
          <a:prstGeom prst="rect">
            <a:avLst/>
          </a:prstGeom>
        </p:spPr>
      </p:pic>
      <p:sp>
        <p:nvSpPr>
          <p:cNvPr id="12" name="Rectangle 7">
            <a:extLst>
              <a:ext uri="{FF2B5EF4-FFF2-40B4-BE49-F238E27FC236}">
                <a16:creationId xmlns:a16="http://schemas.microsoft.com/office/drawing/2014/main" id="{FF1A4F1A-A553-4B70-BE45-678282DCDAFD}"/>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dirty="0">
                <a:solidFill>
                  <a:srgbClr val="5A5B5D"/>
                </a:solidFill>
                <a:latin typeface="Franklin Gothic Book" panose="020B0503020102020204" pitchFamily="34" charset="0"/>
              </a:rPr>
              <a:t>June 2022</a:t>
            </a:r>
          </a:p>
        </p:txBody>
      </p:sp>
    </p:spTree>
    <p:extLst>
      <p:ext uri="{BB962C8B-B14F-4D97-AF65-F5344CB8AC3E}">
        <p14:creationId xmlns:p14="http://schemas.microsoft.com/office/powerpoint/2010/main" val="222549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cxnSp>
        <p:nvCxnSpPr>
          <p:cNvPr id="10"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noFill/>
        </p:spPr>
        <p:txBody>
          <a:bodyPr lIns="457200" tIns="274320" bIns="91440"/>
          <a:lstStyle>
            <a:lvl1pPr>
              <a:defRPr sz="4000" b="1">
                <a:solidFill>
                  <a:srgbClr val="005288"/>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6905A54B-C589-C14D-8655-4E2FBB7F6DC4}"/>
              </a:ext>
            </a:extLst>
          </p:cNvPr>
          <p:cNvSpPr>
            <a:spLocks noGrp="1"/>
          </p:cNvSpPr>
          <p:nvPr>
            <p:ph idx="1"/>
          </p:nvPr>
        </p:nvSpPr>
        <p:spPr>
          <a:xfrm>
            <a:off x="558800" y="1600201"/>
            <a:ext cx="11095560" cy="3810000"/>
          </a:xfrm>
          <a:prstGeom prst="rect">
            <a:avLst/>
          </a:prstGeom>
        </p:spPr>
        <p:txBody>
          <a:bodyPr/>
          <a:lstStyle>
            <a:lvl1pPr>
              <a:buClr>
                <a:srgbClr val="5A5B5D"/>
              </a:buClr>
              <a:defRPr sz="2400">
                <a:solidFill>
                  <a:srgbClr val="5A5B5D"/>
                </a:solidFill>
              </a:defRPr>
            </a:lvl1pPr>
            <a:lvl2pPr>
              <a:buClr>
                <a:srgbClr val="5A5B5D"/>
              </a:buClr>
              <a:defRPr sz="2200">
                <a:solidFill>
                  <a:srgbClr val="5A5B5D"/>
                </a:solidFill>
              </a:defRPr>
            </a:lvl2pPr>
            <a:lvl3pPr>
              <a:buClr>
                <a:srgbClr val="5A5B5D"/>
              </a:buClr>
              <a:defRPr sz="2000">
                <a:solidFill>
                  <a:srgbClr val="5A5B5D"/>
                </a:solidFill>
              </a:defRPr>
            </a:lvl3pPr>
            <a:lvl4pPr>
              <a:buClr>
                <a:srgbClr val="5A5B5D"/>
              </a:buClr>
              <a:defRPr sz="1800">
                <a:solidFill>
                  <a:srgbClr val="5A5B5D"/>
                </a:solidFill>
              </a:defRPr>
            </a:lvl4pPr>
            <a:lvl5pPr>
              <a:buClr>
                <a:srgbClr val="5A5B5D"/>
              </a:buClr>
              <a:defRPr sz="1600">
                <a:solidFill>
                  <a:srgbClr val="5A5B5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6">
            <a:extLst>
              <a:ext uri="{FF2B5EF4-FFF2-40B4-BE49-F238E27FC236}">
                <a16:creationId xmlns:a16="http://schemas.microsoft.com/office/drawing/2014/main" id="{8F56DE63-7869-8945-BFF4-D68EAB160493}"/>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81FAD12D-CBBD-486F-B028-1298A16E6158}" type="slidenum">
              <a:rPr lang="en-US" altLang="en-US"/>
              <a:pPr>
                <a:defRPr/>
              </a:pPr>
              <a:t>‹#›</a:t>
            </a:fld>
            <a:endParaRPr lang="en-US" altLang="en-US"/>
          </a:p>
        </p:txBody>
      </p:sp>
      <p:pic>
        <p:nvPicPr>
          <p:cNvPr id="8" name="Picture 7">
            <a:extLst>
              <a:ext uri="{FF2B5EF4-FFF2-40B4-BE49-F238E27FC236}">
                <a16:creationId xmlns:a16="http://schemas.microsoft.com/office/drawing/2014/main" id="{E3BCF2B0-5368-4A69-AA7F-19A8BBFDDD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865481"/>
            <a:ext cx="763919" cy="763919"/>
          </a:xfrm>
          <a:prstGeom prst="rect">
            <a:avLst/>
          </a:prstGeom>
        </p:spPr>
      </p:pic>
      <p:sp>
        <p:nvSpPr>
          <p:cNvPr id="13" name="Rectangle 7">
            <a:extLst>
              <a:ext uri="{FF2B5EF4-FFF2-40B4-BE49-F238E27FC236}">
                <a16:creationId xmlns:a16="http://schemas.microsoft.com/office/drawing/2014/main" id="{81D9DE5D-163C-46CA-B1BD-A6A09B448936}"/>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dirty="0">
                <a:solidFill>
                  <a:srgbClr val="5A5B5D"/>
                </a:solidFill>
                <a:latin typeface="Franklin Gothic Book" panose="020B0503020102020204" pitchFamily="34" charset="0"/>
              </a:rPr>
              <a:t>June 2022</a:t>
            </a:r>
          </a:p>
        </p:txBody>
      </p:sp>
    </p:spTree>
    <p:extLst>
      <p:ext uri="{BB962C8B-B14F-4D97-AF65-F5344CB8AC3E}">
        <p14:creationId xmlns:p14="http://schemas.microsoft.com/office/powerpoint/2010/main" val="307192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cxnSp>
        <p:nvCxnSpPr>
          <p:cNvPr id="8"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noFill/>
        </p:spPr>
        <p:txBody>
          <a:bodyPr lIns="457200" tIns="274320" bIns="91440"/>
          <a:lstStyle>
            <a:lvl1pPr>
              <a:defRPr sz="4000" b="1">
                <a:solidFill>
                  <a:srgbClr val="005288"/>
                </a:solidFill>
              </a:defRPr>
            </a:lvl1pPr>
          </a:lstStyle>
          <a:p>
            <a:r>
              <a:rPr lang="en-US"/>
              <a:t>Click to edit Master title style</a:t>
            </a:r>
          </a:p>
        </p:txBody>
      </p:sp>
      <p:sp>
        <p:nvSpPr>
          <p:cNvPr id="9" name="Rectangle 6">
            <a:extLst>
              <a:ext uri="{FF2B5EF4-FFF2-40B4-BE49-F238E27FC236}">
                <a16:creationId xmlns:a16="http://schemas.microsoft.com/office/drawing/2014/main" id="{3AE80CF8-9870-454F-B813-A5F294ACA709}"/>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23B0A4F6-3F67-4098-BDB6-437476162DA4}" type="slidenum">
              <a:rPr lang="en-US" altLang="en-US"/>
              <a:pPr>
                <a:defRPr/>
              </a:pPr>
              <a:t>‹#›</a:t>
            </a:fld>
            <a:endParaRPr lang="en-US" altLang="en-US"/>
          </a:p>
        </p:txBody>
      </p:sp>
      <p:pic>
        <p:nvPicPr>
          <p:cNvPr id="10" name="Picture 9">
            <a:extLst>
              <a:ext uri="{FF2B5EF4-FFF2-40B4-BE49-F238E27FC236}">
                <a16:creationId xmlns:a16="http://schemas.microsoft.com/office/drawing/2014/main" id="{71F09594-B416-4CC7-8E86-F40123575A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865481"/>
            <a:ext cx="763919" cy="763919"/>
          </a:xfrm>
          <a:prstGeom prst="rect">
            <a:avLst/>
          </a:prstGeom>
        </p:spPr>
      </p:pic>
      <p:sp>
        <p:nvSpPr>
          <p:cNvPr id="11" name="Rectangle 7">
            <a:extLst>
              <a:ext uri="{FF2B5EF4-FFF2-40B4-BE49-F238E27FC236}">
                <a16:creationId xmlns:a16="http://schemas.microsoft.com/office/drawing/2014/main" id="{699CE683-E3D6-4A70-8A15-4792E22E562C}"/>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dirty="0">
                <a:solidFill>
                  <a:srgbClr val="5A5B5D"/>
                </a:solidFill>
                <a:latin typeface="Franklin Gothic Book" panose="020B0503020102020204" pitchFamily="34" charset="0"/>
              </a:rPr>
              <a:t>June 2022</a:t>
            </a:r>
          </a:p>
        </p:txBody>
      </p:sp>
    </p:spTree>
    <p:extLst>
      <p:ext uri="{BB962C8B-B14F-4D97-AF65-F5344CB8AC3E}">
        <p14:creationId xmlns:p14="http://schemas.microsoft.com/office/powerpoint/2010/main" val="251907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84C6-3A43-957F-FB3C-DA4F5EA1AF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03A1D9F-9DF1-11CA-E20F-8A28A9516612}"/>
              </a:ext>
            </a:extLst>
          </p:cNvPr>
          <p:cNvSpPr>
            <a:spLocks noGrp="1"/>
          </p:cNvSpPr>
          <p:nvPr>
            <p:ph type="sldNum" sz="quarter" idx="10"/>
          </p:nvPr>
        </p:nvSpPr>
        <p:spPr/>
        <p:txBody>
          <a:bodyPr/>
          <a:lstStyle/>
          <a:p>
            <a:pPr>
              <a:defRPr/>
            </a:pPr>
            <a:fld id="{B9C2756D-591B-4363-AA58-B065C5FF531B}" type="slidenum">
              <a:rPr lang="en-US" altLang="en-US" smtClean="0"/>
              <a:pPr>
                <a:defRPr/>
              </a:pPr>
              <a:t>‹#›</a:t>
            </a:fld>
            <a:endParaRPr lang="en-US" altLang="en-US"/>
          </a:p>
        </p:txBody>
      </p:sp>
    </p:spTree>
    <p:extLst>
      <p:ext uri="{BB962C8B-B14F-4D97-AF65-F5344CB8AC3E}">
        <p14:creationId xmlns:p14="http://schemas.microsoft.com/office/powerpoint/2010/main" val="16525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Only 2">
    <p:spTree>
      <p:nvGrpSpPr>
        <p:cNvPr id="1" name=""/>
        <p:cNvGrpSpPr/>
        <p:nvPr/>
      </p:nvGrpSpPr>
      <p:grpSpPr>
        <a:xfrm>
          <a:off x="0" y="0"/>
          <a:ext cx="0" cy="0"/>
          <a:chOff x="0" y="0"/>
          <a:chExt cx="0" cy="0"/>
        </a:xfrm>
      </p:grpSpPr>
      <p:cxnSp>
        <p:nvCxnSpPr>
          <p:cNvPr id="8"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noFill/>
        </p:spPr>
        <p:txBody>
          <a:bodyPr lIns="457200" tIns="274320" bIns="91440"/>
          <a:lstStyle>
            <a:lvl1pPr>
              <a:defRPr sz="4000" b="1">
                <a:solidFill>
                  <a:srgbClr val="005288"/>
                </a:solidFill>
              </a:defRPr>
            </a:lvl1pPr>
          </a:lstStyle>
          <a:p>
            <a:r>
              <a:rPr lang="en-US"/>
              <a:t>Click to edit Master title style</a:t>
            </a:r>
          </a:p>
        </p:txBody>
      </p:sp>
      <p:sp>
        <p:nvSpPr>
          <p:cNvPr id="9" name="Rectangle 6">
            <a:extLst>
              <a:ext uri="{FF2B5EF4-FFF2-40B4-BE49-F238E27FC236}">
                <a16:creationId xmlns:a16="http://schemas.microsoft.com/office/drawing/2014/main" id="{3AE80CF8-9870-454F-B813-A5F294ACA709}"/>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23B0A4F6-3F67-4098-BDB6-437476162DA4}" type="slidenum">
              <a:rPr lang="en-US" altLang="en-US"/>
              <a:pPr>
                <a:defRPr/>
              </a:pPr>
              <a:t>‹#›</a:t>
            </a:fld>
            <a:endParaRPr lang="en-US" altLang="en-US"/>
          </a:p>
        </p:txBody>
      </p:sp>
      <p:pic>
        <p:nvPicPr>
          <p:cNvPr id="10" name="Picture 9">
            <a:extLst>
              <a:ext uri="{FF2B5EF4-FFF2-40B4-BE49-F238E27FC236}">
                <a16:creationId xmlns:a16="http://schemas.microsoft.com/office/drawing/2014/main" id="{D66A65D9-0BD9-4D0F-BD16-DF828A1F48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865481"/>
            <a:ext cx="763919" cy="763919"/>
          </a:xfrm>
          <a:prstGeom prst="rect">
            <a:avLst/>
          </a:prstGeom>
        </p:spPr>
      </p:pic>
      <p:sp>
        <p:nvSpPr>
          <p:cNvPr id="11" name="Rectangle 7">
            <a:extLst>
              <a:ext uri="{FF2B5EF4-FFF2-40B4-BE49-F238E27FC236}">
                <a16:creationId xmlns:a16="http://schemas.microsoft.com/office/drawing/2014/main" id="{7CF0841A-6378-4B27-8C6C-23ED370AFF92}"/>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dirty="0">
                <a:solidFill>
                  <a:srgbClr val="5A5B5D"/>
                </a:solidFill>
                <a:latin typeface="Franklin Gothic Book" panose="020B0503020102020204" pitchFamily="34" charset="0"/>
              </a:rPr>
              <a:t>June 2022</a:t>
            </a:r>
          </a:p>
        </p:txBody>
      </p:sp>
    </p:spTree>
    <p:extLst>
      <p:ext uri="{BB962C8B-B14F-4D97-AF65-F5344CB8AC3E}">
        <p14:creationId xmlns:p14="http://schemas.microsoft.com/office/powerpoint/2010/main" val="141190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8D1B8A-5357-8E42-9421-997A6B9DDD52}"/>
              </a:ext>
            </a:extLst>
          </p:cNvPr>
          <p:cNvSpPr>
            <a:spLocks noChangeArrowheads="1"/>
          </p:cNvSpPr>
          <p:nvPr userDrawn="1"/>
        </p:nvSpPr>
        <p:spPr bwMode="auto">
          <a:xfrm>
            <a:off x="0" y="0"/>
            <a:ext cx="6123517"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cxnSp>
        <p:nvCxnSpPr>
          <p:cNvPr id="5"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6" name="Slide Number Placeholder 6">
            <a:extLst>
              <a:ext uri="{FF2B5EF4-FFF2-40B4-BE49-F238E27FC236}">
                <a16:creationId xmlns:a16="http://schemas.microsoft.com/office/drawing/2014/main" id="{90D6CA77-3BED-924A-B88F-1B8AA112EEB8}"/>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r>
              <a:rPr lang="en-US" altLang="en-US"/>
              <a:t>2</a:t>
            </a:r>
          </a:p>
        </p:txBody>
      </p:sp>
      <p:sp>
        <p:nvSpPr>
          <p:cNvPr id="9" name="Rectangle 7">
            <a:extLst>
              <a:ext uri="{FF2B5EF4-FFF2-40B4-BE49-F238E27FC236}">
                <a16:creationId xmlns:a16="http://schemas.microsoft.com/office/drawing/2014/main" id="{41647C4D-E04E-4735-9B7A-0F63B7FE5B29}"/>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dirty="0">
                <a:solidFill>
                  <a:srgbClr val="5A5B5D"/>
                </a:solidFill>
                <a:latin typeface="Franklin Gothic Book" panose="020B0503020102020204" pitchFamily="34" charset="0"/>
              </a:rPr>
              <a:t>June 2022</a:t>
            </a:r>
          </a:p>
        </p:txBody>
      </p:sp>
      <p:pic>
        <p:nvPicPr>
          <p:cNvPr id="8" name="Picture 7">
            <a:extLst>
              <a:ext uri="{FF2B5EF4-FFF2-40B4-BE49-F238E27FC236}">
                <a16:creationId xmlns:a16="http://schemas.microsoft.com/office/drawing/2014/main" id="{4A43988E-9C74-4212-8359-97C611BE4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809" y="712746"/>
            <a:ext cx="5192754" cy="5192754"/>
          </a:xfrm>
          <a:prstGeom prst="rect">
            <a:avLst/>
          </a:prstGeom>
        </p:spPr>
      </p:pic>
    </p:spTree>
    <p:extLst>
      <p:ext uri="{BB962C8B-B14F-4D97-AF65-F5344CB8AC3E}">
        <p14:creationId xmlns:p14="http://schemas.microsoft.com/office/powerpoint/2010/main" val="1977651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eal Only Whit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2B89D1-19BA-2E49-9F60-4B9DF2488B93}"/>
              </a:ext>
            </a:extLst>
          </p:cNvPr>
          <p:cNvSpPr>
            <a:spLocks noChangeArrowheads="1"/>
          </p:cNvSpPr>
          <p:nvPr userDrawn="1"/>
        </p:nvSpPr>
        <p:spPr bwMode="auto">
          <a:xfrm>
            <a:off x="0" y="0"/>
            <a:ext cx="12192000" cy="68580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sp>
        <p:nvSpPr>
          <p:cNvPr id="4" name="Slide Number Placeholder 6">
            <a:extLst>
              <a:ext uri="{FF2B5EF4-FFF2-40B4-BE49-F238E27FC236}">
                <a16:creationId xmlns:a16="http://schemas.microsoft.com/office/drawing/2014/main" id="{22BCE72B-393F-0D47-8C94-9AB9D112FD68}"/>
              </a:ext>
            </a:extLst>
          </p:cNvPr>
          <p:cNvSpPr>
            <a:spLocks noGrp="1" noChangeArrowheads="1"/>
          </p:cNvSpPr>
          <p:nvPr>
            <p:ph type="sldNum" sz="quarter" idx="10"/>
          </p:nvPr>
        </p:nvSpPr>
        <p:spPr>
          <a:xfrm>
            <a:off x="11480800" y="6421051"/>
            <a:ext cx="609600" cy="276999"/>
          </a:xfrm>
        </p:spPr>
        <p:txBody>
          <a:bodyPr/>
          <a:lstStyle>
            <a:lvl1pPr>
              <a:defRPr/>
            </a:lvl1pPr>
          </a:lstStyle>
          <a:p>
            <a:pPr>
              <a:defRPr/>
            </a:pPr>
            <a:fld id="{87CCA420-8C2D-4F9C-AC49-6EE20D06C45D}" type="slidenum">
              <a:rPr lang="en-US" altLang="en-US"/>
              <a:pPr>
                <a:defRPr/>
              </a:pPr>
              <a:t>‹#›</a:t>
            </a:fld>
            <a:endParaRPr lang="en-US" altLang="en-US"/>
          </a:p>
        </p:txBody>
      </p:sp>
      <p:pic>
        <p:nvPicPr>
          <p:cNvPr id="5" name="Picture 4">
            <a:extLst>
              <a:ext uri="{FF2B5EF4-FFF2-40B4-BE49-F238E27FC236}">
                <a16:creationId xmlns:a16="http://schemas.microsoft.com/office/drawing/2014/main" id="{99FA6CF0-94C1-4562-A9A7-FF47882D61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5550" y="638550"/>
            <a:ext cx="5580899" cy="5580899"/>
          </a:xfrm>
          <a:prstGeom prst="rect">
            <a:avLst/>
          </a:prstGeom>
        </p:spPr>
      </p:pic>
    </p:spTree>
    <p:extLst>
      <p:ext uri="{BB962C8B-B14F-4D97-AF65-F5344CB8AC3E}">
        <p14:creationId xmlns:p14="http://schemas.microsoft.com/office/powerpoint/2010/main" val="1875530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2F8DA6E7-7A90-7F43-90A3-828D9A6D0BE5}"/>
              </a:ext>
            </a:extLst>
          </p:cNvPr>
          <p:cNvSpPr>
            <a:spLocks noGrp="1" noChangeArrowheads="1"/>
          </p:cNvSpPr>
          <p:nvPr>
            <p:ph type="sldNum" sz="quarter" idx="4"/>
          </p:nvPr>
        </p:nvSpPr>
        <p:spPr bwMode="black">
          <a:xfrm>
            <a:off x="10943167" y="6167438"/>
            <a:ext cx="7112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a:defRPr/>
            </a:pPr>
            <a:fld id="{B9C2756D-591B-4363-AA58-B065C5FF531B}" type="slidenum">
              <a:rPr lang="en-US" altLang="en-US"/>
              <a:pPr>
                <a:defRPr/>
              </a:pPr>
              <a:t>‹#›</a:t>
            </a:fld>
            <a:endParaRPr lang="en-US" altLang="en-US"/>
          </a:p>
        </p:txBody>
      </p:sp>
      <p:sp>
        <p:nvSpPr>
          <p:cNvPr id="10" name="Rectangle 7">
            <a:extLst>
              <a:ext uri="{FF2B5EF4-FFF2-40B4-BE49-F238E27FC236}">
                <a16:creationId xmlns:a16="http://schemas.microsoft.com/office/drawing/2014/main" id="{BC127EFB-76A9-B245-9A72-B2DCC19BE9C6}"/>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dirty="0">
                <a:solidFill>
                  <a:srgbClr val="5A5B5D"/>
                </a:solidFill>
                <a:latin typeface="Franklin Gothic Book" panose="020B0503020102020204" pitchFamily="34" charset="0"/>
              </a:rPr>
              <a:t>June 2022</a:t>
            </a:r>
          </a:p>
        </p:txBody>
      </p:sp>
      <p:cxnSp>
        <p:nvCxnSpPr>
          <p:cNvPr id="1029"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Tree>
  </p:cSld>
  <p:clrMap bg1="dk2" tx1="lt1" bg2="dk1"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96" r:id="rId6"/>
    <p:sldLayoutId id="2147483930" r:id="rId7"/>
    <p:sldLayoutId id="2147483926" r:id="rId8"/>
    <p:sldLayoutId id="2147483927" r:id="rId9"/>
    <p:sldLayoutId id="2147483928" r:id="rId10"/>
    <p:sldLayoutId id="2147483929" r:id="rId11"/>
    <p:sldLayoutId id="2147483945" r:id="rId12"/>
  </p:sldLayoutIdLst>
  <p:hf hdr="0" ftr="0" dt="0"/>
  <p:txStyles>
    <p:titleStyle>
      <a:lvl1pPr algn="l" rtl="0" eaLnBrk="0" fontAlgn="base" hangingPunct="0">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6CCE524-EF3B-413F-9E2A-A1B4B56A195D}"/>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dirty="0">
                <a:solidFill>
                  <a:srgbClr val="5A5B5D"/>
                </a:solidFill>
                <a:latin typeface="Franklin Gothic Book" panose="020B0503020102020204" pitchFamily="34" charset="0"/>
              </a:rPr>
              <a:t>June 2022</a:t>
            </a:r>
          </a:p>
        </p:txBody>
      </p:sp>
    </p:spTree>
    <p:extLst>
      <p:ext uri="{BB962C8B-B14F-4D97-AF65-F5344CB8AC3E}">
        <p14:creationId xmlns:p14="http://schemas.microsoft.com/office/powerpoint/2010/main" val="2304903615"/>
      </p:ext>
    </p:extLst>
  </p:cSld>
  <p:clrMap bg1="dk2" tx1="lt1" bg2="dk1"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Lst>
  <p:hf hdr="0" ftr="0" dt="0"/>
  <p:txStyles>
    <p:titleStyle>
      <a:lvl1pPr algn="l" rtl="0" eaLnBrk="1" fontAlgn="base" hangingPunct="1">
        <a:spcBef>
          <a:spcPct val="0"/>
        </a:spcBef>
        <a:spcAft>
          <a:spcPct val="0"/>
        </a:spcAft>
        <a:defRPr sz="315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15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15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15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150">
          <a:solidFill>
            <a:srgbClr val="005288"/>
          </a:solidFill>
          <a:latin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3150">
          <a:solidFill>
            <a:srgbClr val="000063"/>
          </a:solidFill>
          <a:latin typeface="Times New Roman" pitchFamily="18" charset="0"/>
        </a:defRPr>
      </a:lvl6pPr>
      <a:lvl7pPr marL="685800" algn="l" rtl="0" eaLnBrk="1" fontAlgn="base" hangingPunct="1">
        <a:spcBef>
          <a:spcPct val="0"/>
        </a:spcBef>
        <a:spcAft>
          <a:spcPct val="0"/>
        </a:spcAft>
        <a:defRPr sz="3150">
          <a:solidFill>
            <a:srgbClr val="000063"/>
          </a:solidFill>
          <a:latin typeface="Times New Roman" pitchFamily="18" charset="0"/>
        </a:defRPr>
      </a:lvl7pPr>
      <a:lvl8pPr marL="1028700" algn="l" rtl="0" eaLnBrk="1" fontAlgn="base" hangingPunct="1">
        <a:spcBef>
          <a:spcPct val="0"/>
        </a:spcBef>
        <a:spcAft>
          <a:spcPct val="0"/>
        </a:spcAft>
        <a:defRPr sz="3150">
          <a:solidFill>
            <a:srgbClr val="000063"/>
          </a:solidFill>
          <a:latin typeface="Times New Roman" pitchFamily="18" charset="0"/>
        </a:defRPr>
      </a:lvl8pPr>
      <a:lvl9pPr marL="1371600" algn="l" rtl="0" eaLnBrk="1" fontAlgn="base" hangingPunct="1">
        <a:spcBef>
          <a:spcPct val="0"/>
        </a:spcBef>
        <a:spcAft>
          <a:spcPct val="0"/>
        </a:spcAft>
        <a:defRPr sz="3150">
          <a:solidFill>
            <a:srgbClr val="000063"/>
          </a:solidFill>
          <a:latin typeface="Times New Roman" pitchFamily="18" charset="0"/>
        </a:defRPr>
      </a:lvl9pPr>
    </p:titleStyle>
    <p:bodyStyle>
      <a:lvl1pPr marL="175022" indent="-175022" algn="l" rtl="0" eaLnBrk="1" fontAlgn="base" hangingPunct="1">
        <a:spcBef>
          <a:spcPct val="60000"/>
        </a:spcBef>
        <a:spcAft>
          <a:spcPct val="0"/>
        </a:spcAft>
        <a:buClr>
          <a:srgbClr val="B0B1B3"/>
        </a:buClr>
        <a:buFont typeface="Wingdings" pitchFamily="2" charset="2"/>
        <a:buChar char="§"/>
        <a:defRPr sz="1650">
          <a:solidFill>
            <a:srgbClr val="EFF7FF"/>
          </a:solidFill>
          <a:latin typeface="+mn-lt"/>
          <a:ea typeface="+mn-ea"/>
          <a:cs typeface="+mn-cs"/>
        </a:defRPr>
      </a:lvl1pPr>
      <a:lvl2pPr marL="428625" indent="-167879" algn="l" rtl="0" eaLnBrk="1" fontAlgn="base" hangingPunct="1">
        <a:spcBef>
          <a:spcPct val="30000"/>
        </a:spcBef>
        <a:spcAft>
          <a:spcPct val="0"/>
        </a:spcAft>
        <a:buClr>
          <a:srgbClr val="B0B1B3"/>
        </a:buClr>
        <a:buFont typeface="Wingdings" pitchFamily="2" charset="2"/>
        <a:buChar char="§"/>
        <a:defRPr sz="1275">
          <a:solidFill>
            <a:srgbClr val="EFF7FF"/>
          </a:solidFill>
          <a:latin typeface="+mn-lt"/>
        </a:defRPr>
      </a:lvl2pPr>
      <a:lvl3pPr marL="682229"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3pPr>
      <a:lvl4pPr marL="944166" indent="-173831" algn="l" rtl="0" eaLnBrk="1" fontAlgn="base" hangingPunct="1">
        <a:spcBef>
          <a:spcPct val="30000"/>
        </a:spcBef>
        <a:spcAft>
          <a:spcPct val="0"/>
        </a:spcAft>
        <a:buClr>
          <a:srgbClr val="B0B1B3"/>
        </a:buClr>
        <a:buFont typeface="Wingdings" pitchFamily="2" charset="2"/>
        <a:buChar char="§"/>
        <a:defRPr sz="1275">
          <a:solidFill>
            <a:srgbClr val="EFF7FF"/>
          </a:solidFill>
          <a:latin typeface="+mn-lt"/>
        </a:defRPr>
      </a:lvl4pPr>
      <a:lvl5pPr marL="11989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5pPr>
      <a:lvl6pPr marL="15418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6pPr>
      <a:lvl7pPr marL="18847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7pPr>
      <a:lvl8pPr marL="22276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8pPr>
      <a:lvl9pPr marL="25705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47462" name="Rectangle 6"/>
          <p:cNvSpPr>
            <a:spLocks noGrp="1" noChangeArrowheads="1"/>
          </p:cNvSpPr>
          <p:nvPr>
            <p:ph type="sldNum" sz="quarter" idx="4"/>
          </p:nvPr>
        </p:nvSpPr>
        <p:spPr bwMode="black">
          <a:xfrm>
            <a:off x="11480800" y="6597650"/>
            <a:ext cx="609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a:defRPr sz="1100">
                <a:solidFill>
                  <a:srgbClr val="979797"/>
                </a:solidFill>
              </a:defRPr>
            </a:lvl1pPr>
          </a:lstStyle>
          <a:p>
            <a:fld id="{06C6B1D0-5A63-4FEB-92FA-A39B90BCD44E}" type="slidenum">
              <a:rPr lang="en-US" smtClean="0"/>
              <a:pPr/>
              <a:t>‹#›</a:t>
            </a:fld>
            <a:endParaRPr lang="en-US"/>
          </a:p>
        </p:txBody>
      </p:sp>
      <p:sp>
        <p:nvSpPr>
          <p:cNvPr id="147463" name="Rectangle 7"/>
          <p:cNvSpPr>
            <a:spLocks noChangeArrowheads="1"/>
          </p:cNvSpPr>
          <p:nvPr userDrawn="1"/>
        </p:nvSpPr>
        <p:spPr bwMode="black">
          <a:xfrm>
            <a:off x="7721600" y="6400800"/>
            <a:ext cx="467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1100">
                <a:solidFill>
                  <a:srgbClr val="FFFFFF"/>
                </a:solidFill>
              </a:rPr>
              <a:t>Presenter’s Name          June 17, 2003</a:t>
            </a:r>
          </a:p>
        </p:txBody>
      </p:sp>
      <p:pic>
        <p:nvPicPr>
          <p:cNvPr id="8" name="Picture 13"/>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215642" y="256373"/>
            <a:ext cx="1693535" cy="493095"/>
          </a:xfrm>
          <a:prstGeom prst="rect">
            <a:avLst/>
          </a:prstGeom>
          <a:noFill/>
          <a:ln w="9525">
            <a:noFill/>
            <a:miter lim="800000"/>
            <a:headEnd/>
            <a:tailEnd/>
          </a:ln>
        </p:spPr>
      </p:pic>
      <p:cxnSp>
        <p:nvCxnSpPr>
          <p:cNvPr id="3" name="Straight Connector 2"/>
          <p:cNvCxnSpPr/>
          <p:nvPr userDrawn="1"/>
        </p:nvCxnSpPr>
        <p:spPr bwMode="auto">
          <a:xfrm>
            <a:off x="215642" y="838200"/>
            <a:ext cx="11671559" cy="0"/>
          </a:xfrm>
          <a:prstGeom prst="line">
            <a:avLst/>
          </a:prstGeom>
          <a:ln w="9525">
            <a:solidFill>
              <a:srgbClr val="00528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66082705"/>
      </p:ext>
    </p:extLst>
  </p:cSld>
  <p:clrMap bg1="dk2" tx1="lt1" bg2="dk1" tx2="lt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4072" r:id="rId6"/>
  </p:sldLayoutIdLst>
  <p:hf hdr="0" ftr="0" dt="0"/>
  <p:txStyles>
    <p:titleStyle>
      <a:lvl1pPr algn="l" rtl="0" eaLnBrk="0" fontAlgn="base" hangingPunct="0">
        <a:spcBef>
          <a:spcPct val="0"/>
        </a:spcBef>
        <a:spcAft>
          <a:spcPct val="0"/>
        </a:spcAft>
        <a:defRPr sz="2400" b="1">
          <a:solidFill>
            <a:srgbClr val="003366"/>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a:solidFill>
            <a:srgbClr val="000063"/>
          </a:solidFill>
          <a:latin typeface="Times New Roman" pitchFamily="18" charset="0"/>
        </a:defRPr>
      </a:lvl2pPr>
      <a:lvl3pPr algn="l" rtl="0" eaLnBrk="0" fontAlgn="base" hangingPunct="0">
        <a:spcBef>
          <a:spcPct val="0"/>
        </a:spcBef>
        <a:spcAft>
          <a:spcPct val="0"/>
        </a:spcAft>
        <a:defRPr sz="4200">
          <a:solidFill>
            <a:srgbClr val="000063"/>
          </a:solidFill>
          <a:latin typeface="Times New Roman" pitchFamily="18" charset="0"/>
        </a:defRPr>
      </a:lvl3pPr>
      <a:lvl4pPr algn="l" rtl="0" eaLnBrk="0" fontAlgn="base" hangingPunct="0">
        <a:spcBef>
          <a:spcPct val="0"/>
        </a:spcBef>
        <a:spcAft>
          <a:spcPct val="0"/>
        </a:spcAft>
        <a:defRPr sz="4200">
          <a:solidFill>
            <a:srgbClr val="000063"/>
          </a:solidFill>
          <a:latin typeface="Times New Roman" pitchFamily="18" charset="0"/>
        </a:defRPr>
      </a:lvl4pPr>
      <a:lvl5pPr algn="l" rtl="0" eaLnBrk="0" fontAlgn="base" hangingPunct="0">
        <a:spcBef>
          <a:spcPct val="0"/>
        </a:spcBef>
        <a:spcAft>
          <a:spcPct val="0"/>
        </a:spcAft>
        <a:defRPr sz="4200">
          <a:solidFill>
            <a:srgbClr val="000063"/>
          </a:solidFill>
          <a:latin typeface="Times New Roman" pitchFamily="18"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p:titleStyle>
    <p:bodyStyle>
      <a:lvl1pPr marL="233363" indent="-233363" algn="l" rtl="0" eaLnBrk="0" fontAlgn="base" hangingPunct="0">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E0117-6DD2-5647-AC22-3FC7E453942E}"/>
              </a:ext>
            </a:extLst>
          </p:cNvPr>
          <p:cNvSpPr>
            <a:spLocks noGrp="1"/>
          </p:cNvSpPr>
          <p:nvPr>
            <p:ph type="title"/>
          </p:nvPr>
        </p:nvSpPr>
        <p:spPr>
          <a:xfrm>
            <a:off x="0" y="914400"/>
            <a:ext cx="12192000" cy="4495800"/>
          </a:xfrm>
        </p:spPr>
        <p:txBody>
          <a:bodyPr lIns="457200" tIns="457200" anchor="t"/>
          <a:lstStyle/>
          <a:p>
            <a:pPr algn="ctr">
              <a:defRPr/>
            </a:pPr>
            <a:br>
              <a:rPr lang="en-US" sz="2000" b="0" kern="200" dirty="0">
                <a:latin typeface="Franklin Gothic Demi" panose="020B0703020102020204" pitchFamily="34" charset="0"/>
              </a:rPr>
            </a:br>
            <a:r>
              <a:rPr lang="en-US" sz="5400" b="0" kern="200" dirty="0">
                <a:latin typeface="Franklin Gothic Demi" panose="020B0703020102020204" pitchFamily="34" charset="0"/>
              </a:rPr>
              <a:t>TEN CYBER QUESTIONS EVERY ADVOCATE SHOULD BE ASKING</a:t>
            </a:r>
            <a:br>
              <a:rPr lang="en-US" sz="4800" b="0" kern="200" dirty="0">
                <a:latin typeface="Franklin Gothic Demi" panose="020B0703020102020204" pitchFamily="34" charset="0"/>
              </a:rPr>
            </a:br>
            <a:endParaRPr lang="en-US" sz="4800" b="0" kern="200" dirty="0">
              <a:solidFill>
                <a:srgbClr val="359AC6"/>
              </a:solidFill>
              <a:latin typeface="Franklin Gothic Demi" panose="020B0703020102020204" pitchFamily="34" charset="0"/>
            </a:endParaRPr>
          </a:p>
        </p:txBody>
      </p:sp>
      <p:cxnSp>
        <p:nvCxnSpPr>
          <p:cNvPr id="13325" name="Straight Connector 7"/>
          <p:cNvCxnSpPr>
            <a:cxnSpLocks/>
          </p:cNvCxnSpPr>
          <p:nvPr/>
        </p:nvCxnSpPr>
        <p:spPr bwMode="auto">
          <a:xfrm>
            <a:off x="0" y="914400"/>
            <a:ext cx="12192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2E04CCB4-567B-43D6-8BEB-BF678BE949AA}"/>
              </a:ext>
            </a:extLst>
          </p:cNvPr>
          <p:cNvSpPr txBox="1"/>
          <p:nvPr/>
        </p:nvSpPr>
        <p:spPr>
          <a:xfrm>
            <a:off x="6638925" y="2971801"/>
            <a:ext cx="914400" cy="461665"/>
          </a:xfrm>
          <a:prstGeom prst="rect">
            <a:avLst/>
          </a:prstGeom>
          <a:noFill/>
        </p:spPr>
        <p:txBody>
          <a:bodyPr wrap="square" rtlCol="0">
            <a:spAutoFit/>
          </a:bodyPr>
          <a:lstStyle/>
          <a:p>
            <a:endParaRPr lang="en-US"/>
          </a:p>
        </p:txBody>
      </p:sp>
      <p:sp>
        <p:nvSpPr>
          <p:cNvPr id="5" name="TextBox 4">
            <a:extLst>
              <a:ext uri="{FF2B5EF4-FFF2-40B4-BE49-F238E27FC236}">
                <a16:creationId xmlns:a16="http://schemas.microsoft.com/office/drawing/2014/main" id="{85F412A0-DD28-4541-BB1E-7D3268EDA929}"/>
              </a:ext>
            </a:extLst>
          </p:cNvPr>
          <p:cNvSpPr txBox="1"/>
          <p:nvPr/>
        </p:nvSpPr>
        <p:spPr>
          <a:xfrm>
            <a:off x="291193" y="4292024"/>
            <a:ext cx="3921579" cy="954107"/>
          </a:xfrm>
          <a:prstGeom prst="rect">
            <a:avLst/>
          </a:prstGeom>
          <a:noFill/>
        </p:spPr>
        <p:txBody>
          <a:bodyPr wrap="square" rtlCol="0">
            <a:spAutoFit/>
          </a:bodyPr>
          <a:lstStyle/>
          <a:p>
            <a:r>
              <a:rPr lang="en-US" sz="2800" b="1" kern="200" cap="all" dirty="0">
                <a:solidFill>
                  <a:srgbClr val="359AC6"/>
                </a:solidFill>
                <a:latin typeface="Franklin Gothic Medium" panose="020B0603020102020204" pitchFamily="34" charset="0"/>
                <a:ea typeface="+mj-ea"/>
                <a:cs typeface="Arial" panose="020B0604020202020204" pitchFamily="34" charset="0"/>
              </a:rPr>
              <a:t>“defend today, </a:t>
            </a:r>
          </a:p>
          <a:p>
            <a:pPr marL="114300"/>
            <a:r>
              <a:rPr lang="en-US" sz="2800" b="1" kern="200" cap="all" dirty="0">
                <a:solidFill>
                  <a:srgbClr val="359AC6"/>
                </a:solidFill>
                <a:latin typeface="Franklin Gothic Medium" panose="020B0603020102020204" pitchFamily="34" charset="0"/>
                <a:ea typeface="+mj-ea"/>
                <a:cs typeface="Arial" panose="020B0604020202020204" pitchFamily="34" charset="0"/>
              </a:rPr>
              <a:t>secure tomorrow.”</a:t>
            </a:r>
            <a:endParaRPr lang="en-US" sz="2000" dirty="0">
              <a:solidFill>
                <a:srgbClr val="359AC6"/>
              </a:solidFill>
              <a:latin typeface="Franklin Gothic Medium" panose="020B0603020102020204" pitchFamily="34" charset="0"/>
            </a:endParaRPr>
          </a:p>
        </p:txBody>
      </p:sp>
      <p:sp>
        <p:nvSpPr>
          <p:cNvPr id="3" name="TextBox 2">
            <a:extLst>
              <a:ext uri="{FF2B5EF4-FFF2-40B4-BE49-F238E27FC236}">
                <a16:creationId xmlns:a16="http://schemas.microsoft.com/office/drawing/2014/main" id="{2EB75F0F-F09C-2BD9-3522-8DE433F3C04F}"/>
              </a:ext>
            </a:extLst>
          </p:cNvPr>
          <p:cNvSpPr txBox="1"/>
          <p:nvPr/>
        </p:nvSpPr>
        <p:spPr>
          <a:xfrm>
            <a:off x="7894864" y="4535033"/>
            <a:ext cx="4166507" cy="738664"/>
          </a:xfrm>
          <a:prstGeom prst="rect">
            <a:avLst/>
          </a:prstGeom>
          <a:noFill/>
        </p:spPr>
        <p:txBody>
          <a:bodyPr wrap="square" rtlCol="0">
            <a:spAutoFit/>
          </a:bodyPr>
          <a:lstStyle/>
          <a:p>
            <a:r>
              <a:rPr lang="en-US" sz="1400" b="0" dirty="0">
                <a:latin typeface="Arial"/>
                <a:cs typeface="Arial"/>
              </a:rPr>
              <a:t>Ronald (Ron) Keen</a:t>
            </a:r>
            <a:br>
              <a:rPr lang="en-US" sz="1400" b="0" dirty="0">
                <a:latin typeface="Arial"/>
                <a:cs typeface="Arial"/>
              </a:rPr>
            </a:br>
            <a:r>
              <a:rPr lang="en-US" sz="1400" b="0" dirty="0">
                <a:latin typeface="Arial"/>
                <a:cs typeface="Arial"/>
              </a:rPr>
              <a:t>Senior Advisor, National Risk Management Center</a:t>
            </a:r>
            <a:br>
              <a:rPr lang="en-US" sz="1400" b="0" dirty="0">
                <a:latin typeface="Arial"/>
                <a:cs typeface="Arial"/>
              </a:rPr>
            </a:br>
            <a:r>
              <a:rPr lang="en-US" sz="1400" b="0" dirty="0">
                <a:latin typeface="Arial"/>
                <a:cs typeface="Arial"/>
              </a:rPr>
              <a:t>Ronald.Keen@cisa.dhs.gov</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19A9D-1F37-4D61-AE96-13BB9790E825}"/>
              </a:ext>
            </a:extLst>
          </p:cNvPr>
          <p:cNvSpPr>
            <a:spLocks noGrp="1"/>
          </p:cNvSpPr>
          <p:nvPr>
            <p:ph type="ctrTitle"/>
          </p:nvPr>
        </p:nvSpPr>
        <p:spPr>
          <a:solidFill>
            <a:schemeClr val="tx1"/>
          </a:solidFill>
        </p:spPr>
        <p:txBody>
          <a:bodyPr/>
          <a:lstStyle/>
          <a:p>
            <a:r>
              <a:rPr lang="en-US" b="0" dirty="0">
                <a:latin typeface="Franklin Gothic Demi" panose="020B0703020102020204" pitchFamily="34" charset="0"/>
              </a:rPr>
              <a:t>  </a:t>
            </a:r>
          </a:p>
        </p:txBody>
      </p:sp>
      <p:sp>
        <p:nvSpPr>
          <p:cNvPr id="8" name="Slide Number Placeholder 1">
            <a:extLst>
              <a:ext uri="{FF2B5EF4-FFF2-40B4-BE49-F238E27FC236}">
                <a16:creationId xmlns:a16="http://schemas.microsoft.com/office/drawing/2014/main" id="{A7D0DCC7-95D3-47AC-89FE-BD6535E17DB7}"/>
              </a:ext>
            </a:extLst>
          </p:cNvPr>
          <p:cNvSpPr txBox="1">
            <a:spLocks noChangeArrowheads="1"/>
          </p:cNvSpPr>
          <p:nvPr/>
        </p:nvSpPr>
        <p:spPr bwMode="black">
          <a:xfrm>
            <a:off x="11049000" y="6167438"/>
            <a:ext cx="533400" cy="2778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defPPr>
              <a:defRPr lang="en-US"/>
            </a:defPPr>
            <a:lvl1pPr algn="r"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a:defRPr/>
            </a:pPr>
            <a:fld id="{261B20F3-4946-6446-BF0F-53EBEE663290}" type="slidenum">
              <a:rPr lang="en-US" altLang="en-US" sz="1200" smtClean="0">
                <a:solidFill>
                  <a:srgbClr val="5A5B5D"/>
                </a:solidFill>
              </a:rPr>
              <a:pPr>
                <a:defRPr/>
              </a:pPr>
              <a:t>2</a:t>
            </a:fld>
            <a:endParaRPr lang="en-US" altLang="en-US" sz="1200">
              <a:solidFill>
                <a:srgbClr val="5A5B5D"/>
              </a:solidFill>
            </a:endParaRPr>
          </a:p>
        </p:txBody>
      </p:sp>
      <p:sp>
        <p:nvSpPr>
          <p:cNvPr id="11" name="Content Placeholder 2">
            <a:extLst>
              <a:ext uri="{FF2B5EF4-FFF2-40B4-BE49-F238E27FC236}">
                <a16:creationId xmlns:a16="http://schemas.microsoft.com/office/drawing/2014/main" id="{304FA257-B432-4636-B842-CA972C1D9897}"/>
              </a:ext>
            </a:extLst>
          </p:cNvPr>
          <p:cNvSpPr txBox="1">
            <a:spLocks/>
          </p:cNvSpPr>
          <p:nvPr/>
        </p:nvSpPr>
        <p:spPr>
          <a:xfrm>
            <a:off x="4689623" y="1844588"/>
            <a:ext cx="5994419" cy="3401180"/>
          </a:xfrm>
          <a:prstGeom prst="rect">
            <a:avLst/>
          </a:prstGeom>
        </p:spPr>
        <p:txBody>
          <a:bodyPr>
            <a:normAutofit/>
          </a:bodyPr>
          <a:lst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a:buFont typeface="Wingdings" panose="05000000000000000000" pitchFamily="2" charset="2"/>
              <a:buChar char="Ø"/>
            </a:pPr>
            <a:r>
              <a:rPr lang="en-US" kern="0" dirty="0">
                <a:solidFill>
                  <a:srgbClr val="005288"/>
                </a:solidFill>
                <a:latin typeface="Franklin Gothic Medium" panose="020B0603020102020204" pitchFamily="34" charset="0"/>
              </a:rPr>
              <a:t>Introduction</a:t>
            </a:r>
          </a:p>
          <a:p>
            <a:pPr>
              <a:buFont typeface="Wingdings" panose="05000000000000000000" pitchFamily="2" charset="2"/>
              <a:buChar char="Ø"/>
            </a:pPr>
            <a:r>
              <a:rPr lang="en-US" kern="0" dirty="0">
                <a:solidFill>
                  <a:srgbClr val="005288"/>
                </a:solidFill>
                <a:latin typeface="Franklin Gothic Medium" panose="020B0603020102020204" pitchFamily="34" charset="0"/>
              </a:rPr>
              <a:t>Tenets of Cybersecurity</a:t>
            </a:r>
          </a:p>
          <a:p>
            <a:pPr lvl="1">
              <a:buFont typeface="Arial" panose="020B0604020202020204" pitchFamily="34" charset="0"/>
              <a:buChar char="•"/>
            </a:pPr>
            <a:r>
              <a:rPr lang="en-US" kern="0" dirty="0">
                <a:solidFill>
                  <a:srgbClr val="005288"/>
                </a:solidFill>
                <a:latin typeface="Franklin Gothic Medium" panose="020B0603020102020204" pitchFamily="34" charset="0"/>
              </a:rPr>
              <a:t>Boundary Protection</a:t>
            </a:r>
          </a:p>
          <a:p>
            <a:pPr lvl="1">
              <a:buFont typeface="Arial" panose="020B0604020202020204" pitchFamily="34" charset="0"/>
              <a:buChar char="•"/>
            </a:pPr>
            <a:r>
              <a:rPr lang="en-US" kern="0" dirty="0">
                <a:solidFill>
                  <a:srgbClr val="005288"/>
                </a:solidFill>
                <a:latin typeface="Franklin Gothic Medium" panose="020B0603020102020204" pitchFamily="34" charset="0"/>
              </a:rPr>
              <a:t>Access Control</a:t>
            </a:r>
          </a:p>
          <a:p>
            <a:pPr lvl="1">
              <a:buFont typeface="Arial" panose="020B0604020202020204" pitchFamily="34" charset="0"/>
              <a:buChar char="•"/>
            </a:pPr>
            <a:r>
              <a:rPr lang="en-US" kern="0" dirty="0">
                <a:solidFill>
                  <a:srgbClr val="005288"/>
                </a:solidFill>
                <a:latin typeface="Franklin Gothic Medium" panose="020B0603020102020204" pitchFamily="34" charset="0"/>
              </a:rPr>
              <a:t>Asset Management</a:t>
            </a:r>
          </a:p>
          <a:p>
            <a:pPr lvl="1">
              <a:buFont typeface="Arial" panose="020B0604020202020204" pitchFamily="34" charset="0"/>
              <a:buChar char="•"/>
            </a:pPr>
            <a:r>
              <a:rPr lang="en-US" kern="0" dirty="0">
                <a:solidFill>
                  <a:srgbClr val="005288"/>
                </a:solidFill>
                <a:latin typeface="Franklin Gothic Medium" panose="020B0603020102020204" pitchFamily="34" charset="0"/>
              </a:rPr>
              <a:t>Network Monitoring</a:t>
            </a:r>
          </a:p>
          <a:p>
            <a:pPr>
              <a:buFont typeface="Wingdings" panose="05000000000000000000" pitchFamily="2" charset="2"/>
              <a:buChar char="Ø"/>
            </a:pPr>
            <a:r>
              <a:rPr lang="en-US" kern="0" dirty="0">
                <a:solidFill>
                  <a:srgbClr val="005288"/>
                </a:solidFill>
                <a:latin typeface="Franklin Gothic Medium" panose="020B0603020102020204" pitchFamily="34" charset="0"/>
              </a:rPr>
              <a:t>The Ten Questions</a:t>
            </a:r>
          </a:p>
          <a:p>
            <a:pPr>
              <a:buFont typeface="Wingdings" panose="05000000000000000000" pitchFamily="2" charset="2"/>
              <a:buChar char="Ø"/>
            </a:pPr>
            <a:r>
              <a:rPr lang="en-US" kern="0" dirty="0">
                <a:solidFill>
                  <a:srgbClr val="005288"/>
                </a:solidFill>
                <a:latin typeface="Franklin Gothic Medium" panose="020B0603020102020204" pitchFamily="34" charset="0"/>
              </a:rPr>
              <a:t>Closing</a:t>
            </a:r>
          </a:p>
          <a:p>
            <a:pPr marL="0" indent="0">
              <a:buFont typeface="Wingdings" panose="05000000000000000000" pitchFamily="2" charset="2"/>
              <a:buNone/>
            </a:pPr>
            <a:endParaRPr lang="en-US" kern="0" dirty="0"/>
          </a:p>
        </p:txBody>
      </p:sp>
      <p:cxnSp>
        <p:nvCxnSpPr>
          <p:cNvPr id="13" name="Straight Connector 12">
            <a:extLst>
              <a:ext uri="{FF2B5EF4-FFF2-40B4-BE49-F238E27FC236}">
                <a16:creationId xmlns:a16="http://schemas.microsoft.com/office/drawing/2014/main" id="{FA26EF49-43DB-43EA-8B49-3E518D68BB0F}"/>
              </a:ext>
            </a:extLst>
          </p:cNvPr>
          <p:cNvCxnSpPr>
            <a:cxnSpLocks/>
          </p:cNvCxnSpPr>
          <p:nvPr/>
        </p:nvCxnSpPr>
        <p:spPr bwMode="auto">
          <a:xfrm>
            <a:off x="4538444" y="1948894"/>
            <a:ext cx="0" cy="3296874"/>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4" name="TextBox 13">
            <a:extLst>
              <a:ext uri="{FF2B5EF4-FFF2-40B4-BE49-F238E27FC236}">
                <a16:creationId xmlns:a16="http://schemas.microsoft.com/office/drawing/2014/main" id="{C4F7AB8B-310B-4DAC-B66E-1B9C88D307CC}"/>
              </a:ext>
            </a:extLst>
          </p:cNvPr>
          <p:cNvSpPr txBox="1"/>
          <p:nvPr/>
        </p:nvSpPr>
        <p:spPr>
          <a:xfrm>
            <a:off x="1861122" y="2778583"/>
            <a:ext cx="4529689" cy="923330"/>
          </a:xfrm>
          <a:prstGeom prst="rect">
            <a:avLst/>
          </a:prstGeom>
          <a:noFill/>
        </p:spPr>
        <p:txBody>
          <a:bodyPr wrap="square" rtlCol="0">
            <a:spAutoFit/>
          </a:bodyPr>
          <a:lstStyle/>
          <a:p>
            <a:r>
              <a:rPr lang="en-US" sz="5400" b="1" kern="0" dirty="0">
                <a:solidFill>
                  <a:srgbClr val="005288"/>
                </a:solidFill>
                <a:latin typeface="Franklin Gothic Demi" panose="020B0703020102020204" pitchFamily="34" charset="0"/>
                <a:ea typeface="+mj-ea"/>
                <a:cs typeface="Arial" panose="020B0604020202020204" pitchFamily="34" charset="0"/>
              </a:rPr>
              <a:t>Agenda</a:t>
            </a:r>
            <a:r>
              <a:rPr kumimoji="0" lang="en-US" sz="3600" b="1" i="0" u="none" strike="noStrike" kern="0" cap="none" spc="0" normalizeH="0" baseline="0" noProof="0" dirty="0">
                <a:ln>
                  <a:noFill/>
                </a:ln>
                <a:effectLst/>
                <a:uLnTx/>
                <a:uFillTx/>
                <a:latin typeface="Franklin Gothic Demi" panose="020B0703020102020204" pitchFamily="34" charset="0"/>
                <a:ea typeface="+mj-ea"/>
                <a:cs typeface="Arial" panose="020B0604020202020204" pitchFamily="34" charset="0"/>
              </a:rPr>
              <a:t>?</a:t>
            </a:r>
            <a:endParaRPr lang="en-US" dirty="0">
              <a:latin typeface="Franklin Gothic Demi" panose="020B0703020102020204" pitchFamily="34" charset="0"/>
            </a:endParaRPr>
          </a:p>
        </p:txBody>
      </p:sp>
    </p:spTree>
    <p:extLst>
      <p:ext uri="{BB962C8B-B14F-4D97-AF65-F5344CB8AC3E}">
        <p14:creationId xmlns:p14="http://schemas.microsoft.com/office/powerpoint/2010/main" val="15182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19A9D-1F37-4D61-AE96-13BB9790E825}"/>
              </a:ext>
            </a:extLst>
          </p:cNvPr>
          <p:cNvSpPr>
            <a:spLocks noGrp="1"/>
          </p:cNvSpPr>
          <p:nvPr>
            <p:ph type="ctrTitle"/>
          </p:nvPr>
        </p:nvSpPr>
        <p:spPr>
          <a:solidFill>
            <a:schemeClr val="tx1"/>
          </a:solidFill>
        </p:spPr>
        <p:txBody>
          <a:bodyPr/>
          <a:lstStyle/>
          <a:p>
            <a:r>
              <a:rPr lang="en-US" b="0" dirty="0">
                <a:latin typeface="Franklin Gothic Demi" panose="020B0703020102020204" pitchFamily="34" charset="0"/>
              </a:rPr>
              <a:t>  </a:t>
            </a:r>
          </a:p>
        </p:txBody>
      </p:sp>
      <p:sp>
        <p:nvSpPr>
          <p:cNvPr id="8" name="Slide Number Placeholder 1">
            <a:extLst>
              <a:ext uri="{FF2B5EF4-FFF2-40B4-BE49-F238E27FC236}">
                <a16:creationId xmlns:a16="http://schemas.microsoft.com/office/drawing/2014/main" id="{A7D0DCC7-95D3-47AC-89FE-BD6535E17DB7}"/>
              </a:ext>
            </a:extLst>
          </p:cNvPr>
          <p:cNvSpPr txBox="1">
            <a:spLocks noChangeArrowheads="1"/>
          </p:cNvSpPr>
          <p:nvPr/>
        </p:nvSpPr>
        <p:spPr bwMode="black">
          <a:xfrm>
            <a:off x="11049000" y="6167438"/>
            <a:ext cx="533400" cy="2778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defPPr>
              <a:defRPr lang="en-US"/>
            </a:defPPr>
            <a:lvl1pPr algn="r"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a:defRPr/>
            </a:pPr>
            <a:fld id="{261B20F3-4946-6446-BF0F-53EBEE663290}" type="slidenum">
              <a:rPr lang="en-US" altLang="en-US" sz="1200" smtClean="0">
                <a:solidFill>
                  <a:srgbClr val="5A5B5D"/>
                </a:solidFill>
              </a:rPr>
              <a:pPr>
                <a:defRPr/>
              </a:pPr>
              <a:t>3</a:t>
            </a:fld>
            <a:endParaRPr lang="en-US" altLang="en-US" sz="1200">
              <a:solidFill>
                <a:srgbClr val="5A5B5D"/>
              </a:solidFill>
            </a:endParaRPr>
          </a:p>
        </p:txBody>
      </p:sp>
      <p:sp>
        <p:nvSpPr>
          <p:cNvPr id="11" name="Content Placeholder 2">
            <a:extLst>
              <a:ext uri="{FF2B5EF4-FFF2-40B4-BE49-F238E27FC236}">
                <a16:creationId xmlns:a16="http://schemas.microsoft.com/office/drawing/2014/main" id="{304FA257-B432-4636-B842-CA972C1D9897}"/>
              </a:ext>
            </a:extLst>
          </p:cNvPr>
          <p:cNvSpPr txBox="1">
            <a:spLocks/>
          </p:cNvSpPr>
          <p:nvPr/>
        </p:nvSpPr>
        <p:spPr>
          <a:xfrm>
            <a:off x="1729853" y="1331240"/>
            <a:ext cx="8079893" cy="3441286"/>
          </a:xfrm>
          <a:prstGeom prst="rect">
            <a:avLst/>
          </a:prstGeom>
        </p:spPr>
        <p:txBody>
          <a:bodyPr>
            <a:noAutofit/>
          </a:bodyPr>
          <a:lst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buNone/>
            </a:pPr>
            <a:r>
              <a:rPr lang="en-US" sz="2800" dirty="0">
                <a:solidFill>
                  <a:srgbClr val="000000"/>
                </a:solidFill>
                <a:effectLst/>
                <a:latin typeface="Arial" panose="020B0604020202020204" pitchFamily="34" charset="0"/>
                <a:ea typeface="Calibri" panose="020F0502020204030204" pitchFamily="34" charset="0"/>
              </a:rPr>
              <a:t>“As we know, there are known knowns. There are things we know we know. We also know there are known unknowns. That is to say, we know there are some things we do not know. But there are also unknown unknowns — the ones we don't know we don't know.“</a:t>
            </a:r>
          </a:p>
          <a:p>
            <a:pPr marL="0" indent="0" algn="r">
              <a:buNone/>
            </a:pPr>
            <a:r>
              <a:rPr lang="en-US" sz="2800" i="1" kern="0" dirty="0">
                <a:solidFill>
                  <a:srgbClr val="000000"/>
                </a:solidFill>
                <a:latin typeface="Arial" panose="020B0604020202020204" pitchFamily="34" charset="0"/>
              </a:rPr>
              <a:t>Donald Rumsfeld</a:t>
            </a:r>
            <a:endParaRPr lang="en-US" sz="2800" i="1" kern="0" dirty="0">
              <a:solidFill>
                <a:srgbClr val="000000"/>
              </a:solidFill>
            </a:endParaRPr>
          </a:p>
        </p:txBody>
      </p:sp>
    </p:spTree>
    <p:extLst>
      <p:ext uri="{BB962C8B-B14F-4D97-AF65-F5344CB8AC3E}">
        <p14:creationId xmlns:p14="http://schemas.microsoft.com/office/powerpoint/2010/main" val="370960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19A9D-1F37-4D61-AE96-13BB9790E825}"/>
              </a:ext>
            </a:extLst>
          </p:cNvPr>
          <p:cNvSpPr>
            <a:spLocks noGrp="1"/>
          </p:cNvSpPr>
          <p:nvPr>
            <p:ph type="ctrTitle"/>
          </p:nvPr>
        </p:nvSpPr>
        <p:spPr>
          <a:xfrm>
            <a:off x="-1" y="-50334"/>
            <a:ext cx="4371474" cy="6908334"/>
          </a:xfrm>
        </p:spPr>
        <p:txBody>
          <a:bodyPr/>
          <a:lstStyle/>
          <a:p>
            <a:r>
              <a:rPr lang="en-US" b="0" dirty="0">
                <a:latin typeface="Franklin Gothic Demi" panose="020B0703020102020204" pitchFamily="34" charset="0"/>
              </a:rPr>
              <a:t>  </a:t>
            </a:r>
          </a:p>
        </p:txBody>
      </p:sp>
      <p:sp>
        <p:nvSpPr>
          <p:cNvPr id="8" name="Slide Number Placeholder 1">
            <a:extLst>
              <a:ext uri="{FF2B5EF4-FFF2-40B4-BE49-F238E27FC236}">
                <a16:creationId xmlns:a16="http://schemas.microsoft.com/office/drawing/2014/main" id="{A7D0DCC7-95D3-47AC-89FE-BD6535E17DB7}"/>
              </a:ext>
            </a:extLst>
          </p:cNvPr>
          <p:cNvSpPr txBox="1">
            <a:spLocks noChangeArrowheads="1"/>
          </p:cNvSpPr>
          <p:nvPr/>
        </p:nvSpPr>
        <p:spPr bwMode="black">
          <a:xfrm>
            <a:off x="11049000" y="6167438"/>
            <a:ext cx="533400" cy="2778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defPPr>
              <a:defRPr lang="en-US"/>
            </a:defPPr>
            <a:lvl1pPr algn="r"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a:defRPr/>
            </a:pPr>
            <a:fld id="{261B20F3-4946-6446-BF0F-53EBEE663290}" type="slidenum">
              <a:rPr lang="en-US" altLang="en-US" sz="1200" smtClean="0">
                <a:solidFill>
                  <a:srgbClr val="5A5B5D"/>
                </a:solidFill>
              </a:rPr>
              <a:pPr>
                <a:defRPr/>
              </a:pPr>
              <a:t>4</a:t>
            </a:fld>
            <a:endParaRPr lang="en-US" altLang="en-US" sz="1200">
              <a:solidFill>
                <a:srgbClr val="5A5B5D"/>
              </a:solidFill>
            </a:endParaRPr>
          </a:p>
        </p:txBody>
      </p:sp>
      <p:sp>
        <p:nvSpPr>
          <p:cNvPr id="22" name="TextBox 21">
            <a:extLst>
              <a:ext uri="{FF2B5EF4-FFF2-40B4-BE49-F238E27FC236}">
                <a16:creationId xmlns:a16="http://schemas.microsoft.com/office/drawing/2014/main" id="{60905A34-F3A5-4E53-89FB-861C7714F689}"/>
              </a:ext>
            </a:extLst>
          </p:cNvPr>
          <p:cNvSpPr txBox="1"/>
          <p:nvPr/>
        </p:nvSpPr>
        <p:spPr>
          <a:xfrm>
            <a:off x="433595" y="2516452"/>
            <a:ext cx="3344321" cy="1200329"/>
          </a:xfrm>
          <a:prstGeom prst="rect">
            <a:avLst/>
          </a:prstGeom>
          <a:noFill/>
        </p:spPr>
        <p:txBody>
          <a:bodyPr wrap="square" rtlCol="0">
            <a:spAutoFit/>
          </a:bodyPr>
          <a:lstStyle/>
          <a:p>
            <a:pPr algn="ctr"/>
            <a:r>
              <a:rPr kumimoji="0" lang="en-US" sz="3600" b="1" i="0" u="none" strike="noStrike" kern="0" cap="none" spc="0" normalizeH="0" baseline="0" noProof="0" dirty="0">
                <a:ln>
                  <a:noFill/>
                </a:ln>
                <a:effectLst/>
                <a:uLnTx/>
                <a:uFillTx/>
                <a:latin typeface="Franklin Gothic Demi" panose="020B0703020102020204" pitchFamily="34" charset="0"/>
                <a:ea typeface="+mj-ea"/>
                <a:cs typeface="Arial" panose="020B0604020202020204" pitchFamily="34" charset="0"/>
              </a:rPr>
              <a:t>Tenets of Cybersecurity</a:t>
            </a:r>
            <a:endParaRPr lang="en-US" dirty="0">
              <a:latin typeface="Franklin Gothic Demi" panose="020B0703020102020204" pitchFamily="34" charset="0"/>
            </a:endParaRPr>
          </a:p>
        </p:txBody>
      </p:sp>
      <p:cxnSp>
        <p:nvCxnSpPr>
          <p:cNvPr id="23" name="Straight Connector 2">
            <a:extLst>
              <a:ext uri="{FF2B5EF4-FFF2-40B4-BE49-F238E27FC236}">
                <a16:creationId xmlns:a16="http://schemas.microsoft.com/office/drawing/2014/main" id="{B5C743EB-1C93-4CD0-8196-9B43F30195F7}"/>
              </a:ext>
            </a:extLst>
          </p:cNvPr>
          <p:cNvCxnSpPr>
            <a:cxnSpLocks noChangeShapeType="1"/>
          </p:cNvCxnSpPr>
          <p:nvPr/>
        </p:nvCxnSpPr>
        <p:spPr bwMode="auto">
          <a:xfrm>
            <a:off x="10937518" y="6040249"/>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pic>
        <p:nvPicPr>
          <p:cNvPr id="24" name="Picture 23">
            <a:extLst>
              <a:ext uri="{FF2B5EF4-FFF2-40B4-BE49-F238E27FC236}">
                <a16:creationId xmlns:a16="http://schemas.microsoft.com/office/drawing/2014/main" id="{5AC86F30-1BBF-4A98-B6D8-C5150D4A9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82" y="5924384"/>
            <a:ext cx="763919" cy="763919"/>
          </a:xfrm>
          <a:prstGeom prst="rect">
            <a:avLst/>
          </a:prstGeom>
        </p:spPr>
      </p:pic>
      <p:sp>
        <p:nvSpPr>
          <p:cNvPr id="9" name="Content Placeholder 2">
            <a:extLst>
              <a:ext uri="{FF2B5EF4-FFF2-40B4-BE49-F238E27FC236}">
                <a16:creationId xmlns:a16="http://schemas.microsoft.com/office/drawing/2014/main" id="{81A53470-3C86-46CE-8FFC-A1A09ACA5783}"/>
              </a:ext>
            </a:extLst>
          </p:cNvPr>
          <p:cNvSpPr txBox="1">
            <a:spLocks/>
          </p:cNvSpPr>
          <p:nvPr/>
        </p:nvSpPr>
        <p:spPr>
          <a:xfrm>
            <a:off x="4953860" y="1747484"/>
            <a:ext cx="6804545" cy="2976915"/>
          </a:xfrm>
          <a:prstGeom prst="rect">
            <a:avLst/>
          </a:prstGeom>
        </p:spPr>
        <p:txBody>
          <a:bodyPr>
            <a:noAutofit/>
          </a:bodyPr>
          <a:lst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a:buFont typeface="Wingdings" panose="05000000000000000000" pitchFamily="2" charset="2"/>
              <a:buChar char="Ø"/>
            </a:pPr>
            <a:r>
              <a:rPr lang="en-US" sz="3200" kern="0" dirty="0">
                <a:solidFill>
                  <a:srgbClr val="005288"/>
                </a:solidFill>
                <a:latin typeface="Franklin Gothic Medium" panose="020B0603020102020204" pitchFamily="34" charset="0"/>
              </a:rPr>
              <a:t>Boundary Protection</a:t>
            </a:r>
          </a:p>
          <a:p>
            <a:pPr>
              <a:buFont typeface="Wingdings" panose="05000000000000000000" pitchFamily="2" charset="2"/>
              <a:buChar char="Ø"/>
            </a:pPr>
            <a:r>
              <a:rPr lang="en-US" sz="3200" kern="0" dirty="0">
                <a:solidFill>
                  <a:srgbClr val="005288"/>
                </a:solidFill>
                <a:latin typeface="Franklin Gothic Medium" panose="020B0603020102020204" pitchFamily="34" charset="0"/>
              </a:rPr>
              <a:t>Access Control</a:t>
            </a:r>
          </a:p>
          <a:p>
            <a:pPr>
              <a:buFont typeface="Wingdings" panose="05000000000000000000" pitchFamily="2" charset="2"/>
              <a:buChar char="Ø"/>
            </a:pPr>
            <a:r>
              <a:rPr lang="en-US" sz="3200" kern="0" dirty="0">
                <a:solidFill>
                  <a:srgbClr val="005288"/>
                </a:solidFill>
                <a:latin typeface="Franklin Gothic Medium" panose="020B0603020102020204" pitchFamily="34" charset="0"/>
              </a:rPr>
              <a:t>Asset Management</a:t>
            </a:r>
          </a:p>
          <a:p>
            <a:pPr>
              <a:buFont typeface="Wingdings" panose="05000000000000000000" pitchFamily="2" charset="2"/>
              <a:buChar char="Ø"/>
            </a:pPr>
            <a:r>
              <a:rPr lang="en-US" sz="3200" kern="0" dirty="0">
                <a:solidFill>
                  <a:srgbClr val="005288"/>
                </a:solidFill>
                <a:latin typeface="Franklin Gothic Medium" panose="020B0603020102020204" pitchFamily="34" charset="0"/>
              </a:rPr>
              <a:t>Network Monitoring</a:t>
            </a:r>
          </a:p>
          <a:p>
            <a:pPr marL="0" indent="0">
              <a:buFont typeface="Wingdings" panose="05000000000000000000" pitchFamily="2" charset="2"/>
              <a:buNone/>
            </a:pPr>
            <a:endParaRPr lang="en-US" sz="3200" kern="0" dirty="0"/>
          </a:p>
        </p:txBody>
      </p:sp>
    </p:spTree>
    <p:extLst>
      <p:ext uri="{BB962C8B-B14F-4D97-AF65-F5344CB8AC3E}">
        <p14:creationId xmlns:p14="http://schemas.microsoft.com/office/powerpoint/2010/main" val="127431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19A9D-1F37-4D61-AE96-13BB9790E825}"/>
              </a:ext>
            </a:extLst>
          </p:cNvPr>
          <p:cNvSpPr>
            <a:spLocks noGrp="1"/>
          </p:cNvSpPr>
          <p:nvPr>
            <p:ph type="ctrTitle"/>
          </p:nvPr>
        </p:nvSpPr>
        <p:spPr>
          <a:xfrm>
            <a:off x="-1" y="-50334"/>
            <a:ext cx="4371474" cy="6908334"/>
          </a:xfrm>
        </p:spPr>
        <p:txBody>
          <a:bodyPr/>
          <a:lstStyle/>
          <a:p>
            <a:r>
              <a:rPr lang="en-US" b="0" dirty="0">
                <a:latin typeface="Franklin Gothic Demi" panose="020B0703020102020204" pitchFamily="34" charset="0"/>
              </a:rPr>
              <a:t>  </a:t>
            </a:r>
          </a:p>
        </p:txBody>
      </p:sp>
      <p:sp>
        <p:nvSpPr>
          <p:cNvPr id="8" name="Slide Number Placeholder 1">
            <a:extLst>
              <a:ext uri="{FF2B5EF4-FFF2-40B4-BE49-F238E27FC236}">
                <a16:creationId xmlns:a16="http://schemas.microsoft.com/office/drawing/2014/main" id="{A7D0DCC7-95D3-47AC-89FE-BD6535E17DB7}"/>
              </a:ext>
            </a:extLst>
          </p:cNvPr>
          <p:cNvSpPr txBox="1">
            <a:spLocks noChangeArrowheads="1"/>
          </p:cNvSpPr>
          <p:nvPr/>
        </p:nvSpPr>
        <p:spPr bwMode="black">
          <a:xfrm>
            <a:off x="11049000" y="6167438"/>
            <a:ext cx="533400" cy="2778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defPPr>
              <a:defRPr lang="en-US"/>
            </a:defPPr>
            <a:lvl1pPr algn="r"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a:defRPr/>
            </a:pPr>
            <a:fld id="{261B20F3-4946-6446-BF0F-53EBEE663290}" type="slidenum">
              <a:rPr lang="en-US" altLang="en-US" sz="1200" smtClean="0">
                <a:solidFill>
                  <a:srgbClr val="5A5B5D"/>
                </a:solidFill>
              </a:rPr>
              <a:pPr>
                <a:defRPr/>
              </a:pPr>
              <a:t>5</a:t>
            </a:fld>
            <a:endParaRPr lang="en-US" altLang="en-US" sz="1200">
              <a:solidFill>
                <a:srgbClr val="5A5B5D"/>
              </a:solidFill>
            </a:endParaRPr>
          </a:p>
        </p:txBody>
      </p:sp>
      <p:sp>
        <p:nvSpPr>
          <p:cNvPr id="22" name="TextBox 21">
            <a:extLst>
              <a:ext uri="{FF2B5EF4-FFF2-40B4-BE49-F238E27FC236}">
                <a16:creationId xmlns:a16="http://schemas.microsoft.com/office/drawing/2014/main" id="{60905A34-F3A5-4E53-89FB-861C7714F689}"/>
              </a:ext>
            </a:extLst>
          </p:cNvPr>
          <p:cNvSpPr txBox="1"/>
          <p:nvPr/>
        </p:nvSpPr>
        <p:spPr>
          <a:xfrm>
            <a:off x="433595" y="2516452"/>
            <a:ext cx="3344321" cy="1200329"/>
          </a:xfrm>
          <a:prstGeom prst="rect">
            <a:avLst/>
          </a:prstGeom>
          <a:noFill/>
        </p:spPr>
        <p:txBody>
          <a:bodyPr wrap="square" rtlCol="0">
            <a:spAutoFit/>
          </a:bodyPr>
          <a:lstStyle/>
          <a:p>
            <a:pPr algn="ctr"/>
            <a:r>
              <a:rPr kumimoji="0" lang="en-US" sz="3600" b="1" i="0" u="none" strike="noStrike" kern="0" cap="none" spc="0" normalizeH="0" baseline="0" noProof="0" dirty="0">
                <a:ln>
                  <a:noFill/>
                </a:ln>
                <a:effectLst/>
                <a:uLnTx/>
                <a:uFillTx/>
                <a:latin typeface="Franklin Gothic Demi" panose="020B0703020102020204" pitchFamily="34" charset="0"/>
                <a:ea typeface="+mj-ea"/>
                <a:cs typeface="Arial" panose="020B0604020202020204" pitchFamily="34" charset="0"/>
              </a:rPr>
              <a:t>The Ten Questions</a:t>
            </a:r>
            <a:endParaRPr lang="en-US" dirty="0">
              <a:latin typeface="Franklin Gothic Demi" panose="020B0703020102020204" pitchFamily="34" charset="0"/>
            </a:endParaRPr>
          </a:p>
        </p:txBody>
      </p:sp>
      <p:cxnSp>
        <p:nvCxnSpPr>
          <p:cNvPr id="23" name="Straight Connector 2">
            <a:extLst>
              <a:ext uri="{FF2B5EF4-FFF2-40B4-BE49-F238E27FC236}">
                <a16:creationId xmlns:a16="http://schemas.microsoft.com/office/drawing/2014/main" id="{B5C743EB-1C93-4CD0-8196-9B43F30195F7}"/>
              </a:ext>
            </a:extLst>
          </p:cNvPr>
          <p:cNvCxnSpPr>
            <a:cxnSpLocks noChangeShapeType="1"/>
          </p:cNvCxnSpPr>
          <p:nvPr/>
        </p:nvCxnSpPr>
        <p:spPr bwMode="auto">
          <a:xfrm>
            <a:off x="10937518" y="6040249"/>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pic>
        <p:nvPicPr>
          <p:cNvPr id="24" name="Picture 23">
            <a:extLst>
              <a:ext uri="{FF2B5EF4-FFF2-40B4-BE49-F238E27FC236}">
                <a16:creationId xmlns:a16="http://schemas.microsoft.com/office/drawing/2014/main" id="{5AC86F30-1BBF-4A98-B6D8-C5150D4A9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82" y="5924384"/>
            <a:ext cx="763919" cy="763919"/>
          </a:xfrm>
          <a:prstGeom prst="rect">
            <a:avLst/>
          </a:prstGeom>
        </p:spPr>
      </p:pic>
      <p:sp>
        <p:nvSpPr>
          <p:cNvPr id="9" name="Content Placeholder 2">
            <a:extLst>
              <a:ext uri="{FF2B5EF4-FFF2-40B4-BE49-F238E27FC236}">
                <a16:creationId xmlns:a16="http://schemas.microsoft.com/office/drawing/2014/main" id="{81A53470-3C86-46CE-8FFC-A1A09ACA5783}"/>
              </a:ext>
            </a:extLst>
          </p:cNvPr>
          <p:cNvSpPr txBox="1">
            <a:spLocks/>
          </p:cNvSpPr>
          <p:nvPr/>
        </p:nvSpPr>
        <p:spPr>
          <a:xfrm>
            <a:off x="4781009" y="974620"/>
            <a:ext cx="6980547" cy="5065629"/>
          </a:xfrm>
          <a:prstGeom prst="rect">
            <a:avLst/>
          </a:prstGeom>
        </p:spPr>
        <p:txBody>
          <a:bodyPr>
            <a:noAutofit/>
          </a:bodyPr>
          <a:lst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buNone/>
            </a:pPr>
            <a:r>
              <a:rPr lang="en-US" sz="2000" kern="0" dirty="0">
                <a:solidFill>
                  <a:srgbClr val="005288"/>
                </a:solidFill>
                <a:latin typeface="Franklin Gothic Medium" panose="020B0603020102020204" pitchFamily="34" charset="0"/>
              </a:rPr>
              <a:t>1.  Regarding Boundary Protection, what cybersecurity measures have been implemented?</a:t>
            </a:r>
          </a:p>
          <a:p>
            <a:pPr marL="0" indent="0">
              <a:buNone/>
            </a:pPr>
            <a:r>
              <a:rPr lang="en-US" sz="2000" kern="0" dirty="0">
                <a:solidFill>
                  <a:srgbClr val="005288"/>
                </a:solidFill>
                <a:latin typeface="Franklin Gothic Medium" panose="020B0603020102020204" pitchFamily="34" charset="0"/>
              </a:rPr>
              <a:t>2.  Has the company implemented layered or segmented defenses?</a:t>
            </a:r>
          </a:p>
          <a:p>
            <a:pPr marL="0" indent="0">
              <a:buNone/>
            </a:pPr>
            <a:r>
              <a:rPr lang="en-US" sz="2000" kern="0" dirty="0">
                <a:solidFill>
                  <a:srgbClr val="005288"/>
                </a:solidFill>
                <a:latin typeface="Franklin Gothic Medium" panose="020B0603020102020204" pitchFamily="34" charset="0"/>
              </a:rPr>
              <a:t>3.  How often does the company conduct a comprehensive audit of all external-facing access points, then update the system architecture plans to reflect the most current, accurate data?</a:t>
            </a:r>
          </a:p>
          <a:p>
            <a:pPr marL="0" indent="0">
              <a:buNone/>
            </a:pPr>
            <a:r>
              <a:rPr lang="en-US" sz="2000" kern="0" dirty="0">
                <a:solidFill>
                  <a:srgbClr val="005288"/>
                </a:solidFill>
                <a:latin typeface="Franklin Gothic Medium" panose="020B0603020102020204" pitchFamily="34" charset="0"/>
              </a:rPr>
              <a:t>4.  Has the company implemented increasing complex multi-factor authentication for critical boundary areas and operational systems?</a:t>
            </a:r>
          </a:p>
          <a:p>
            <a:pPr marL="0" indent="0">
              <a:buNone/>
            </a:pPr>
            <a:r>
              <a:rPr lang="en-US" sz="2000" kern="0" dirty="0">
                <a:solidFill>
                  <a:srgbClr val="005288"/>
                </a:solidFill>
                <a:latin typeface="Franklin Gothic Medium" panose="020B0603020102020204" pitchFamily="34" charset="0"/>
              </a:rPr>
              <a:t>5.  How often does the company conduct a comprehensive credentials audit?</a:t>
            </a:r>
          </a:p>
        </p:txBody>
      </p:sp>
    </p:spTree>
    <p:extLst>
      <p:ext uri="{BB962C8B-B14F-4D97-AF65-F5344CB8AC3E}">
        <p14:creationId xmlns:p14="http://schemas.microsoft.com/office/powerpoint/2010/main" val="2243442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19A9D-1F37-4D61-AE96-13BB9790E825}"/>
              </a:ext>
            </a:extLst>
          </p:cNvPr>
          <p:cNvSpPr>
            <a:spLocks noGrp="1"/>
          </p:cNvSpPr>
          <p:nvPr>
            <p:ph type="ctrTitle"/>
          </p:nvPr>
        </p:nvSpPr>
        <p:spPr>
          <a:xfrm>
            <a:off x="-1" y="-50334"/>
            <a:ext cx="4371474" cy="6908334"/>
          </a:xfrm>
        </p:spPr>
        <p:txBody>
          <a:bodyPr/>
          <a:lstStyle/>
          <a:p>
            <a:r>
              <a:rPr lang="en-US" b="0" dirty="0">
                <a:latin typeface="Franklin Gothic Demi" panose="020B0703020102020204" pitchFamily="34" charset="0"/>
              </a:rPr>
              <a:t>  </a:t>
            </a:r>
          </a:p>
        </p:txBody>
      </p:sp>
      <p:sp>
        <p:nvSpPr>
          <p:cNvPr id="8" name="Slide Number Placeholder 1">
            <a:extLst>
              <a:ext uri="{FF2B5EF4-FFF2-40B4-BE49-F238E27FC236}">
                <a16:creationId xmlns:a16="http://schemas.microsoft.com/office/drawing/2014/main" id="{A7D0DCC7-95D3-47AC-89FE-BD6535E17DB7}"/>
              </a:ext>
            </a:extLst>
          </p:cNvPr>
          <p:cNvSpPr txBox="1">
            <a:spLocks noChangeArrowheads="1"/>
          </p:cNvSpPr>
          <p:nvPr/>
        </p:nvSpPr>
        <p:spPr bwMode="black">
          <a:xfrm>
            <a:off x="11049000" y="6167438"/>
            <a:ext cx="533400" cy="2778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defPPr>
              <a:defRPr lang="en-US"/>
            </a:defPPr>
            <a:lvl1pPr algn="r"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a:defRPr/>
            </a:pPr>
            <a:fld id="{261B20F3-4946-6446-BF0F-53EBEE663290}" type="slidenum">
              <a:rPr lang="en-US" altLang="en-US" sz="1200" smtClean="0">
                <a:solidFill>
                  <a:srgbClr val="5A5B5D"/>
                </a:solidFill>
              </a:rPr>
              <a:pPr>
                <a:defRPr/>
              </a:pPr>
              <a:t>6</a:t>
            </a:fld>
            <a:endParaRPr lang="en-US" altLang="en-US" sz="1200">
              <a:solidFill>
                <a:srgbClr val="5A5B5D"/>
              </a:solidFill>
            </a:endParaRPr>
          </a:p>
        </p:txBody>
      </p:sp>
      <p:sp>
        <p:nvSpPr>
          <p:cNvPr id="22" name="TextBox 21">
            <a:extLst>
              <a:ext uri="{FF2B5EF4-FFF2-40B4-BE49-F238E27FC236}">
                <a16:creationId xmlns:a16="http://schemas.microsoft.com/office/drawing/2014/main" id="{60905A34-F3A5-4E53-89FB-861C7714F689}"/>
              </a:ext>
            </a:extLst>
          </p:cNvPr>
          <p:cNvSpPr txBox="1"/>
          <p:nvPr/>
        </p:nvSpPr>
        <p:spPr>
          <a:xfrm>
            <a:off x="433595" y="2516452"/>
            <a:ext cx="3344321" cy="1200329"/>
          </a:xfrm>
          <a:prstGeom prst="rect">
            <a:avLst/>
          </a:prstGeom>
          <a:noFill/>
        </p:spPr>
        <p:txBody>
          <a:bodyPr wrap="square" rtlCol="0">
            <a:spAutoFit/>
          </a:bodyPr>
          <a:lstStyle/>
          <a:p>
            <a:pPr algn="ctr"/>
            <a:r>
              <a:rPr kumimoji="0" lang="en-US" sz="3600" b="1" i="0" u="none" strike="noStrike" kern="0" cap="none" spc="0" normalizeH="0" baseline="0" noProof="0" dirty="0">
                <a:ln>
                  <a:noFill/>
                </a:ln>
                <a:effectLst/>
                <a:uLnTx/>
                <a:uFillTx/>
                <a:latin typeface="Franklin Gothic Demi" panose="020B0703020102020204" pitchFamily="34" charset="0"/>
                <a:ea typeface="+mj-ea"/>
                <a:cs typeface="Arial" panose="020B0604020202020204" pitchFamily="34" charset="0"/>
              </a:rPr>
              <a:t>The Ten Questions</a:t>
            </a:r>
            <a:endParaRPr lang="en-US" dirty="0">
              <a:latin typeface="Franklin Gothic Demi" panose="020B0703020102020204" pitchFamily="34" charset="0"/>
            </a:endParaRPr>
          </a:p>
        </p:txBody>
      </p:sp>
      <p:cxnSp>
        <p:nvCxnSpPr>
          <p:cNvPr id="23" name="Straight Connector 2">
            <a:extLst>
              <a:ext uri="{FF2B5EF4-FFF2-40B4-BE49-F238E27FC236}">
                <a16:creationId xmlns:a16="http://schemas.microsoft.com/office/drawing/2014/main" id="{B5C743EB-1C93-4CD0-8196-9B43F30195F7}"/>
              </a:ext>
            </a:extLst>
          </p:cNvPr>
          <p:cNvCxnSpPr>
            <a:cxnSpLocks noChangeShapeType="1"/>
          </p:cNvCxnSpPr>
          <p:nvPr/>
        </p:nvCxnSpPr>
        <p:spPr bwMode="auto">
          <a:xfrm>
            <a:off x="10937518" y="6040249"/>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pic>
        <p:nvPicPr>
          <p:cNvPr id="24" name="Picture 23">
            <a:extLst>
              <a:ext uri="{FF2B5EF4-FFF2-40B4-BE49-F238E27FC236}">
                <a16:creationId xmlns:a16="http://schemas.microsoft.com/office/drawing/2014/main" id="{5AC86F30-1BBF-4A98-B6D8-C5150D4A9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82" y="5924384"/>
            <a:ext cx="763919" cy="763919"/>
          </a:xfrm>
          <a:prstGeom prst="rect">
            <a:avLst/>
          </a:prstGeom>
        </p:spPr>
      </p:pic>
      <p:sp>
        <p:nvSpPr>
          <p:cNvPr id="9" name="Content Placeholder 2">
            <a:extLst>
              <a:ext uri="{FF2B5EF4-FFF2-40B4-BE49-F238E27FC236}">
                <a16:creationId xmlns:a16="http://schemas.microsoft.com/office/drawing/2014/main" id="{81A53470-3C86-46CE-8FFC-A1A09ACA5783}"/>
              </a:ext>
            </a:extLst>
          </p:cNvPr>
          <p:cNvSpPr txBox="1">
            <a:spLocks/>
          </p:cNvSpPr>
          <p:nvPr/>
        </p:nvSpPr>
        <p:spPr>
          <a:xfrm>
            <a:off x="4777855" y="412750"/>
            <a:ext cx="6980547" cy="5754688"/>
          </a:xfrm>
          <a:prstGeom prst="rect">
            <a:avLst/>
          </a:prstGeom>
        </p:spPr>
        <p:txBody>
          <a:bodyPr>
            <a:noAutofit/>
          </a:bodyPr>
          <a:lst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buNone/>
            </a:pPr>
            <a:r>
              <a:rPr lang="en-US" sz="2000" kern="0" dirty="0">
                <a:solidFill>
                  <a:srgbClr val="005288"/>
                </a:solidFill>
                <a:latin typeface="Franklin Gothic Medium" panose="020B0603020102020204" pitchFamily="34" charset="0"/>
              </a:rPr>
              <a:t>6.  How often are passwords required to be changed?</a:t>
            </a:r>
          </a:p>
          <a:p>
            <a:pPr marL="0" indent="0">
              <a:buNone/>
            </a:pPr>
            <a:r>
              <a:rPr lang="en-US" sz="2000" kern="0" dirty="0">
                <a:solidFill>
                  <a:srgbClr val="005288"/>
                </a:solidFill>
                <a:latin typeface="Franklin Gothic Medium" panose="020B0603020102020204" pitchFamily="34" charset="0"/>
              </a:rPr>
              <a:t>7.  Has the company completed a comprehensive Asset Management Program to inventory all cyber architecture devices and systems to ensure all patches, upgrades and version software are accurate and installed correctly while also ensuring default passwords are changed and unnecessary external boundary accesses are neutralized?</a:t>
            </a:r>
          </a:p>
          <a:p>
            <a:pPr marL="0" indent="0">
              <a:buNone/>
            </a:pPr>
            <a:r>
              <a:rPr lang="en-US" sz="2000" kern="0" dirty="0">
                <a:solidFill>
                  <a:srgbClr val="005288"/>
                </a:solidFill>
                <a:latin typeface="Franklin Gothic Medium" panose="020B0603020102020204" pitchFamily="34" charset="0"/>
              </a:rPr>
              <a:t>8.  How is data collected, maintained and used by the company stored, transmitted, and protected?</a:t>
            </a:r>
          </a:p>
          <a:p>
            <a:pPr marL="0" indent="0">
              <a:buNone/>
            </a:pPr>
            <a:r>
              <a:rPr lang="en-US" sz="2000" kern="0" dirty="0">
                <a:solidFill>
                  <a:srgbClr val="005288"/>
                </a:solidFill>
                <a:latin typeface="Franklin Gothic Medium" panose="020B0603020102020204" pitchFamily="34" charset="0"/>
              </a:rPr>
              <a:t>9.  Does the company have an effective and robust network monitoring program in place to efficiently detect and mitigate adversarial activity and intrusion attempts?</a:t>
            </a:r>
          </a:p>
          <a:p>
            <a:pPr marL="0" indent="0">
              <a:buNone/>
            </a:pPr>
            <a:r>
              <a:rPr lang="en-US" sz="2000" kern="0" dirty="0">
                <a:solidFill>
                  <a:srgbClr val="005288"/>
                </a:solidFill>
                <a:latin typeface="Franklin Gothic Medium" panose="020B0603020102020204" pitchFamily="34" charset="0"/>
              </a:rPr>
              <a:t>10. How often does the company conduct a risk management assessment employing services such as assessing the cyber architecture, scanning for vulnerabilities or performing penetration tests?</a:t>
            </a:r>
            <a:endParaRPr lang="en-US" sz="2000" kern="0" dirty="0"/>
          </a:p>
        </p:txBody>
      </p:sp>
    </p:spTree>
    <p:extLst>
      <p:ext uri="{BB962C8B-B14F-4D97-AF65-F5344CB8AC3E}">
        <p14:creationId xmlns:p14="http://schemas.microsoft.com/office/powerpoint/2010/main" val="220935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FF7FC317-6D55-48FD-A904-535ED607D703}"/>
              </a:ext>
            </a:extLst>
          </p:cNvPr>
          <p:cNvSpPr>
            <a:spLocks noGrp="1"/>
          </p:cNvSpPr>
          <p:nvPr>
            <p:ph type="sldNum" sz="quarter" idx="10"/>
          </p:nvPr>
        </p:nvSpPr>
        <p:spPr/>
        <p:txBody>
          <a:bodyPr/>
          <a:lstStyle/>
          <a:p>
            <a:pPr>
              <a:defRPr/>
            </a:pPr>
            <a:fld id="{E99D75CC-DB2F-428D-9830-92E2FDAEAE98}" type="slidenum">
              <a:rPr lang="en-US" altLang="en-US" smtClean="0"/>
              <a:pPr>
                <a:defRPr/>
              </a:pPr>
              <a:t>7</a:t>
            </a:fld>
            <a:endParaRPr lang="en-US" altLang="en-US"/>
          </a:p>
        </p:txBody>
      </p:sp>
      <p:sp>
        <p:nvSpPr>
          <p:cNvPr id="2" name="TextBox 1">
            <a:extLst>
              <a:ext uri="{FF2B5EF4-FFF2-40B4-BE49-F238E27FC236}">
                <a16:creationId xmlns:a16="http://schemas.microsoft.com/office/drawing/2014/main" id="{BC2DA425-61D5-4024-A675-3D44E516B02D}"/>
              </a:ext>
            </a:extLst>
          </p:cNvPr>
          <p:cNvSpPr txBox="1"/>
          <p:nvPr/>
        </p:nvSpPr>
        <p:spPr>
          <a:xfrm>
            <a:off x="7514167" y="2580872"/>
            <a:ext cx="3429000" cy="830997"/>
          </a:xfrm>
          <a:prstGeom prst="rect">
            <a:avLst/>
          </a:prstGeom>
          <a:noFill/>
        </p:spPr>
        <p:txBody>
          <a:bodyPr wrap="square" rtlCol="0">
            <a:spAutoFit/>
          </a:bodyPr>
          <a:lstStyle/>
          <a:p>
            <a:pPr algn="ctr"/>
            <a:r>
              <a:rPr lang="en-US" sz="4800" dirty="0">
                <a:solidFill>
                  <a:schemeClr val="accent4">
                    <a:lumMod val="50000"/>
                  </a:schemeClr>
                </a:solidFill>
                <a:latin typeface="Franklin Gothic Book" panose="020B0503020102020204" pitchFamily="34" charset="0"/>
              </a:rPr>
              <a:t>Questions?</a:t>
            </a:r>
          </a:p>
        </p:txBody>
      </p:sp>
      <p:cxnSp>
        <p:nvCxnSpPr>
          <p:cNvPr id="4" name="Straight Connector 3">
            <a:extLst>
              <a:ext uri="{FF2B5EF4-FFF2-40B4-BE49-F238E27FC236}">
                <a16:creationId xmlns:a16="http://schemas.microsoft.com/office/drawing/2014/main" id="{291E569D-DE5B-436C-B9FA-5FCC97A71DF5}"/>
              </a:ext>
            </a:extLst>
          </p:cNvPr>
          <p:cNvCxnSpPr>
            <a:cxnSpLocks/>
          </p:cNvCxnSpPr>
          <p:nvPr/>
        </p:nvCxnSpPr>
        <p:spPr bwMode="auto">
          <a:xfrm>
            <a:off x="6916914" y="3524506"/>
            <a:ext cx="4623506" cy="0"/>
          </a:xfrm>
          <a:prstGeom prst="line">
            <a:avLst/>
          </a:prstGeom>
          <a:ln w="57150">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sp>
        <p:nvSpPr>
          <p:cNvPr id="6" name="TextBox 5">
            <a:extLst>
              <a:ext uri="{FF2B5EF4-FFF2-40B4-BE49-F238E27FC236}">
                <a16:creationId xmlns:a16="http://schemas.microsoft.com/office/drawing/2014/main" id="{C5798F0D-B076-F2FD-5BAF-0DF73D26BA1F}"/>
              </a:ext>
            </a:extLst>
          </p:cNvPr>
          <p:cNvSpPr txBox="1"/>
          <p:nvPr/>
        </p:nvSpPr>
        <p:spPr>
          <a:xfrm>
            <a:off x="6202424" y="5983178"/>
            <a:ext cx="3703578" cy="646331"/>
          </a:xfrm>
          <a:prstGeom prst="rect">
            <a:avLst/>
          </a:prstGeom>
          <a:noFill/>
        </p:spPr>
        <p:txBody>
          <a:bodyPr wrap="square" rtlCol="0">
            <a:spAutoFit/>
          </a:bodyPr>
          <a:lstStyle/>
          <a:p>
            <a:r>
              <a:rPr lang="en-US" sz="1200" b="0" dirty="0">
                <a:solidFill>
                  <a:schemeClr val="bg1"/>
                </a:solidFill>
                <a:latin typeface="Arial"/>
                <a:cs typeface="Arial"/>
              </a:rPr>
              <a:t>Ronald (Ron) Keen</a:t>
            </a:r>
            <a:br>
              <a:rPr lang="en-US" sz="1200" b="0" dirty="0">
                <a:solidFill>
                  <a:schemeClr val="bg1"/>
                </a:solidFill>
                <a:latin typeface="Arial"/>
                <a:cs typeface="Arial"/>
              </a:rPr>
            </a:br>
            <a:r>
              <a:rPr lang="en-US" sz="1200" b="0" dirty="0">
                <a:solidFill>
                  <a:schemeClr val="bg1"/>
                </a:solidFill>
                <a:latin typeface="Arial"/>
                <a:cs typeface="Arial"/>
              </a:rPr>
              <a:t>Senior Advisor, National Risk Management Center</a:t>
            </a:r>
            <a:br>
              <a:rPr lang="en-US" sz="1200" b="0" dirty="0">
                <a:solidFill>
                  <a:schemeClr val="bg1"/>
                </a:solidFill>
                <a:latin typeface="Arial"/>
                <a:cs typeface="Arial"/>
              </a:rPr>
            </a:br>
            <a:r>
              <a:rPr lang="en-US" sz="1200" b="0" dirty="0">
                <a:solidFill>
                  <a:schemeClr val="bg1"/>
                </a:solidFill>
                <a:latin typeface="Arial"/>
                <a:cs typeface="Arial"/>
              </a:rPr>
              <a:t>Ronald.Keen@cisa.dhs.gov</a:t>
            </a:r>
            <a:endParaRPr lang="en-US" sz="1200" dirty="0">
              <a:solidFill>
                <a:schemeClr val="bg1"/>
              </a:solidFill>
            </a:endParaRPr>
          </a:p>
        </p:txBody>
      </p:sp>
    </p:spTree>
    <p:extLst>
      <p:ext uri="{BB962C8B-B14F-4D97-AF65-F5344CB8AC3E}">
        <p14:creationId xmlns:p14="http://schemas.microsoft.com/office/powerpoint/2010/main" val="69929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F81ED6-518E-4202-8E17-0E73BDFED94A}"/>
              </a:ext>
            </a:extLst>
          </p:cNvPr>
          <p:cNvSpPr>
            <a:spLocks noGrp="1"/>
          </p:cNvSpPr>
          <p:nvPr>
            <p:ph type="sldNum" sz="quarter" idx="10"/>
          </p:nvPr>
        </p:nvSpPr>
        <p:spPr/>
        <p:txBody>
          <a:bodyPr/>
          <a:lstStyle/>
          <a:p>
            <a:pPr>
              <a:defRPr/>
            </a:pPr>
            <a:fld id="{B2CC0A1B-2181-4F1F-ABC2-EBADADD105BB}" type="slidenum">
              <a:rPr lang="en-US" altLang="en-US" smtClean="0"/>
              <a:pPr>
                <a:defRPr/>
              </a:pPr>
              <a:t>8</a:t>
            </a:fld>
            <a:endParaRPr lang="en-US" altLang="en-US"/>
          </a:p>
        </p:txBody>
      </p:sp>
    </p:spTree>
  </p:cSld>
  <p:clrMapOvr>
    <a:masterClrMapping/>
  </p:clrMapOvr>
</p:sld>
</file>

<file path=ppt/theme/theme1.xml><?xml version="1.0" encoding="utf-8"?>
<a:theme xmlns:a="http://schemas.openxmlformats.org/drawingml/2006/main" name="DHS_Template_White">
  <a:themeElements>
    <a:clrScheme name="Custom 2">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0E78AE"/>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SA Template">
  <a:themeElements>
    <a:clrScheme name="CISA1">
      <a:dk1>
        <a:srgbClr val="000000"/>
      </a:dk1>
      <a:lt1>
        <a:srgbClr val="FFFFFF"/>
      </a:lt1>
      <a:dk2>
        <a:srgbClr val="545454"/>
      </a:dk2>
      <a:lt2>
        <a:srgbClr val="BFBFBF"/>
      </a:lt2>
      <a:accent1>
        <a:srgbClr val="005288"/>
      </a:accent1>
      <a:accent2>
        <a:srgbClr val="C0C2C4"/>
      </a:accent2>
      <a:accent3>
        <a:srgbClr val="5A5B5D"/>
      </a:accent3>
      <a:accent4>
        <a:srgbClr val="0078AE"/>
      </a:accent4>
      <a:accent5>
        <a:srgbClr val="C41230"/>
      </a:accent5>
      <a:accent6>
        <a:srgbClr val="396A34"/>
      </a:accent6>
      <a:hlink>
        <a:srgbClr val="90BB23"/>
      </a:hlink>
      <a:folHlink>
        <a:srgbClr val="002D60"/>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Read-Only]" id="{3E565482-BB0F-4A99-B289-38532A6E4FDD}" vid="{56945F44-5577-48B7-B491-F27C8AE69343}"/>
    </a:ext>
  </a:extLst>
</a:theme>
</file>

<file path=ppt/theme/theme3.xml><?xml version="1.0" encoding="utf-8"?>
<a:theme xmlns:a="http://schemas.openxmlformats.org/drawingml/2006/main" name="2_DHS_Template_White">
  <a:themeElements>
    <a:clrScheme name="Custom 7">
      <a:dk1>
        <a:srgbClr val="005288"/>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1200" i="1" dirty="0" smtClean="0">
            <a:solidFill>
              <a:srgbClr val="363636"/>
            </a:solidFill>
          </a:defRPr>
        </a:defPPr>
      </a:lstStyle>
    </a:tx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05F610FBAF05499E90B35A4749CAD1" ma:contentTypeVersion="2" ma:contentTypeDescription="Create a new document." ma:contentTypeScope="" ma:versionID="dbaa26ec5d94525012981bc5e3c23018">
  <xsd:schema xmlns:xsd="http://www.w3.org/2001/XMLSchema" xmlns:xs="http://www.w3.org/2001/XMLSchema" xmlns:p="http://schemas.microsoft.com/office/2006/metadata/properties" xmlns:ns2="b05ce9fd-fcf4-41a0-8abe-2ce5d1f2ebb7" targetNamespace="http://schemas.microsoft.com/office/2006/metadata/properties" ma:root="true" ma:fieldsID="18bcd9df31405dbada9c6d3df777779e" ns2:_="">
    <xsd:import namespace="b05ce9fd-fcf4-41a0-8abe-2ce5d1f2ebb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ce9fd-fcf4-41a0-8abe-2ce5d1f2eb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EE412-CF9D-45E2-9FAE-874D51208B8C}">
  <ds:schemaRefs>
    <ds:schemaRef ds:uri="http://schemas.microsoft.com/sharepoint/v3/contenttype/forms"/>
  </ds:schemaRefs>
</ds:datastoreItem>
</file>

<file path=customXml/itemProps2.xml><?xml version="1.0" encoding="utf-8"?>
<ds:datastoreItem xmlns:ds="http://schemas.openxmlformats.org/officeDocument/2006/customXml" ds:itemID="{E3668515-4D80-4449-ACB6-4F6D31822615}">
  <ds:schemaRefs>
    <ds:schemaRef ds:uri="b05ce9fd-fcf4-41a0-8abe-2ce5d1f2eb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8F7898-ED32-4368-9D50-7AA54760BE5B}">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b05ce9fd-fcf4-41a0-8abe-2ce5d1f2ebb7"/>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7898</TotalTime>
  <Words>923</Words>
  <Application>Microsoft Office PowerPoint</Application>
  <PresentationFormat>Widescreen</PresentationFormat>
  <Paragraphs>72</Paragraphs>
  <Slides>8</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vt:i4>
      </vt:variant>
    </vt:vector>
  </HeadingPairs>
  <TitlesOfParts>
    <vt:vector size="20" baseType="lpstr">
      <vt:lpstr>Arial</vt:lpstr>
      <vt:lpstr>Calibri</vt:lpstr>
      <vt:lpstr>Franklin Gothic Book</vt:lpstr>
      <vt:lpstr>Franklin Gothic Demi</vt:lpstr>
      <vt:lpstr>Franklin Gothic Medium</vt:lpstr>
      <vt:lpstr>Segoe UI</vt:lpstr>
      <vt:lpstr>Times</vt:lpstr>
      <vt:lpstr>Times New Roman</vt:lpstr>
      <vt:lpstr>Wingdings</vt:lpstr>
      <vt:lpstr>DHS_Template_White</vt:lpstr>
      <vt:lpstr>CISA Template</vt:lpstr>
      <vt:lpstr>2_DHS_Template_White</vt:lpstr>
      <vt:lpstr> TEN CYBER QUESTIONS EVERY ADVOCATE SHOULD BE ASKING </vt:lpstr>
      <vt:lpstr>  </vt:lpstr>
      <vt:lpstr>  </vt:lpstr>
      <vt:lpstr>  </vt:lpstr>
      <vt:lpstr>  </vt:lpstr>
      <vt:lpstr>  </vt:lpstr>
      <vt:lpstr>PowerPoint Presentation</vt:lpstr>
      <vt:lpstr>PowerPoint Presentation</vt:lpstr>
    </vt:vector>
  </TitlesOfParts>
  <Company>Transportation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NRMC 101 Presentation</dc:title>
  <dc:creator>zee.zaman@othsolutions.net</dc:creator>
  <cp:lastModifiedBy>Jackson Haslup</cp:lastModifiedBy>
  <cp:revision>12</cp:revision>
  <cp:lastPrinted>2002-02-25T16:50:36Z</cp:lastPrinted>
  <dcterms:created xsi:type="dcterms:W3CDTF">2003-10-28T16:04:33Z</dcterms:created>
  <dcterms:modified xsi:type="dcterms:W3CDTF">2022-06-13T13:27:45Z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0x010100B705F610FBAF05499E90B35A4749CAD1</vt:lpwstr>
  </property>
  <property fmtid="{D5CDD505-2E9C-101B-9397-08002B2CF9AE}" pid="3" name="MSIP_Label_a2eef23d-2e95-4428-9a3c-2526d95b164a_Enabled">
    <vt:lpwstr>true</vt:lpwstr>
  </property>
  <property fmtid="{D5CDD505-2E9C-101B-9397-08002B2CF9AE}" pid="4" name="MSIP_Label_a2eef23d-2e95-4428-9a3c-2526d95b164a_SetDate">
    <vt:lpwstr>2022-04-08T14:05:21Z</vt:lpwstr>
  </property>
  <property fmtid="{D5CDD505-2E9C-101B-9397-08002B2CF9AE}" pid="5" name="MSIP_Label_a2eef23d-2e95-4428-9a3c-2526d95b164a_Method">
    <vt:lpwstr>Standard</vt:lpwstr>
  </property>
  <property fmtid="{D5CDD505-2E9C-101B-9397-08002B2CF9AE}" pid="6" name="MSIP_Label_a2eef23d-2e95-4428-9a3c-2526d95b164a_Name">
    <vt:lpwstr>For Official Use Only (FOUO)</vt:lpwstr>
  </property>
  <property fmtid="{D5CDD505-2E9C-101B-9397-08002B2CF9AE}" pid="7" name="MSIP_Label_a2eef23d-2e95-4428-9a3c-2526d95b164a_SiteId">
    <vt:lpwstr>3ccde76c-946d-4a12-bb7a-fc9d0842354a</vt:lpwstr>
  </property>
  <property fmtid="{D5CDD505-2E9C-101B-9397-08002B2CF9AE}" pid="8" name="MSIP_Label_a2eef23d-2e95-4428-9a3c-2526d95b164a_ActionId">
    <vt:lpwstr>b901559e-3738-437c-bf76-2e0fcba6e418</vt:lpwstr>
  </property>
  <property fmtid="{D5CDD505-2E9C-101B-9397-08002B2CF9AE}" pid="9" name="MSIP_Label_a2eef23d-2e95-4428-9a3c-2526d95b164a_ContentBits">
    <vt:lpwstr>0</vt:lpwstr>
  </property>
</Properties>
</file>