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45B6C-A93B-4306-860D-AC1EDEC91F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AA073C-3F7A-4674-95D0-75463F0C04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3C165-A80E-4579-96B7-8A8EA88B3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380B0-39DB-4138-8941-FB7290045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059A28-0921-442A-BE00-3445BAE1F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099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AECA9-A313-4905-82AA-D21CE34A7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94A681-ADB4-4FEE-8470-56C893E9D6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41CF03-72E3-499D-99A1-580C757CA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B12A3-22CE-4482-AD1B-ED794BB5E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BEDE8F-ACF1-440B-8837-75540C4A2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368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365E89-A77F-430F-BE1D-5C5FC3DA94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E57AEF-1232-4389-ABBD-ED725850AE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EB948-FC13-485D-9156-5AAF4EF38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F6D4A2-911D-421F-93B3-75CB56AD8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66AF39-5918-4D44-891F-D2DFE0B85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385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450E8-6BB0-4861-884A-55BBA5EE8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EDED0-7E7B-4956-98C4-548C9C957F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AC13F-4A3E-4423-AC28-6B422FE3D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FD2C8E-B631-4148-812B-2DC25AE8B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AD80D9-66D8-4E7A-BEBA-F4093CBF8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9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05AE3-CDFA-46D8-A87B-368270F34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F0CF37-63EF-4E22-9ABD-C8073B827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2E78C-1859-461D-86DB-C34656A7B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DA67E3-589A-46A8-B8F0-DBF79B193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C341F-BACA-419D-9541-F9CFD33A0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001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57C6C-5A11-46AD-B0BD-E036BAA4F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7F9BA-5BC0-44FC-AAE7-BCADCD7FE8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CB41B4-18F6-44A4-AD35-81F3D3B324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3C91F1-0C38-4C7D-9D21-CDB246808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6A6342-EF83-46B4-ACFB-81D140AD9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CE04D7-3CA3-4FA7-B989-BB56F82A6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374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98566-11B5-48DA-80EF-4283FF999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65CB4-6A73-419B-B92F-A357353A8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52FDA5-A14B-4AA1-8C18-382CF8BBE0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7A2152-8B44-4A0A-B428-0A9FE99EA4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0D6011-86A0-4576-BF38-CCE1230FB5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059E00-6C5F-4A20-B169-2E8B02CAD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8CFAA8-6C99-4102-832B-18F982F05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A4E1D6-7266-447D-8041-6D1AE62DA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48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B88D1-6B8E-4377-89CD-A2DC5C596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1389F7-7EE4-4513-8928-2CB36537C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967AEA-97EC-4072-AFC4-A99DA0ADA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697D00-2EA7-45E5-9CD6-C070EA5FB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639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0B2F13-45FC-4EAC-B5B1-8E97567C1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392EB8-5DF5-4083-A09E-33188D9C6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428294-D44C-4F35-8E6E-552A50739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2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6C7F0-17AC-4783-9D5D-C9CD91395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50CED3-6B58-42E1-878B-028F75445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A5CA5D-05B8-4804-B6AD-2BC596D2B0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E199F0-5E8D-463F-B5DF-9073B7BF9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8FA3AD-4DD8-4A88-ADB3-D2E73AE8B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B839A-645B-49C7-AAD6-BCDC1E07B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42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79CF3-9129-4712-B659-0716D65F6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FF622E-D60A-403D-B304-09CA04D41E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DD046E-24AC-4A0E-9D0B-30A593AD2A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918744-DC99-4BFF-ABEA-69F87A719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2909BB-A66C-4E44-8FAC-51B7EAE95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65DD34-B8E4-4A0B-9352-12F7DA217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9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117912-CB8E-4165-90FE-C4DE986BE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CD739-9123-406C-8321-9C9E0B0DEB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AFC74-1738-495F-954D-8EAAA1DE47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A7F32-B273-4A9C-8199-604DB5F07E76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8B0017-9480-42BA-BC9A-F07A5E2844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9F4D0-F5C8-4D0B-B926-7AF3114B54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394A5-B8ED-41DC-9210-E240FA723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590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Map&#10;&#10;Description automatically generated">
            <a:extLst>
              <a:ext uri="{FF2B5EF4-FFF2-40B4-BE49-F238E27FC236}">
                <a16:creationId xmlns:a16="http://schemas.microsoft.com/office/drawing/2014/main" id="{482984FD-FFDB-4A22-AEB3-9714F5BBA87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425" y="0"/>
            <a:ext cx="6153150" cy="8088313"/>
          </a:xfrm>
        </p:spPr>
      </p:pic>
    </p:spTree>
    <p:extLst>
      <p:ext uri="{BB962C8B-B14F-4D97-AF65-F5344CB8AC3E}">
        <p14:creationId xmlns:p14="http://schemas.microsoft.com/office/powerpoint/2010/main" val="379035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Rogers, Joseph (AGO)</dc:creator>
  <cp:lastModifiedBy>Rogers, Joseph (AGO)</cp:lastModifiedBy>
  <cp:revision>3</cp:revision>
  <dcterms:created xsi:type="dcterms:W3CDTF">2020-11-09T14:31:36Z</dcterms:created>
  <dcterms:modified xsi:type="dcterms:W3CDTF">2020-11-09T16:13:50Z</dcterms:modified>
</cp:coreProperties>
</file>