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448" r:id="rId3"/>
    <p:sldId id="526" r:id="rId4"/>
    <p:sldId id="264" r:id="rId5"/>
    <p:sldId id="257" r:id="rId6"/>
    <p:sldId id="527" r:id="rId7"/>
    <p:sldId id="525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DFD"/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D6D4B3C-4DCA-4C45-8FF1-F42769F66D4E}" v="60" dt="2020-11-09T17:05:15.68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85" autoAdjust="0"/>
    <p:restoredTop sz="95683" autoAdjust="0"/>
  </p:normalViewPr>
  <p:slideViewPr>
    <p:cSldViewPr snapToGrid="0">
      <p:cViewPr varScale="1">
        <p:scale>
          <a:sx n="62" d="100"/>
          <a:sy n="62" d="100"/>
        </p:scale>
        <p:origin x="972" y="76"/>
      </p:cViewPr>
      <p:guideLst>
        <p:guide orient="horz" pos="2160"/>
        <p:guide pos="3840"/>
      </p:guideLst>
    </p:cSldViewPr>
  </p:slideViewPr>
  <p:notesTextViewPr>
    <p:cViewPr>
      <p:scale>
        <a:sx n="50" d="100"/>
        <a:sy n="5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4CD820-EF1C-4A93-9ED2-161CEE6841A9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43AE57-838C-4888-8F05-69C1E56E37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4446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*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miesen\Desktop\anlrgbppt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6339" y="6083300"/>
            <a:ext cx="2054459" cy="7401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36" descr="aerial view of Argonne with APS in front 5730-00068.jp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82" b="7135"/>
          <a:stretch/>
        </p:blipFill>
        <p:spPr>
          <a:xfrm>
            <a:off x="0" y="0"/>
            <a:ext cx="12192000" cy="5984917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" y="-14246"/>
            <a:ext cx="12191999" cy="5999163"/>
          </a:xfrm>
          <a:solidFill>
            <a:schemeClr val="accent2">
              <a:alpha val="90000"/>
            </a:schemeClr>
          </a:solidFill>
        </p:spPr>
        <p:txBody>
          <a:bodyPr lIns="457200" tIns="0" bIns="457200" anchor="ctr"/>
          <a:lstStyle>
            <a:lvl1pPr marL="0" indent="0">
              <a:buNone/>
              <a:defRPr sz="3733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Type in SECTION BREAK TITLE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828" y="6269435"/>
            <a:ext cx="2728491" cy="347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369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*TWO LRG IMAGES - top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FABCAD-36FF-4D23-890E-0DC478ED92B6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51643" y="5475819"/>
            <a:ext cx="5486400" cy="915835"/>
          </a:xfrm>
        </p:spPr>
        <p:txBody>
          <a:bodyPr tIns="91440"/>
          <a:lstStyle>
            <a:lvl1pPr>
              <a:spcBef>
                <a:spcPts val="800"/>
              </a:spcBef>
              <a:defRPr sz="2400"/>
            </a:lvl1pPr>
            <a:lvl2pPr marL="609585" indent="-230712">
              <a:spcBef>
                <a:spcPts val="0"/>
              </a:spcBef>
              <a:defRPr sz="2400"/>
            </a:lvl2pPr>
            <a:lvl3pPr marL="836063" indent="-171446">
              <a:spcBef>
                <a:spcPts val="0"/>
              </a:spcBef>
              <a:defRPr sz="2400"/>
            </a:lvl3pPr>
            <a:lvl4pPr marL="1153555" indent="-228594">
              <a:spcBef>
                <a:spcPts val="0"/>
              </a:spcBef>
              <a:defRPr sz="2133"/>
            </a:lvl4pPr>
            <a:lvl5pPr marL="1445648" indent="-228594">
              <a:spcBef>
                <a:spcPts val="0"/>
              </a:spcBef>
              <a:defRPr sz="2133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88289" y="5475819"/>
            <a:ext cx="5463447" cy="915835"/>
          </a:xfrm>
        </p:spPr>
        <p:txBody>
          <a:bodyPr tIns="91440"/>
          <a:lstStyle>
            <a:lvl1pPr>
              <a:spcBef>
                <a:spcPts val="800"/>
              </a:spcBef>
              <a:defRPr sz="2400"/>
            </a:lvl1pPr>
            <a:lvl2pPr marL="609585" indent="-230712">
              <a:spcBef>
                <a:spcPts val="0"/>
              </a:spcBef>
              <a:defRPr sz="2400"/>
            </a:lvl2pPr>
            <a:lvl3pPr marL="836063" indent="-171446">
              <a:spcBef>
                <a:spcPts val="0"/>
              </a:spcBef>
              <a:defRPr sz="2400"/>
            </a:lvl3pPr>
            <a:lvl4pPr marL="1153555" indent="-228594">
              <a:spcBef>
                <a:spcPts val="0"/>
              </a:spcBef>
              <a:defRPr sz="2133"/>
            </a:lvl4pPr>
            <a:lvl5pPr marL="1445648" indent="-228594">
              <a:spcBef>
                <a:spcPts val="0"/>
              </a:spcBef>
              <a:defRPr sz="2133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5" hasCustomPrompt="1"/>
          </p:nvPr>
        </p:nvSpPr>
        <p:spPr>
          <a:xfrm>
            <a:off x="660905" y="1894417"/>
            <a:ext cx="5364480" cy="3581400"/>
          </a:xfrm>
          <a:solidFill>
            <a:schemeClr val="bg1">
              <a:lumMod val="75000"/>
            </a:schemeClr>
          </a:solidFill>
        </p:spPr>
        <p:txBody>
          <a:bodyPr tIns="365760"/>
          <a:lstStyle>
            <a:lvl1pPr marL="0" indent="0" algn="ctr">
              <a:buNone/>
              <a:defRPr baseline="0"/>
            </a:lvl1pPr>
          </a:lstStyle>
          <a:p>
            <a:r>
              <a:rPr lang="en-US" dirty="0"/>
              <a:t>Click icon to insert an image</a:t>
            </a:r>
          </a:p>
        </p:txBody>
      </p:sp>
      <p:sp>
        <p:nvSpPr>
          <p:cNvPr id="12" name="Picture Placeholder 4"/>
          <p:cNvSpPr>
            <a:spLocks noGrp="1"/>
          </p:cNvSpPr>
          <p:nvPr>
            <p:ph type="pic" sz="quarter" idx="16" hasCustomPrompt="1"/>
          </p:nvPr>
        </p:nvSpPr>
        <p:spPr>
          <a:xfrm>
            <a:off x="6278733" y="1894417"/>
            <a:ext cx="5364480" cy="3581400"/>
          </a:xfrm>
          <a:solidFill>
            <a:schemeClr val="bg1">
              <a:lumMod val="75000"/>
            </a:schemeClr>
          </a:solidFill>
        </p:spPr>
        <p:txBody>
          <a:bodyPr tIns="365760"/>
          <a:lstStyle>
            <a:lvl1pPr marL="0" indent="0" algn="ctr">
              <a:buNone/>
              <a:defRPr baseline="0"/>
            </a:lvl1pPr>
          </a:lstStyle>
          <a:p>
            <a:r>
              <a:rPr lang="en-US" dirty="0"/>
              <a:t>Click icon to insert an image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TWO Large IMAGES w/bullets </a:t>
            </a:r>
            <a:br>
              <a:rPr lang="en-US" dirty="0"/>
            </a:br>
            <a:r>
              <a:rPr lang="en-US" dirty="0"/>
              <a:t>Headline in </a:t>
            </a:r>
            <a:r>
              <a:rPr lang="en-US" dirty="0" err="1"/>
              <a:t>arial</a:t>
            </a:r>
            <a:r>
              <a:rPr lang="en-US" dirty="0"/>
              <a:t> and all caps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-2501970" y="0"/>
            <a:ext cx="2065241" cy="419685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867" b="1" dirty="0">
                <a:solidFill>
                  <a:schemeClr val="bg1"/>
                </a:solidFill>
              </a:rPr>
              <a:t>Instructions on replacing a current image:</a:t>
            </a:r>
          </a:p>
          <a:p>
            <a:pPr marL="304792" indent="-304792">
              <a:buFont typeface="+mj-lt"/>
              <a:buAutoNum type="arabicPeriod"/>
            </a:pPr>
            <a:r>
              <a:rPr lang="en-US" sz="1867" dirty="0">
                <a:solidFill>
                  <a:schemeClr val="bg1"/>
                </a:solidFill>
              </a:rPr>
              <a:t>Select and delete image and click the icon to insert a different image</a:t>
            </a:r>
          </a:p>
          <a:p>
            <a:pPr marL="304792" indent="-304792">
              <a:buFont typeface="+mj-lt"/>
              <a:buAutoNum type="arabicPeriod"/>
            </a:pPr>
            <a:r>
              <a:rPr lang="en-US" sz="1867" dirty="0">
                <a:solidFill>
                  <a:schemeClr val="bg1"/>
                </a:solidFill>
              </a:rPr>
              <a:t>Use the crop tool to position the image within the shape.  </a:t>
            </a:r>
          </a:p>
          <a:p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2" y="1346549"/>
            <a:ext cx="11163868" cy="499715"/>
          </a:xfrm>
        </p:spPr>
        <p:txBody>
          <a:bodyPr bIns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667" b="1">
                <a:solidFill>
                  <a:srgbClr val="0065A2"/>
                </a:solidFill>
              </a:defRPr>
            </a:lvl1pPr>
          </a:lstStyle>
          <a:p>
            <a:r>
              <a:rPr lang="en-US" dirty="0"/>
              <a:t>Slide subtitle optional -  delete as needed</a:t>
            </a:r>
          </a:p>
        </p:txBody>
      </p:sp>
    </p:spTree>
    <p:extLst>
      <p:ext uri="{BB962C8B-B14F-4D97-AF65-F5344CB8AC3E}">
        <p14:creationId xmlns:p14="http://schemas.microsoft.com/office/powerpoint/2010/main" val="3205890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*PICS/caption - TWO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4"/>
          <p:cNvSpPr>
            <a:spLocks noGrp="1" noChangeAspect="1"/>
          </p:cNvSpPr>
          <p:nvPr>
            <p:ph type="pic" sz="quarter" idx="15" hasCustomPrompt="1"/>
          </p:nvPr>
        </p:nvSpPr>
        <p:spPr>
          <a:xfrm>
            <a:off x="902173" y="1889396"/>
            <a:ext cx="5053832" cy="3744153"/>
          </a:xfrm>
          <a:solidFill>
            <a:schemeClr val="bg1">
              <a:lumMod val="75000"/>
            </a:schemeClr>
          </a:solidFill>
        </p:spPr>
        <p:txBody>
          <a:bodyPr tIns="182880"/>
          <a:lstStyle>
            <a:lvl1pPr marL="0" indent="0" algn="ctr">
              <a:buNone/>
              <a:defRPr baseline="0"/>
            </a:lvl1pPr>
          </a:lstStyle>
          <a:p>
            <a:r>
              <a:rPr lang="en-US" dirty="0"/>
              <a:t>Click icon to insert an image</a:t>
            </a:r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902173" y="5675246"/>
            <a:ext cx="5120640" cy="585031"/>
          </a:xfrm>
        </p:spPr>
        <p:txBody>
          <a:bodyPr bIns="0" anchor="t" anchorCtr="0">
            <a:normAutofit/>
          </a:bodyPr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 sz="1600" b="0" cap="none" baseline="0"/>
            </a:lvl1pPr>
          </a:lstStyle>
          <a:p>
            <a:r>
              <a:rPr lang="en-US" dirty="0"/>
              <a:t>Image Caption</a:t>
            </a:r>
          </a:p>
          <a:p>
            <a:r>
              <a:rPr lang="en-US" dirty="0"/>
              <a:t>Image Caption </a:t>
            </a:r>
          </a:p>
          <a:p>
            <a:r>
              <a:rPr lang="en-US" dirty="0"/>
              <a:t>Image Caption </a:t>
            </a:r>
          </a:p>
          <a:p>
            <a:r>
              <a:rPr lang="en-US" dirty="0"/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TWO IMAGES with captions</a:t>
            </a:r>
            <a:br>
              <a:rPr lang="en-US" dirty="0"/>
            </a:br>
            <a:r>
              <a:rPr lang="en-US" dirty="0"/>
              <a:t>Headline in </a:t>
            </a:r>
            <a:r>
              <a:rPr lang="en-US" dirty="0" err="1"/>
              <a:t>arial</a:t>
            </a:r>
            <a:r>
              <a:rPr lang="en-US" dirty="0"/>
              <a:t> and all caps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ECFABCAD-36FF-4D23-890E-0DC478ED92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2" y="1346549"/>
            <a:ext cx="11163868" cy="499715"/>
          </a:xfrm>
        </p:spPr>
        <p:txBody>
          <a:bodyPr bIns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667" b="1">
                <a:solidFill>
                  <a:srgbClr val="0065A2"/>
                </a:solidFill>
              </a:defRPr>
            </a:lvl1pPr>
          </a:lstStyle>
          <a:p>
            <a:r>
              <a:rPr lang="en-US" dirty="0"/>
              <a:t>Slide subtitle optional -  delete as needed</a:t>
            </a:r>
          </a:p>
        </p:txBody>
      </p:sp>
      <p:sp>
        <p:nvSpPr>
          <p:cNvPr id="16" name="Picture Placeholder 4"/>
          <p:cNvSpPr>
            <a:spLocks noGrp="1" noChangeAspect="1"/>
          </p:cNvSpPr>
          <p:nvPr>
            <p:ph type="pic" sz="quarter" idx="21" hasCustomPrompt="1"/>
          </p:nvPr>
        </p:nvSpPr>
        <p:spPr>
          <a:xfrm>
            <a:off x="6353507" y="1888617"/>
            <a:ext cx="5053832" cy="3744153"/>
          </a:xfrm>
          <a:solidFill>
            <a:schemeClr val="bg1">
              <a:lumMod val="75000"/>
            </a:schemeClr>
          </a:solidFill>
        </p:spPr>
        <p:txBody>
          <a:bodyPr tIns="182880"/>
          <a:lstStyle>
            <a:lvl1pPr marL="0" indent="0" algn="ctr">
              <a:buNone/>
              <a:defRPr baseline="0"/>
            </a:lvl1pPr>
          </a:lstStyle>
          <a:p>
            <a:r>
              <a:rPr lang="en-US" dirty="0"/>
              <a:t>Click icon to insert an image</a:t>
            </a:r>
          </a:p>
        </p:txBody>
      </p:sp>
      <p:sp>
        <p:nvSpPr>
          <p:cNvPr id="17" name="Text Placeholder 5"/>
          <p:cNvSpPr>
            <a:spLocks noGrp="1"/>
          </p:cNvSpPr>
          <p:nvPr>
            <p:ph type="body" sz="quarter" idx="22" hasCustomPrompt="1"/>
          </p:nvPr>
        </p:nvSpPr>
        <p:spPr>
          <a:xfrm>
            <a:off x="6353507" y="5674467"/>
            <a:ext cx="5120640" cy="585031"/>
          </a:xfrm>
        </p:spPr>
        <p:txBody>
          <a:bodyPr bIns="0" anchor="t" anchorCtr="0">
            <a:normAutofit/>
          </a:bodyPr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 sz="1600" b="0" cap="none" baseline="0"/>
            </a:lvl1pPr>
          </a:lstStyle>
          <a:p>
            <a:r>
              <a:rPr lang="en-US" dirty="0"/>
              <a:t>Image Caption</a:t>
            </a:r>
          </a:p>
          <a:p>
            <a:r>
              <a:rPr lang="en-US" dirty="0"/>
              <a:t>Image Caption </a:t>
            </a:r>
          </a:p>
          <a:p>
            <a:r>
              <a:rPr lang="en-US" dirty="0"/>
              <a:t>Image Caption </a:t>
            </a:r>
          </a:p>
          <a:p>
            <a:r>
              <a:rPr lang="en-US" dirty="0"/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-2501970" y="0"/>
            <a:ext cx="2065241" cy="419685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867" b="1" dirty="0">
                <a:solidFill>
                  <a:schemeClr val="bg1"/>
                </a:solidFill>
              </a:rPr>
              <a:t>Instructions on replacing a current image:</a:t>
            </a:r>
          </a:p>
          <a:p>
            <a:pPr marL="304792" indent="-304792">
              <a:buFont typeface="+mj-lt"/>
              <a:buAutoNum type="arabicPeriod"/>
            </a:pPr>
            <a:r>
              <a:rPr lang="en-US" sz="1867" dirty="0">
                <a:solidFill>
                  <a:schemeClr val="bg1"/>
                </a:solidFill>
              </a:rPr>
              <a:t>Select and delete image and click the icon to insert a different image</a:t>
            </a:r>
          </a:p>
          <a:p>
            <a:pPr marL="304792" indent="-304792">
              <a:buFont typeface="+mj-lt"/>
              <a:buAutoNum type="arabicPeriod"/>
            </a:pPr>
            <a:r>
              <a:rPr lang="en-US" sz="1867" dirty="0">
                <a:solidFill>
                  <a:schemeClr val="bg1"/>
                </a:solidFill>
              </a:rPr>
              <a:t>Use the crop tool to position the image within the shape.  </a:t>
            </a:r>
          </a:p>
          <a:p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633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*THREE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FABCAD-36FF-4D23-890E-0DC478ED92B6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2" y="1359249"/>
            <a:ext cx="11163868" cy="485427"/>
          </a:xfrm>
        </p:spPr>
        <p:txBody>
          <a:bodyPr bIns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667" b="1">
                <a:solidFill>
                  <a:srgbClr val="0065A2"/>
                </a:solidFill>
              </a:defRPr>
            </a:lvl1pPr>
          </a:lstStyle>
          <a:p>
            <a:r>
              <a:rPr lang="en-US" dirty="0"/>
              <a:t>Slide subtitle optional -  delete as needed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61172" y="3806613"/>
            <a:ext cx="3287445" cy="2146611"/>
          </a:xfrm>
        </p:spPr>
        <p:txBody>
          <a:bodyPr/>
          <a:lstStyle>
            <a:lvl1pPr>
              <a:spcBef>
                <a:spcPts val="800"/>
              </a:spcBef>
              <a:defRPr sz="2400"/>
            </a:lvl1pPr>
            <a:lvl2pPr marL="609585" indent="-230712">
              <a:spcBef>
                <a:spcPts val="0"/>
              </a:spcBef>
              <a:defRPr sz="2400"/>
            </a:lvl2pPr>
            <a:lvl3pPr marL="836063" indent="-171446">
              <a:spcBef>
                <a:spcPts val="0"/>
              </a:spcBef>
              <a:defRPr sz="2400"/>
            </a:lvl3pPr>
            <a:lvl4pPr marL="1153555" indent="-228594">
              <a:defRPr sz="1600"/>
            </a:lvl4pPr>
            <a:lvl5pPr marL="1445648" indent="-228594"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508115" y="3806613"/>
            <a:ext cx="3287445" cy="2146611"/>
          </a:xfrm>
        </p:spPr>
        <p:txBody>
          <a:bodyPr/>
          <a:lstStyle>
            <a:lvl1pPr>
              <a:spcBef>
                <a:spcPts val="800"/>
              </a:spcBef>
              <a:defRPr sz="2400"/>
            </a:lvl1pPr>
            <a:lvl2pPr marL="609585" indent="-230712">
              <a:spcBef>
                <a:spcPts val="0"/>
              </a:spcBef>
              <a:defRPr sz="2400"/>
            </a:lvl2pPr>
            <a:lvl3pPr marL="836063" indent="-171446">
              <a:spcBef>
                <a:spcPts val="0"/>
              </a:spcBef>
              <a:defRPr sz="2400"/>
            </a:lvl3pPr>
            <a:lvl4pPr marL="1153555" indent="-228594">
              <a:defRPr sz="1600"/>
            </a:lvl4pPr>
            <a:lvl5pPr marL="1445648" indent="-228594"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Picture Placeholder 4"/>
          <p:cNvSpPr>
            <a:spLocks noGrp="1" noChangeAspect="1"/>
          </p:cNvSpPr>
          <p:nvPr>
            <p:ph type="pic" sz="quarter" idx="15" hasCustomPrompt="1"/>
          </p:nvPr>
        </p:nvSpPr>
        <p:spPr>
          <a:xfrm>
            <a:off x="670772" y="1887594"/>
            <a:ext cx="3148325" cy="1820577"/>
          </a:xfrm>
          <a:solidFill>
            <a:schemeClr val="bg1">
              <a:lumMod val="75000"/>
            </a:schemeClr>
          </a:solidFill>
        </p:spPr>
        <p:txBody>
          <a:bodyPr tIns="182880"/>
          <a:lstStyle>
            <a:lvl1pPr marL="0" indent="0" algn="ctr">
              <a:buNone/>
              <a:defRPr baseline="0"/>
            </a:lvl1pPr>
          </a:lstStyle>
          <a:p>
            <a:r>
              <a:rPr lang="en-US" dirty="0"/>
              <a:t>Click icon to insert an image</a:t>
            </a:r>
          </a:p>
        </p:txBody>
      </p:sp>
      <p:sp>
        <p:nvSpPr>
          <p:cNvPr id="12" name="Picture Placeholder 4"/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4517715" y="1887594"/>
            <a:ext cx="3148325" cy="1820577"/>
          </a:xfrm>
          <a:solidFill>
            <a:schemeClr val="bg1">
              <a:lumMod val="75000"/>
            </a:schemeClr>
          </a:solidFill>
        </p:spPr>
        <p:txBody>
          <a:bodyPr tIns="182880"/>
          <a:lstStyle>
            <a:lvl1pPr marL="0" indent="0" algn="ctr">
              <a:buNone/>
              <a:defRPr baseline="0"/>
            </a:lvl1pPr>
          </a:lstStyle>
          <a:p>
            <a:r>
              <a:rPr lang="en-US" dirty="0"/>
              <a:t>Click icon to insert an image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quarter" idx="19"/>
          </p:nvPr>
        </p:nvSpPr>
        <p:spPr>
          <a:xfrm>
            <a:off x="8348928" y="3809112"/>
            <a:ext cx="3287445" cy="2146611"/>
          </a:xfrm>
        </p:spPr>
        <p:txBody>
          <a:bodyPr/>
          <a:lstStyle>
            <a:lvl1pPr>
              <a:spcBef>
                <a:spcPts val="800"/>
              </a:spcBef>
              <a:defRPr sz="2400"/>
            </a:lvl1pPr>
            <a:lvl2pPr marL="609585" indent="-230712">
              <a:spcBef>
                <a:spcPts val="0"/>
              </a:spcBef>
              <a:defRPr sz="2400"/>
            </a:lvl2pPr>
            <a:lvl3pPr marL="836063" indent="-171446">
              <a:spcBef>
                <a:spcPts val="0"/>
              </a:spcBef>
              <a:defRPr sz="2400"/>
            </a:lvl3pPr>
            <a:lvl4pPr marL="1153555" indent="-228594">
              <a:defRPr sz="1600"/>
            </a:lvl4pPr>
            <a:lvl5pPr marL="1445648" indent="-228594"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8" name="Picture Placeholder 4"/>
          <p:cNvSpPr>
            <a:spLocks noGrp="1" noChangeAspect="1"/>
          </p:cNvSpPr>
          <p:nvPr>
            <p:ph type="pic" sz="quarter" idx="20" hasCustomPrompt="1"/>
          </p:nvPr>
        </p:nvSpPr>
        <p:spPr>
          <a:xfrm>
            <a:off x="8358528" y="1890093"/>
            <a:ext cx="3148325" cy="1820577"/>
          </a:xfrm>
          <a:solidFill>
            <a:schemeClr val="bg1">
              <a:lumMod val="75000"/>
            </a:schemeClr>
          </a:solidFill>
        </p:spPr>
        <p:txBody>
          <a:bodyPr tIns="182880"/>
          <a:lstStyle>
            <a:lvl1pPr marL="0" indent="0" algn="ctr">
              <a:buNone/>
              <a:defRPr baseline="0"/>
            </a:lvl1pPr>
          </a:lstStyle>
          <a:p>
            <a:r>
              <a:rPr lang="en-US" dirty="0"/>
              <a:t>Click icon to insert an image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THREE IMAGES – HORIZONTAL</a:t>
            </a:r>
            <a:br>
              <a:rPr lang="en-US" dirty="0"/>
            </a:br>
            <a:r>
              <a:rPr lang="en-US" dirty="0"/>
              <a:t>Headline in </a:t>
            </a:r>
            <a:r>
              <a:rPr lang="en-US" dirty="0" err="1"/>
              <a:t>arial</a:t>
            </a:r>
            <a:r>
              <a:rPr lang="en-US" dirty="0"/>
              <a:t> and all caps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-2501970" y="0"/>
            <a:ext cx="2065241" cy="419685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867" b="1" dirty="0">
                <a:solidFill>
                  <a:schemeClr val="bg1"/>
                </a:solidFill>
              </a:rPr>
              <a:t>Instructions on replacing a current image:</a:t>
            </a:r>
          </a:p>
          <a:p>
            <a:pPr marL="304792" indent="-304792">
              <a:buFont typeface="+mj-lt"/>
              <a:buAutoNum type="arabicPeriod"/>
            </a:pPr>
            <a:r>
              <a:rPr lang="en-US" sz="1867" dirty="0">
                <a:solidFill>
                  <a:schemeClr val="bg1"/>
                </a:solidFill>
              </a:rPr>
              <a:t>Select and delete image and click the icon to insert a different image</a:t>
            </a:r>
          </a:p>
          <a:p>
            <a:pPr marL="304792" indent="-304792">
              <a:buFont typeface="+mj-lt"/>
              <a:buAutoNum type="arabicPeriod"/>
            </a:pPr>
            <a:r>
              <a:rPr lang="en-US" sz="1867" dirty="0">
                <a:solidFill>
                  <a:schemeClr val="bg1"/>
                </a:solidFill>
              </a:rPr>
              <a:t>Use the crop tool to position the image within the shape.  </a:t>
            </a:r>
          </a:p>
          <a:p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269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*PICS/captions/bullets - FOUR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290836" y="1891973"/>
            <a:ext cx="2987040" cy="2238283"/>
          </a:xfrm>
          <a:solidFill>
            <a:schemeClr val="bg1">
              <a:lumMod val="75000"/>
            </a:schemeClr>
          </a:solidFill>
        </p:spPr>
        <p:txBody>
          <a:bodyPr lIns="0" tIns="731520" anchor="t" anchorCtr="0"/>
          <a:lstStyle>
            <a:lvl1pPr marL="0" indent="0" algn="ctr">
              <a:buNone/>
              <a:defRPr baseline="0"/>
            </a:lvl1pPr>
          </a:lstStyle>
          <a:p>
            <a:r>
              <a:rPr lang="en-US" dirty="0"/>
              <a:t>Click icon to insert an image</a:t>
            </a:r>
          </a:p>
        </p:txBody>
      </p:sp>
      <p:sp>
        <p:nvSpPr>
          <p:cNvPr id="9" name="Picture Placeholder 4"/>
          <p:cNvSpPr>
            <a:spLocks noGrp="1" noChangeAspect="1"/>
          </p:cNvSpPr>
          <p:nvPr>
            <p:ph type="pic" sz="quarter" idx="15" hasCustomPrompt="1"/>
          </p:nvPr>
        </p:nvSpPr>
        <p:spPr>
          <a:xfrm>
            <a:off x="3270980" y="1891973"/>
            <a:ext cx="2987040" cy="2238283"/>
          </a:xfrm>
          <a:solidFill>
            <a:schemeClr val="bg1">
              <a:lumMod val="85000"/>
            </a:schemeClr>
          </a:solidFill>
        </p:spPr>
        <p:txBody>
          <a:bodyPr lIns="0" tIns="731520" anchor="t" anchorCtr="0"/>
          <a:lstStyle>
            <a:lvl1pPr marL="0" indent="0" algn="ctr">
              <a:buNone/>
              <a:defRPr baseline="0"/>
            </a:lvl1pPr>
          </a:lstStyle>
          <a:p>
            <a:r>
              <a:rPr lang="en-US" dirty="0"/>
              <a:t>Click icon to insert an image</a:t>
            </a:r>
          </a:p>
        </p:txBody>
      </p:sp>
      <p:sp>
        <p:nvSpPr>
          <p:cNvPr id="10" name="Picture Placeholder 4"/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6251121" y="1891973"/>
            <a:ext cx="2987040" cy="2238283"/>
          </a:xfrm>
          <a:solidFill>
            <a:schemeClr val="bg1">
              <a:lumMod val="75000"/>
            </a:schemeClr>
          </a:solidFill>
        </p:spPr>
        <p:txBody>
          <a:bodyPr lIns="0" tIns="731520" anchor="t" anchorCtr="0"/>
          <a:lstStyle>
            <a:lvl1pPr marL="0" indent="0" algn="ctr">
              <a:buNone/>
              <a:defRPr baseline="0"/>
            </a:lvl1pPr>
          </a:lstStyle>
          <a:p>
            <a:r>
              <a:rPr lang="en-US" dirty="0"/>
              <a:t>Click icon to insert an image</a:t>
            </a:r>
          </a:p>
        </p:txBody>
      </p:sp>
      <p:sp>
        <p:nvSpPr>
          <p:cNvPr id="11" name="Picture Placeholder 4"/>
          <p:cNvSpPr>
            <a:spLocks noGrp="1" noChangeAspect="1"/>
          </p:cNvSpPr>
          <p:nvPr>
            <p:ph type="pic" sz="quarter" idx="17" hasCustomPrompt="1"/>
          </p:nvPr>
        </p:nvSpPr>
        <p:spPr>
          <a:xfrm>
            <a:off x="9208029" y="1891973"/>
            <a:ext cx="2987040" cy="2238283"/>
          </a:xfrm>
          <a:solidFill>
            <a:schemeClr val="bg1">
              <a:lumMod val="85000"/>
            </a:schemeClr>
          </a:solidFill>
        </p:spPr>
        <p:txBody>
          <a:bodyPr lIns="0" tIns="731520" anchor="t" anchorCtr="0"/>
          <a:lstStyle>
            <a:lvl1pPr marL="0" indent="0" algn="ctr">
              <a:buNone/>
              <a:defRPr baseline="0"/>
            </a:lvl1pPr>
          </a:lstStyle>
          <a:p>
            <a:r>
              <a:rPr lang="en-US" dirty="0"/>
              <a:t>Click icon to insert an image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626534" y="4896695"/>
            <a:ext cx="11246069" cy="1448440"/>
          </a:xfrm>
          <a:noFill/>
        </p:spPr>
        <p:txBody>
          <a:bodyPr lIns="0" tIns="91440"/>
          <a:lstStyle>
            <a:lvl1pPr>
              <a:defRPr sz="2667">
                <a:solidFill>
                  <a:srgbClr val="000000"/>
                </a:solidFill>
              </a:defRPr>
            </a:lvl1pPr>
            <a:lvl2pPr>
              <a:defRPr sz="2667">
                <a:solidFill>
                  <a:srgbClr val="000000"/>
                </a:solidFill>
              </a:defRPr>
            </a:lvl2pPr>
            <a:lvl3pPr>
              <a:defRPr sz="2667">
                <a:solidFill>
                  <a:srgbClr val="000000"/>
                </a:solidFill>
              </a:defRPr>
            </a:lvl3pPr>
            <a:lvl4pPr>
              <a:defRPr sz="2667">
                <a:solidFill>
                  <a:srgbClr val="000000"/>
                </a:solidFill>
              </a:defRPr>
            </a:lvl4pPr>
            <a:lvl5pPr>
              <a:defRPr sz="2667">
                <a:solidFill>
                  <a:srgbClr val="000000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l" defTabSz="609585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lang="en-US" sz="3733" b="1" i="0" kern="1200" cap="all" baseline="0" dirty="0">
                <a:solidFill>
                  <a:schemeClr val="tx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four images, captions and bullets</a:t>
            </a:r>
            <a:br>
              <a:rPr lang="en-US" dirty="0"/>
            </a:br>
            <a:r>
              <a:rPr lang="en-US" dirty="0"/>
              <a:t>Headline is </a:t>
            </a:r>
            <a:r>
              <a:rPr lang="en-US" dirty="0" err="1"/>
              <a:t>arial</a:t>
            </a:r>
            <a:r>
              <a:rPr lang="en-US" dirty="0"/>
              <a:t> in all caps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290838" y="4169562"/>
            <a:ext cx="2984625" cy="477837"/>
          </a:xfrm>
          <a:noFill/>
        </p:spPr>
        <p:txBody>
          <a:bodyPr lIns="91440" rIns="91440"/>
          <a:lstStyle>
            <a:lvl1pPr marL="0" indent="0">
              <a:lnSpc>
                <a:spcPct val="95000"/>
              </a:lnSpc>
              <a:buNone/>
              <a:defRPr sz="1600" b="0" baseline="0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/>
              <a:t>Image caption Image caption Image caption Image caption Image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9" hasCustomPrompt="1"/>
          </p:nvPr>
        </p:nvSpPr>
        <p:spPr>
          <a:xfrm>
            <a:off x="3256794" y="4169562"/>
            <a:ext cx="2984625" cy="477837"/>
          </a:xfrm>
          <a:noFill/>
        </p:spPr>
        <p:txBody>
          <a:bodyPr lIns="91440" rIns="91440"/>
          <a:lstStyle>
            <a:lvl1pPr marL="0" indent="0">
              <a:lnSpc>
                <a:spcPct val="95000"/>
              </a:lnSpc>
              <a:buNone/>
              <a:defRPr sz="1600" b="0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/>
              <a:t>Image caption Image caption Image caption Image caption Image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quarter" idx="20" hasCustomPrompt="1"/>
          </p:nvPr>
        </p:nvSpPr>
        <p:spPr>
          <a:xfrm>
            <a:off x="6241420" y="4169562"/>
            <a:ext cx="2984625" cy="477837"/>
          </a:xfrm>
          <a:noFill/>
        </p:spPr>
        <p:txBody>
          <a:bodyPr lIns="91440" rIns="91440"/>
          <a:lstStyle>
            <a:lvl1pPr marL="0" indent="0">
              <a:lnSpc>
                <a:spcPct val="95000"/>
              </a:lnSpc>
              <a:buNone/>
              <a:defRPr sz="1600" b="0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/>
              <a:t>Image caption Image caption Image caption Image caption Image</a:t>
            </a:r>
          </a:p>
        </p:txBody>
      </p:sp>
      <p:sp>
        <p:nvSpPr>
          <p:cNvPr id="18" name="Text Placeholder 3"/>
          <p:cNvSpPr>
            <a:spLocks noGrp="1"/>
          </p:cNvSpPr>
          <p:nvPr>
            <p:ph type="body" sz="quarter" idx="21" hasCustomPrompt="1"/>
          </p:nvPr>
        </p:nvSpPr>
        <p:spPr>
          <a:xfrm>
            <a:off x="9207377" y="4169562"/>
            <a:ext cx="2984625" cy="477837"/>
          </a:xfrm>
          <a:noFill/>
        </p:spPr>
        <p:txBody>
          <a:bodyPr lIns="91440" rIns="91440"/>
          <a:lstStyle>
            <a:lvl1pPr marL="0" indent="0">
              <a:lnSpc>
                <a:spcPct val="95000"/>
              </a:lnSpc>
              <a:buNone/>
              <a:defRPr sz="1600" b="0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dirty="0"/>
              <a:t>Image caption Image caption Image caption Image caption Image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-2501970" y="0"/>
            <a:ext cx="2065241" cy="419685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867" b="1" dirty="0">
                <a:solidFill>
                  <a:schemeClr val="bg1"/>
                </a:solidFill>
              </a:rPr>
              <a:t>Instructions on replacing a current image:</a:t>
            </a:r>
          </a:p>
          <a:p>
            <a:pPr marL="304792" indent="-304792">
              <a:buFont typeface="+mj-lt"/>
              <a:buAutoNum type="arabicPeriod"/>
            </a:pPr>
            <a:r>
              <a:rPr lang="en-US" sz="1867" dirty="0">
                <a:solidFill>
                  <a:schemeClr val="bg1"/>
                </a:solidFill>
              </a:rPr>
              <a:t>Select and delete image and click the icon to insert a different image</a:t>
            </a:r>
          </a:p>
          <a:p>
            <a:pPr marL="304792" indent="-304792">
              <a:buFont typeface="+mj-lt"/>
              <a:buAutoNum type="arabicPeriod"/>
            </a:pPr>
            <a:r>
              <a:rPr lang="en-US" sz="1867" dirty="0">
                <a:solidFill>
                  <a:schemeClr val="bg1"/>
                </a:solidFill>
              </a:rPr>
              <a:t>Use the crop tool to position the image within the shape.  </a:t>
            </a:r>
          </a:p>
          <a:p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ECFABCAD-36FF-4D23-890E-0DC478ED92B6}" type="slidenum">
              <a:rPr lang="en-US" smtClean="0"/>
              <a:t>‹#›</a:t>
            </a:fld>
            <a:endParaRPr lang="en-US"/>
          </a:p>
        </p:txBody>
      </p:sp>
      <p:sp>
        <p:nvSpPr>
          <p:cNvPr id="19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2" y="1359249"/>
            <a:ext cx="11163868" cy="499715"/>
          </a:xfrm>
          <a:ln>
            <a:noFill/>
          </a:ln>
        </p:spPr>
        <p:txBody>
          <a:bodyPr bIns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667" b="1">
                <a:solidFill>
                  <a:srgbClr val="0065A2"/>
                </a:solidFill>
              </a:defRPr>
            </a:lvl1pPr>
          </a:lstStyle>
          <a:p>
            <a:r>
              <a:rPr lang="en-US" dirty="0"/>
              <a:t>Slide subtitle optional -  delete as needed</a:t>
            </a:r>
          </a:p>
        </p:txBody>
      </p:sp>
    </p:spTree>
    <p:extLst>
      <p:ext uri="{BB962C8B-B14F-4D97-AF65-F5344CB8AC3E}">
        <p14:creationId xmlns:p14="http://schemas.microsoft.com/office/powerpoint/2010/main" val="2523759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*PICS/caption - FOUR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four IMAGES with captions</a:t>
            </a:r>
            <a:br>
              <a:rPr lang="en-US" dirty="0"/>
            </a:br>
            <a:r>
              <a:rPr lang="en-US" dirty="0"/>
              <a:t>Headline in </a:t>
            </a:r>
            <a:r>
              <a:rPr lang="en-US" dirty="0" err="1"/>
              <a:t>arial</a:t>
            </a:r>
            <a:r>
              <a:rPr lang="en-US" dirty="0"/>
              <a:t> and all caps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ECFABCAD-36FF-4D23-890E-0DC478ED92B6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2" y="1359250"/>
            <a:ext cx="11163868" cy="276999"/>
          </a:xfrm>
          <a:ln>
            <a:noFill/>
          </a:ln>
        </p:spPr>
        <p:txBody>
          <a:bodyPr bIns="0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667" b="1">
                <a:solidFill>
                  <a:srgbClr val="0065A2"/>
                </a:solidFill>
              </a:defRPr>
            </a:lvl1pPr>
          </a:lstStyle>
          <a:p>
            <a:r>
              <a:rPr lang="en-US" dirty="0"/>
              <a:t>Slide subtitle optional -  delete as needed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-2501970" y="0"/>
            <a:ext cx="2065241" cy="419685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867" b="1" dirty="0">
                <a:solidFill>
                  <a:schemeClr val="bg1"/>
                </a:solidFill>
              </a:rPr>
              <a:t>Instructions on replacing a current image:</a:t>
            </a:r>
          </a:p>
          <a:p>
            <a:pPr marL="304792" indent="-304792">
              <a:buFont typeface="+mj-lt"/>
              <a:buAutoNum type="arabicPeriod"/>
            </a:pPr>
            <a:r>
              <a:rPr lang="en-US" sz="1867" dirty="0">
                <a:solidFill>
                  <a:schemeClr val="bg1"/>
                </a:solidFill>
              </a:rPr>
              <a:t>Select and delete image and click the icon to insert a different image</a:t>
            </a:r>
          </a:p>
          <a:p>
            <a:pPr marL="304792" indent="-304792">
              <a:buFont typeface="+mj-lt"/>
              <a:buAutoNum type="arabicPeriod"/>
            </a:pPr>
            <a:r>
              <a:rPr lang="en-US" sz="1867" dirty="0">
                <a:solidFill>
                  <a:schemeClr val="bg1"/>
                </a:solidFill>
              </a:rPr>
              <a:t>Use the crop tool to position the image within the shape.  </a:t>
            </a:r>
          </a:p>
          <a:p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5" name="Picture Placeholder 4"/>
          <p:cNvSpPr>
            <a:spLocks noGrp="1" noChangeAspect="1"/>
          </p:cNvSpPr>
          <p:nvPr>
            <p:ph type="pic" sz="quarter" idx="15" hasCustomPrompt="1"/>
          </p:nvPr>
        </p:nvSpPr>
        <p:spPr>
          <a:xfrm>
            <a:off x="649916" y="1894418"/>
            <a:ext cx="5053832" cy="1844567"/>
          </a:xfrm>
          <a:solidFill>
            <a:schemeClr val="bg1">
              <a:lumMod val="75000"/>
            </a:schemeClr>
          </a:solidFill>
        </p:spPr>
        <p:txBody>
          <a:bodyPr tIns="182880"/>
          <a:lstStyle>
            <a:lvl1pPr marL="0" indent="0" algn="ctr">
              <a:buNone/>
              <a:defRPr baseline="0"/>
            </a:lvl1pPr>
          </a:lstStyle>
          <a:p>
            <a:r>
              <a:rPr lang="en-US" dirty="0"/>
              <a:t>Click icon to insert an image</a:t>
            </a:r>
          </a:p>
        </p:txBody>
      </p:sp>
      <p:sp>
        <p:nvSpPr>
          <p:cNvPr id="16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649916" y="3763178"/>
            <a:ext cx="5120640" cy="368183"/>
          </a:xfrm>
          <a:ln>
            <a:noFill/>
          </a:ln>
        </p:spPr>
        <p:txBody>
          <a:bodyPr bIns="0" anchor="t" anchorCtr="0">
            <a:normAutofit/>
          </a:bodyPr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 sz="1600" b="0" cap="none" baseline="0"/>
            </a:lvl1pPr>
          </a:lstStyle>
          <a:p>
            <a:r>
              <a:rPr lang="en-US" dirty="0"/>
              <a:t>Image Caption</a:t>
            </a:r>
          </a:p>
        </p:txBody>
      </p:sp>
      <p:sp>
        <p:nvSpPr>
          <p:cNvPr id="18" name="Picture Placeholder 4"/>
          <p:cNvSpPr>
            <a:spLocks noGrp="1" noChangeAspect="1"/>
          </p:cNvSpPr>
          <p:nvPr>
            <p:ph type="pic" sz="quarter" idx="25" hasCustomPrompt="1"/>
          </p:nvPr>
        </p:nvSpPr>
        <p:spPr>
          <a:xfrm>
            <a:off x="6549909" y="1894418"/>
            <a:ext cx="5053832" cy="1844567"/>
          </a:xfrm>
          <a:solidFill>
            <a:schemeClr val="bg1">
              <a:lumMod val="75000"/>
            </a:schemeClr>
          </a:solidFill>
        </p:spPr>
        <p:txBody>
          <a:bodyPr tIns="182880"/>
          <a:lstStyle>
            <a:lvl1pPr marL="0" indent="0" algn="ctr">
              <a:buNone/>
              <a:defRPr baseline="0"/>
            </a:lvl1pPr>
          </a:lstStyle>
          <a:p>
            <a:r>
              <a:rPr lang="en-US" dirty="0"/>
              <a:t>Click icon to insert an image</a:t>
            </a:r>
          </a:p>
        </p:txBody>
      </p:sp>
      <p:sp>
        <p:nvSpPr>
          <p:cNvPr id="19" name="Text Placeholder 5"/>
          <p:cNvSpPr>
            <a:spLocks noGrp="1"/>
          </p:cNvSpPr>
          <p:nvPr>
            <p:ph type="body" sz="quarter" idx="26" hasCustomPrompt="1"/>
          </p:nvPr>
        </p:nvSpPr>
        <p:spPr>
          <a:xfrm>
            <a:off x="6549909" y="3763178"/>
            <a:ext cx="5120640" cy="368183"/>
          </a:xfrm>
          <a:ln>
            <a:noFill/>
          </a:ln>
        </p:spPr>
        <p:txBody>
          <a:bodyPr bIns="0" anchor="t" anchorCtr="0">
            <a:normAutofit/>
          </a:bodyPr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 sz="1600" b="0" cap="none" baseline="0"/>
            </a:lvl1pPr>
          </a:lstStyle>
          <a:p>
            <a:r>
              <a:rPr lang="en-US" dirty="0"/>
              <a:t>Image Caption</a:t>
            </a:r>
          </a:p>
        </p:txBody>
      </p:sp>
      <p:sp>
        <p:nvSpPr>
          <p:cNvPr id="20" name="Picture Placeholder 4"/>
          <p:cNvSpPr>
            <a:spLocks noGrp="1" noChangeAspect="1"/>
          </p:cNvSpPr>
          <p:nvPr>
            <p:ph type="pic" sz="quarter" idx="27" hasCustomPrompt="1"/>
          </p:nvPr>
        </p:nvSpPr>
        <p:spPr>
          <a:xfrm>
            <a:off x="649916" y="4130201"/>
            <a:ext cx="5053832" cy="1844567"/>
          </a:xfrm>
          <a:solidFill>
            <a:schemeClr val="bg1">
              <a:lumMod val="75000"/>
            </a:schemeClr>
          </a:solidFill>
        </p:spPr>
        <p:txBody>
          <a:bodyPr tIns="182880"/>
          <a:lstStyle>
            <a:lvl1pPr marL="0" indent="0" algn="ctr">
              <a:buNone/>
              <a:defRPr baseline="0"/>
            </a:lvl1pPr>
          </a:lstStyle>
          <a:p>
            <a:r>
              <a:rPr lang="en-US" dirty="0"/>
              <a:t>Click icon to insert an image</a:t>
            </a:r>
          </a:p>
        </p:txBody>
      </p:sp>
      <p:sp>
        <p:nvSpPr>
          <p:cNvPr id="23" name="Text Placeholder 5"/>
          <p:cNvSpPr>
            <a:spLocks noGrp="1"/>
          </p:cNvSpPr>
          <p:nvPr>
            <p:ph type="body" sz="quarter" idx="28" hasCustomPrompt="1"/>
          </p:nvPr>
        </p:nvSpPr>
        <p:spPr>
          <a:xfrm>
            <a:off x="649916" y="6003566"/>
            <a:ext cx="5120640" cy="368183"/>
          </a:xfrm>
          <a:ln>
            <a:noFill/>
          </a:ln>
        </p:spPr>
        <p:txBody>
          <a:bodyPr bIns="0" anchor="t" anchorCtr="0">
            <a:normAutofit/>
          </a:bodyPr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 sz="1600" b="0" cap="none" baseline="0"/>
            </a:lvl1pPr>
          </a:lstStyle>
          <a:p>
            <a:r>
              <a:rPr lang="en-US" dirty="0"/>
              <a:t>Image Caption</a:t>
            </a:r>
          </a:p>
        </p:txBody>
      </p:sp>
      <p:sp>
        <p:nvSpPr>
          <p:cNvPr id="24" name="Picture Placeholder 4"/>
          <p:cNvSpPr>
            <a:spLocks noGrp="1" noChangeAspect="1"/>
          </p:cNvSpPr>
          <p:nvPr>
            <p:ph type="pic" sz="quarter" idx="29" hasCustomPrompt="1"/>
          </p:nvPr>
        </p:nvSpPr>
        <p:spPr>
          <a:xfrm>
            <a:off x="6549909" y="4130201"/>
            <a:ext cx="5053832" cy="1844567"/>
          </a:xfrm>
          <a:solidFill>
            <a:schemeClr val="bg1">
              <a:lumMod val="75000"/>
            </a:schemeClr>
          </a:solidFill>
        </p:spPr>
        <p:txBody>
          <a:bodyPr tIns="182880"/>
          <a:lstStyle>
            <a:lvl1pPr marL="0" indent="0" algn="ctr">
              <a:buNone/>
              <a:defRPr baseline="0"/>
            </a:lvl1pPr>
          </a:lstStyle>
          <a:p>
            <a:r>
              <a:rPr lang="en-US" dirty="0"/>
              <a:t>Click icon to insert an image</a:t>
            </a:r>
          </a:p>
        </p:txBody>
      </p:sp>
      <p:sp>
        <p:nvSpPr>
          <p:cNvPr id="27" name="Text Placeholder 5"/>
          <p:cNvSpPr>
            <a:spLocks noGrp="1"/>
          </p:cNvSpPr>
          <p:nvPr>
            <p:ph type="body" sz="quarter" idx="30" hasCustomPrompt="1"/>
          </p:nvPr>
        </p:nvSpPr>
        <p:spPr>
          <a:xfrm>
            <a:off x="6549909" y="6007357"/>
            <a:ext cx="5120640" cy="368183"/>
          </a:xfrm>
          <a:ln>
            <a:noFill/>
          </a:ln>
        </p:spPr>
        <p:txBody>
          <a:bodyPr bIns="0" anchor="t" anchorCtr="0">
            <a:normAutofit/>
          </a:bodyPr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 sz="1600" b="0" cap="none" baseline="0"/>
            </a:lvl1pPr>
          </a:lstStyle>
          <a:p>
            <a:r>
              <a:rPr lang="en-US" dirty="0"/>
              <a:t>Image Caption</a:t>
            </a:r>
          </a:p>
        </p:txBody>
      </p:sp>
    </p:spTree>
    <p:extLst>
      <p:ext uri="{BB962C8B-B14F-4D97-AF65-F5344CB8AC3E}">
        <p14:creationId xmlns:p14="http://schemas.microsoft.com/office/powerpoint/2010/main" val="1414096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*Charts, Graphs, Tab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dirty="0"/>
              <a:t>graph, chart or table slide. </a:t>
            </a:r>
            <a:br>
              <a:rPr lang="en-US" dirty="0"/>
            </a:br>
            <a:r>
              <a:rPr lang="en-US" dirty="0"/>
              <a:t>Headline in all caps, Arial Font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09602" y="1890105"/>
            <a:ext cx="11163868" cy="4029859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US" dirty="0"/>
              <a:t>Click an icon below to add a chart, graph, or table.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FABCAD-36FF-4D23-890E-0DC478ED92B6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2" y="1359249"/>
            <a:ext cx="11163868" cy="499715"/>
          </a:xfrm>
        </p:spPr>
        <p:txBody>
          <a:bodyPr bIns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667" b="1">
                <a:solidFill>
                  <a:srgbClr val="0065A2"/>
                </a:solidFill>
              </a:defRPr>
            </a:lvl1pPr>
          </a:lstStyle>
          <a:p>
            <a:r>
              <a:rPr lang="en-US" dirty="0"/>
              <a:t>Slide subtitle optional -  delete as needed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591431" y="5943817"/>
            <a:ext cx="4948052" cy="320995"/>
          </a:xfrm>
        </p:spPr>
        <p:txBody>
          <a:bodyPr bIns="0" anchor="t" anchorCtr="0"/>
          <a:lstStyle>
            <a:lvl1pPr marL="0" indent="0">
              <a:buNone/>
              <a:defRPr sz="1400" baseline="0"/>
            </a:lvl1pPr>
          </a:lstStyle>
          <a:p>
            <a:pPr lvl="0"/>
            <a:r>
              <a:rPr lang="en-US" dirty="0"/>
              <a:t>Source:</a:t>
            </a:r>
          </a:p>
        </p:txBody>
      </p:sp>
    </p:spTree>
    <p:extLst>
      <p:ext uri="{BB962C8B-B14F-4D97-AF65-F5344CB8AC3E}">
        <p14:creationId xmlns:p14="http://schemas.microsoft.com/office/powerpoint/2010/main" val="4065643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*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miesen\Desktop\anlrgbppt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6339" y="6083300"/>
            <a:ext cx="2054459" cy="7401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aerial view of Argonne with APS in front 5730-00068.jp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82" b="7135"/>
          <a:stretch/>
        </p:blipFill>
        <p:spPr>
          <a:xfrm>
            <a:off x="0" y="0"/>
            <a:ext cx="12192000" cy="5984917"/>
          </a:xfrm>
          <a:prstGeom prst="rect">
            <a:avLst/>
          </a:prstGeom>
        </p:spPr>
      </p:pic>
      <p:sp>
        <p:nvSpPr>
          <p:cNvPr id="8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" y="-14246"/>
            <a:ext cx="12191999" cy="5999163"/>
          </a:xfrm>
          <a:solidFill>
            <a:schemeClr val="accent2">
              <a:alpha val="90000"/>
            </a:schemeClr>
          </a:solidFill>
        </p:spPr>
        <p:txBody>
          <a:bodyPr lIns="457200" tIns="0" bIns="457200" anchor="ctr"/>
          <a:lstStyle>
            <a:lvl1pPr marL="0" indent="0">
              <a:buNone/>
              <a:defRPr sz="3733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Type in closing statement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-1321339" y="-2421176"/>
            <a:ext cx="5042667" cy="2103461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867" b="1" dirty="0">
                <a:solidFill>
                  <a:schemeClr val="bg1"/>
                </a:solidFill>
              </a:rPr>
              <a:t>Suggested</a:t>
            </a:r>
            <a:r>
              <a:rPr lang="en-US" sz="1867" b="1" baseline="0" dirty="0">
                <a:solidFill>
                  <a:schemeClr val="bg1"/>
                </a:solidFill>
              </a:rPr>
              <a:t> closing statement (optional): </a:t>
            </a:r>
          </a:p>
          <a:p>
            <a:endParaRPr lang="en-US" sz="1867" b="1" baseline="0" dirty="0">
              <a:solidFill>
                <a:schemeClr val="bg1"/>
              </a:solidFill>
            </a:endParaRPr>
          </a:p>
          <a:p>
            <a:pPr lvl="0"/>
            <a:r>
              <a:rPr lang="en-US" sz="1867" b="1" dirty="0">
                <a:solidFill>
                  <a:schemeClr val="bg1"/>
                </a:solidFill>
              </a:rPr>
              <a:t>WE START WITH YES.</a:t>
            </a:r>
          </a:p>
          <a:p>
            <a:pPr lvl="0">
              <a:spcAft>
                <a:spcPts val="1600"/>
              </a:spcAft>
            </a:pPr>
            <a:r>
              <a:rPr lang="en-US" sz="1867" b="1" dirty="0">
                <a:solidFill>
                  <a:schemeClr val="bg1"/>
                </a:solidFill>
              </a:rPr>
              <a:t>AND END WITH THANK YOU.</a:t>
            </a:r>
          </a:p>
          <a:p>
            <a:pPr lvl="0"/>
            <a:r>
              <a:rPr lang="en-US" sz="1867" b="1" dirty="0">
                <a:solidFill>
                  <a:schemeClr val="bg1"/>
                </a:solidFill>
              </a:rPr>
              <a:t>DO YOU HAVE ANY BIG QUESTIONS?</a:t>
            </a:r>
            <a:endParaRPr lang="en-US" sz="1867" dirty="0">
              <a:solidFill>
                <a:schemeClr val="bg1"/>
              </a:solidFill>
            </a:endParaRPr>
          </a:p>
          <a:p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828" y="6269435"/>
            <a:ext cx="2728491" cy="347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558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*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6723"/>
            <a:ext cx="12192000" cy="6864724"/>
          </a:xfrm>
          <a:prstGeom prst="rect">
            <a:avLst/>
          </a:prstGeom>
          <a:solidFill>
            <a:srgbClr val="1C1C1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2" y="515940"/>
            <a:ext cx="11163868" cy="806017"/>
          </a:xfrm>
        </p:spPr>
        <p:txBody>
          <a:bodyPr anchor="b"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AND CONTENT SLIDE. </a:t>
            </a:r>
            <a:br>
              <a:rPr lang="en-US" dirty="0"/>
            </a:br>
            <a:r>
              <a:rPr lang="en-US" dirty="0"/>
              <a:t>Headline in all caps, Arial Font.</a:t>
            </a:r>
          </a:p>
        </p:txBody>
      </p:sp>
    </p:spTree>
    <p:extLst>
      <p:ext uri="{BB962C8B-B14F-4D97-AF65-F5344CB8AC3E}">
        <p14:creationId xmlns:p14="http://schemas.microsoft.com/office/powerpoint/2010/main" val="1146857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*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1405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*Cover Option 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9"/>
          <p:cNvSpPr>
            <a:spLocks noGrp="1"/>
          </p:cNvSpPr>
          <p:nvPr>
            <p:ph type="body" sz="quarter" idx="27" hasCustomPrompt="1"/>
          </p:nvPr>
        </p:nvSpPr>
        <p:spPr>
          <a:xfrm>
            <a:off x="625061" y="766261"/>
            <a:ext cx="7580467" cy="406205"/>
          </a:xfrm>
        </p:spPr>
        <p:txBody>
          <a:bodyPr lIns="0" bIns="0" anchor="b">
            <a:normAutofit/>
          </a:bodyPr>
          <a:lstStyle>
            <a:lvl1pPr marL="0" indent="0">
              <a:buNone/>
              <a:defRPr sz="2400" b="1" cap="all" baseline="0">
                <a:solidFill>
                  <a:srgbClr val="47484A"/>
                </a:solidFill>
              </a:defRPr>
            </a:lvl1pPr>
            <a:lvl2pPr marL="0" indent="0">
              <a:buNone/>
              <a:defRPr/>
            </a:lvl2pPr>
            <a:lvl3pPr marL="0" indent="0">
              <a:spcBef>
                <a:spcPts val="2400"/>
              </a:spcBef>
              <a:buNone/>
              <a:defRPr/>
            </a:lvl3pPr>
          </a:lstStyle>
          <a:p>
            <a:pPr lvl="0"/>
            <a:r>
              <a:rPr lang="en-US" dirty="0"/>
              <a:t>Optional one line subhead, </a:t>
            </a:r>
            <a:r>
              <a:rPr lang="en-US" dirty="0" err="1"/>
              <a:t>url</a:t>
            </a:r>
            <a:r>
              <a:rPr lang="en-US" dirty="0"/>
              <a:t> or date</a:t>
            </a:r>
          </a:p>
        </p:txBody>
      </p:sp>
      <p:pic>
        <p:nvPicPr>
          <p:cNvPr id="15" name="Picture 2" descr="C:\Users\amiesen\Desktop\anlrgbppt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9752" y="544589"/>
            <a:ext cx="2382461" cy="8582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Picture Placeholder 4"/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6484969" y="1689100"/>
            <a:ext cx="5707033" cy="2706624"/>
          </a:xfrm>
          <a:solidFill>
            <a:schemeClr val="bg1">
              <a:lumMod val="75000"/>
            </a:schemeClr>
          </a:solidFill>
        </p:spPr>
        <p:txBody>
          <a:bodyPr tIns="365760"/>
          <a:lstStyle>
            <a:lvl1pPr marL="0" indent="0" algn="ctr">
              <a:buNone/>
              <a:defRPr baseline="0"/>
            </a:lvl1pPr>
          </a:lstStyle>
          <a:p>
            <a:r>
              <a:rPr lang="en-US" dirty="0"/>
              <a:t>Click icon to insert an image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" y="1689100"/>
            <a:ext cx="6484965" cy="2706624"/>
          </a:xfrm>
          <a:solidFill>
            <a:schemeClr val="accent2"/>
          </a:solidFill>
        </p:spPr>
        <p:txBody>
          <a:bodyPr lIns="457200" rIns="91440" anchor="ctr">
            <a:normAutofit/>
          </a:bodyPr>
          <a:lstStyle>
            <a:lvl1pPr>
              <a:defRPr sz="3733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 -Cover option A</a:t>
            </a:r>
            <a:br>
              <a:rPr lang="en-US" dirty="0"/>
            </a:br>
            <a:r>
              <a:rPr lang="en-US" dirty="0"/>
              <a:t>can be up to four </a:t>
            </a:r>
            <a:br>
              <a:rPr lang="en-US" dirty="0"/>
            </a:br>
            <a:r>
              <a:rPr lang="en-US" dirty="0"/>
              <a:t>or five lines of text</a:t>
            </a:r>
          </a:p>
        </p:txBody>
      </p:sp>
      <p:sp>
        <p:nvSpPr>
          <p:cNvPr id="4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-2" y="1689100"/>
            <a:ext cx="319619" cy="2706624"/>
          </a:xfrm>
          <a:solidFill>
            <a:schemeClr val="accent1"/>
          </a:solidFill>
        </p:spPr>
        <p:txBody>
          <a:bodyPr bIns="0" anchor="b"/>
          <a:lstStyle>
            <a:lvl1pPr marL="0" indent="0">
              <a:buNone/>
              <a:defRPr sz="133"/>
            </a:lvl1pPr>
          </a:lstStyle>
          <a:p>
            <a:pPr lvl="0"/>
            <a:r>
              <a:rPr lang="en-US" dirty="0"/>
              <a:t>  </a:t>
            </a:r>
          </a:p>
        </p:txBody>
      </p:sp>
      <p:sp>
        <p:nvSpPr>
          <p:cNvPr id="48" name="Text Placeholder 9"/>
          <p:cNvSpPr>
            <a:spLocks noGrp="1"/>
          </p:cNvSpPr>
          <p:nvPr>
            <p:ph type="body" sz="quarter" idx="17" hasCustomPrompt="1"/>
          </p:nvPr>
        </p:nvSpPr>
        <p:spPr>
          <a:xfrm>
            <a:off x="626535" y="4582947"/>
            <a:ext cx="3590495" cy="393700"/>
          </a:xfrm>
        </p:spPr>
        <p:txBody>
          <a:bodyPr lIns="0" bIns="0" anchor="b">
            <a:normAutofit/>
          </a:bodyPr>
          <a:lstStyle>
            <a:lvl1pPr marL="0" indent="0">
              <a:buNone/>
              <a:defRPr sz="1867" b="1" cap="all" baseline="0">
                <a:solidFill>
                  <a:srgbClr val="47484A"/>
                </a:solidFill>
              </a:defRPr>
            </a:lvl1pPr>
            <a:lvl2pPr marL="0" indent="0">
              <a:buNone/>
              <a:defRPr/>
            </a:lvl2pPr>
            <a:lvl3pPr marL="0" indent="0">
              <a:spcBef>
                <a:spcPts val="2400"/>
              </a:spcBef>
              <a:buNone/>
              <a:defRPr/>
            </a:lvl3pPr>
          </a:lstStyle>
          <a:p>
            <a:pPr lvl="0"/>
            <a:r>
              <a:rPr lang="en-US" dirty="0"/>
              <a:t>presenter name</a:t>
            </a:r>
          </a:p>
        </p:txBody>
      </p:sp>
      <p:sp>
        <p:nvSpPr>
          <p:cNvPr id="49" name="Text Placeholder 45"/>
          <p:cNvSpPr>
            <a:spLocks noGrp="1"/>
          </p:cNvSpPr>
          <p:nvPr>
            <p:ph type="body" sz="quarter" idx="18" hasCustomPrompt="1"/>
          </p:nvPr>
        </p:nvSpPr>
        <p:spPr>
          <a:xfrm>
            <a:off x="626535" y="4960384"/>
            <a:ext cx="3590495" cy="914400"/>
          </a:xfrm>
        </p:spPr>
        <p:txBody>
          <a:bodyPr lIns="0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1867">
                <a:solidFill>
                  <a:srgbClr val="47484A"/>
                </a:solidFill>
              </a:defRPr>
            </a:lvl1pPr>
            <a:lvl2pPr marL="0" indent="0">
              <a:spcBef>
                <a:spcPts val="2400"/>
              </a:spcBef>
              <a:buNone/>
              <a:defRPr/>
            </a:lvl2pPr>
          </a:lstStyle>
          <a:p>
            <a:r>
              <a:rPr lang="en-US" dirty="0"/>
              <a:t>Add Presenter Title</a:t>
            </a:r>
            <a:br>
              <a:rPr lang="en-US" dirty="0"/>
            </a:br>
            <a:r>
              <a:rPr lang="en-US" dirty="0"/>
              <a:t>Optional Line 2</a:t>
            </a:r>
            <a:br>
              <a:rPr lang="en-US" dirty="0"/>
            </a:br>
            <a:r>
              <a:rPr lang="en-US" dirty="0"/>
              <a:t>Optional Line 3</a:t>
            </a:r>
          </a:p>
        </p:txBody>
      </p:sp>
      <p:sp>
        <p:nvSpPr>
          <p:cNvPr id="50" name="Text Placeholder 9"/>
          <p:cNvSpPr>
            <a:spLocks noGrp="1"/>
          </p:cNvSpPr>
          <p:nvPr>
            <p:ph type="body" sz="quarter" idx="21" hasCustomPrompt="1"/>
          </p:nvPr>
        </p:nvSpPr>
        <p:spPr>
          <a:xfrm>
            <a:off x="4556496" y="4582947"/>
            <a:ext cx="3590495" cy="393700"/>
          </a:xfrm>
        </p:spPr>
        <p:txBody>
          <a:bodyPr lIns="0" bIns="0" anchor="b">
            <a:normAutofit/>
          </a:bodyPr>
          <a:lstStyle>
            <a:lvl1pPr marL="0" indent="0">
              <a:buFont typeface="Arial" pitchFamily="34" charset="0"/>
              <a:buNone/>
              <a:defRPr sz="1867" b="1" cap="all" baseline="0">
                <a:solidFill>
                  <a:srgbClr val="47484A"/>
                </a:solidFill>
              </a:defRPr>
            </a:lvl1pPr>
            <a:lvl2pPr marL="0" indent="0">
              <a:buNone/>
              <a:defRPr/>
            </a:lvl2pPr>
            <a:lvl3pPr marL="0" indent="0">
              <a:spcBef>
                <a:spcPts val="2400"/>
              </a:spcBef>
              <a:buNone/>
              <a:defRPr/>
            </a:lvl3pPr>
          </a:lstStyle>
          <a:p>
            <a:r>
              <a:rPr lang="en-US" dirty="0"/>
              <a:t>PRESENTER NAME</a:t>
            </a:r>
          </a:p>
        </p:txBody>
      </p:sp>
      <p:sp>
        <p:nvSpPr>
          <p:cNvPr id="53" name="Text Placeholder 45"/>
          <p:cNvSpPr>
            <a:spLocks noGrp="1"/>
          </p:cNvSpPr>
          <p:nvPr>
            <p:ph type="body" sz="quarter" idx="22" hasCustomPrompt="1"/>
          </p:nvPr>
        </p:nvSpPr>
        <p:spPr>
          <a:xfrm>
            <a:off x="4556496" y="4960384"/>
            <a:ext cx="3590495" cy="914400"/>
          </a:xfrm>
        </p:spPr>
        <p:txBody>
          <a:bodyPr lIns="0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Font typeface="Arial" pitchFamily="34" charset="0"/>
              <a:buNone/>
              <a:defRPr sz="1867">
                <a:solidFill>
                  <a:srgbClr val="47484A"/>
                </a:solidFill>
              </a:defRPr>
            </a:lvl1pPr>
            <a:lvl2pPr marL="0" indent="0">
              <a:spcBef>
                <a:spcPts val="2400"/>
              </a:spcBef>
              <a:buNone/>
              <a:defRPr/>
            </a:lvl2pPr>
          </a:lstStyle>
          <a:p>
            <a:pPr lvl="0"/>
            <a:r>
              <a:rPr lang="en-US" dirty="0"/>
              <a:t>Remove second presenter </a:t>
            </a:r>
            <a:br>
              <a:rPr lang="en-US" dirty="0"/>
            </a:br>
            <a:r>
              <a:rPr lang="en-US" dirty="0"/>
              <a:t>info if not needed</a:t>
            </a:r>
          </a:p>
        </p:txBody>
      </p:sp>
      <p:sp>
        <p:nvSpPr>
          <p:cNvPr id="54" name="Text Placeholder 9"/>
          <p:cNvSpPr>
            <a:spLocks noGrp="1"/>
          </p:cNvSpPr>
          <p:nvPr>
            <p:ph type="body" sz="quarter" idx="25" hasCustomPrompt="1"/>
          </p:nvPr>
        </p:nvSpPr>
        <p:spPr>
          <a:xfrm>
            <a:off x="8480263" y="4582947"/>
            <a:ext cx="3590495" cy="393700"/>
          </a:xfrm>
        </p:spPr>
        <p:txBody>
          <a:bodyPr lIns="0" bIns="0" anchor="b">
            <a:normAutofit/>
          </a:bodyPr>
          <a:lstStyle>
            <a:lvl1pPr marL="0" indent="0">
              <a:buFont typeface="Arial" pitchFamily="34" charset="0"/>
              <a:buNone/>
              <a:defRPr sz="1867" b="1" cap="all" baseline="0">
                <a:solidFill>
                  <a:srgbClr val="47484A"/>
                </a:solidFill>
              </a:defRPr>
            </a:lvl1pPr>
            <a:lvl2pPr marL="0" indent="0">
              <a:buNone/>
              <a:defRPr/>
            </a:lvl2pPr>
            <a:lvl3pPr marL="0" indent="0">
              <a:spcBef>
                <a:spcPts val="2400"/>
              </a:spcBef>
              <a:buNone/>
              <a:defRPr/>
            </a:lvl3pPr>
          </a:lstStyle>
          <a:p>
            <a:r>
              <a:rPr lang="en-US" dirty="0"/>
              <a:t>PRESENTER NAME</a:t>
            </a:r>
          </a:p>
        </p:txBody>
      </p:sp>
      <p:sp>
        <p:nvSpPr>
          <p:cNvPr id="55" name="Text Placeholder 45"/>
          <p:cNvSpPr>
            <a:spLocks noGrp="1"/>
          </p:cNvSpPr>
          <p:nvPr>
            <p:ph type="body" sz="quarter" idx="26" hasCustomPrompt="1"/>
          </p:nvPr>
        </p:nvSpPr>
        <p:spPr>
          <a:xfrm>
            <a:off x="8480263" y="4960384"/>
            <a:ext cx="3590495" cy="914400"/>
          </a:xfrm>
        </p:spPr>
        <p:txBody>
          <a:bodyPr lIns="0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Font typeface="Arial" pitchFamily="34" charset="0"/>
              <a:buNone/>
              <a:defRPr sz="1867">
                <a:solidFill>
                  <a:srgbClr val="47484A"/>
                </a:solidFill>
              </a:defRPr>
            </a:lvl1pPr>
            <a:lvl2pPr marL="0" indent="0">
              <a:spcBef>
                <a:spcPts val="2400"/>
              </a:spcBef>
              <a:buNone/>
              <a:defRPr/>
            </a:lvl2pPr>
          </a:lstStyle>
          <a:p>
            <a:pPr lvl="0"/>
            <a:r>
              <a:rPr lang="en-US" dirty="0"/>
              <a:t>Remove third presenter </a:t>
            </a:r>
            <a:br>
              <a:rPr lang="en-US" dirty="0"/>
            </a:br>
            <a:r>
              <a:rPr lang="en-US" dirty="0"/>
              <a:t>info if not needed</a:t>
            </a:r>
          </a:p>
        </p:txBody>
      </p:sp>
      <p:sp>
        <p:nvSpPr>
          <p:cNvPr id="47" name="Text Placeholder 45"/>
          <p:cNvSpPr>
            <a:spLocks noGrp="1"/>
          </p:cNvSpPr>
          <p:nvPr>
            <p:ph type="body" sz="quarter" idx="19" hasCustomPrompt="1"/>
          </p:nvPr>
        </p:nvSpPr>
        <p:spPr>
          <a:xfrm>
            <a:off x="8480263" y="6094281"/>
            <a:ext cx="3590496" cy="515411"/>
          </a:xfrm>
        </p:spPr>
        <p:txBody>
          <a:bodyPr lIns="0" anchor="b"/>
          <a:lstStyle>
            <a:lvl1pPr marL="0" indent="0">
              <a:spcBef>
                <a:spcPts val="0"/>
              </a:spcBef>
              <a:buNone/>
              <a:defRPr sz="1867" baseline="0">
                <a:solidFill>
                  <a:srgbClr val="47484A"/>
                </a:solidFill>
              </a:defRPr>
            </a:lvl1pPr>
            <a:lvl2pPr marL="0" indent="0">
              <a:spcBef>
                <a:spcPts val="2400"/>
              </a:spcBef>
              <a:buNone/>
              <a:defRPr/>
            </a:lvl2pPr>
          </a:lstStyle>
          <a:p>
            <a:pPr lvl="0"/>
            <a:r>
              <a:rPr lang="en-US" dirty="0"/>
              <a:t>Presentation Date</a:t>
            </a:r>
            <a:br>
              <a:rPr lang="en-US" dirty="0"/>
            </a:br>
            <a:r>
              <a:rPr lang="en-US" dirty="0"/>
              <a:t>City, State (presentation location)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-1358552" y="-1972722"/>
            <a:ext cx="4670533" cy="1323632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867" b="1" dirty="0">
                <a:solidFill>
                  <a:schemeClr val="bg1"/>
                </a:solidFill>
              </a:rPr>
              <a:t>Suggested</a:t>
            </a:r>
            <a:r>
              <a:rPr lang="en-US" sz="1867" b="1" baseline="0" dirty="0">
                <a:solidFill>
                  <a:schemeClr val="bg1"/>
                </a:solidFill>
              </a:rPr>
              <a:t> line of text (optional): </a:t>
            </a:r>
          </a:p>
          <a:p>
            <a:endParaRPr lang="en-US" sz="1867" b="1" baseline="0" dirty="0">
              <a:solidFill>
                <a:schemeClr val="bg1"/>
              </a:solidFill>
            </a:endParaRPr>
          </a:p>
          <a:p>
            <a:r>
              <a:rPr lang="en-US" sz="1867" b="1" baseline="0" dirty="0">
                <a:solidFill>
                  <a:schemeClr val="bg1"/>
                </a:solidFill>
              </a:rPr>
              <a:t>WE START WITH YES.</a:t>
            </a:r>
            <a:endParaRPr lang="en-US" sz="1867" dirty="0">
              <a:solidFill>
                <a:schemeClr val="bg1"/>
              </a:solidFill>
            </a:endParaRPr>
          </a:p>
          <a:p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828" y="6269435"/>
            <a:ext cx="2728491" cy="347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418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*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ctr"/>
          <a:lstStyle>
            <a:lvl1pPr>
              <a:defRPr sz="3200" b="1"/>
            </a:lvl1pPr>
          </a:lstStyle>
          <a:p>
            <a:r>
              <a:rPr lang="en-US" dirty="0"/>
              <a:t>BASIC CONTENT SLIDE</a:t>
            </a:r>
            <a:br>
              <a:rPr lang="en-US" dirty="0"/>
            </a:br>
            <a:r>
              <a:rPr lang="en-US" dirty="0"/>
              <a:t>one or two lines for headline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09602" y="1631092"/>
            <a:ext cx="11163868" cy="4669479"/>
          </a:xfrm>
        </p:spPr>
        <p:txBody>
          <a:bodyPr/>
          <a:lstStyle>
            <a:lvl1pPr>
              <a:defRPr baseline="0"/>
            </a:lvl1pPr>
            <a:lvl2pPr>
              <a:defRPr sz="2300"/>
            </a:lvl2pPr>
            <a:lvl3pPr>
              <a:defRPr sz="2200"/>
            </a:lvl3pPr>
            <a:lvl4pPr>
              <a:defRPr sz="2200"/>
            </a:lvl4pPr>
            <a:lvl5pPr>
              <a:defRPr sz="2000"/>
            </a:lvl5pPr>
          </a:lstStyle>
          <a:p>
            <a:pPr lvl="0"/>
            <a:r>
              <a:rPr lang="en-US" dirty="0"/>
              <a:t>Click to add 1st-level bullet. Click an icon below to add table, graph or other imagery.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ECFABCAD-36FF-4D23-890E-0DC478ED92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916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*Cover Option B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Users\amiesen\Desktop\anlrgbppt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3969" y="6060003"/>
            <a:ext cx="2076449" cy="7480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82" descr="aerial view of Argonne with APS in front 5730-00068.jp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82" b="7135"/>
          <a:stretch/>
        </p:blipFill>
        <p:spPr>
          <a:xfrm>
            <a:off x="0" y="-27020"/>
            <a:ext cx="12192000" cy="6011939"/>
          </a:xfrm>
          <a:prstGeom prst="rect">
            <a:avLst/>
          </a:prstGeom>
        </p:spPr>
      </p:pic>
      <p:sp>
        <p:nvSpPr>
          <p:cNvPr id="84" name="Text Placeholder 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-27020"/>
            <a:ext cx="12192000" cy="6011939"/>
          </a:xfrm>
          <a:solidFill>
            <a:schemeClr val="accent2">
              <a:alpha val="85000"/>
            </a:schemeClr>
          </a:solidFill>
        </p:spPr>
        <p:txBody>
          <a:bodyPr bIns="0" anchor="b"/>
          <a:lstStyle>
            <a:lvl1pPr marL="0" indent="0">
              <a:buNone/>
              <a:defRPr sz="133"/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8" name="Picture Placeholder 4"/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6484969" y="1689100"/>
            <a:ext cx="5707033" cy="2706624"/>
          </a:xfrm>
          <a:solidFill>
            <a:schemeClr val="bg1">
              <a:lumMod val="75000"/>
            </a:schemeClr>
          </a:solidFill>
        </p:spPr>
        <p:txBody>
          <a:bodyPr tIns="365760"/>
          <a:lstStyle>
            <a:lvl1pPr marL="0" indent="0" algn="ctr">
              <a:buNone/>
              <a:defRPr baseline="0"/>
            </a:lvl1pPr>
          </a:lstStyle>
          <a:p>
            <a:r>
              <a:rPr lang="en-US" dirty="0"/>
              <a:t>Click icon to insert an image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" y="1689100"/>
            <a:ext cx="6484965" cy="2706624"/>
          </a:xfrm>
          <a:solidFill>
            <a:schemeClr val="accent2"/>
          </a:solidFill>
        </p:spPr>
        <p:txBody>
          <a:bodyPr lIns="457200" rIns="91440" anchor="ctr">
            <a:normAutofit/>
          </a:bodyPr>
          <a:lstStyle>
            <a:lvl1pPr>
              <a:defRPr sz="3733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 -Cover option B </a:t>
            </a:r>
            <a:br>
              <a:rPr lang="en-US" dirty="0"/>
            </a:br>
            <a:r>
              <a:rPr lang="en-US" dirty="0"/>
              <a:t>can be up to four </a:t>
            </a:r>
            <a:br>
              <a:rPr lang="en-US" dirty="0"/>
            </a:br>
            <a:r>
              <a:rPr lang="en-US" dirty="0"/>
              <a:t>or five lines of text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1" y="204953"/>
            <a:ext cx="7802035" cy="1292225"/>
          </a:xfrm>
        </p:spPr>
        <p:txBody>
          <a:bodyPr lIns="457200" rIns="274320" anchor="ctr"/>
          <a:lstStyle>
            <a:lvl1pPr marL="0" indent="0">
              <a:buNone/>
              <a:defRPr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presentation date</a:t>
            </a:r>
          </a:p>
        </p:txBody>
      </p:sp>
      <p:sp>
        <p:nvSpPr>
          <p:cNvPr id="85" name="Text Placeholder 9"/>
          <p:cNvSpPr>
            <a:spLocks noGrp="1"/>
          </p:cNvSpPr>
          <p:nvPr>
            <p:ph type="body" sz="quarter" idx="17" hasCustomPrompt="1"/>
          </p:nvPr>
        </p:nvSpPr>
        <p:spPr>
          <a:xfrm>
            <a:off x="626535" y="4582947"/>
            <a:ext cx="3590495" cy="393700"/>
          </a:xfrm>
        </p:spPr>
        <p:txBody>
          <a:bodyPr lIns="0" bIns="0" anchor="b">
            <a:normAutofit/>
          </a:bodyPr>
          <a:lstStyle>
            <a:lvl1pPr marL="0" indent="0">
              <a:buNone/>
              <a:defRPr sz="1867" b="1"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  <a:lvl3pPr marL="0" indent="0">
              <a:spcBef>
                <a:spcPts val="2400"/>
              </a:spcBef>
              <a:buNone/>
              <a:defRPr/>
            </a:lvl3pPr>
          </a:lstStyle>
          <a:p>
            <a:pPr lvl="0"/>
            <a:r>
              <a:rPr lang="en-US" dirty="0"/>
              <a:t>presenter name</a:t>
            </a:r>
          </a:p>
        </p:txBody>
      </p:sp>
      <p:sp>
        <p:nvSpPr>
          <p:cNvPr id="86" name="Text Placeholder 45"/>
          <p:cNvSpPr>
            <a:spLocks noGrp="1"/>
          </p:cNvSpPr>
          <p:nvPr>
            <p:ph type="body" sz="quarter" idx="18" hasCustomPrompt="1"/>
          </p:nvPr>
        </p:nvSpPr>
        <p:spPr>
          <a:xfrm>
            <a:off x="626535" y="4960384"/>
            <a:ext cx="3590495" cy="914400"/>
          </a:xfrm>
        </p:spPr>
        <p:txBody>
          <a:bodyPr lIns="0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1867">
                <a:solidFill>
                  <a:schemeClr val="bg1"/>
                </a:solidFill>
              </a:defRPr>
            </a:lvl1pPr>
            <a:lvl2pPr marL="0" indent="0">
              <a:spcBef>
                <a:spcPts val="2400"/>
              </a:spcBef>
              <a:buNone/>
              <a:defRPr/>
            </a:lvl2pPr>
          </a:lstStyle>
          <a:p>
            <a:r>
              <a:rPr lang="en-US" dirty="0"/>
              <a:t>Add Presenter Title</a:t>
            </a:r>
            <a:br>
              <a:rPr lang="en-US" dirty="0"/>
            </a:br>
            <a:r>
              <a:rPr lang="en-US" dirty="0"/>
              <a:t>Optional Line 2</a:t>
            </a:r>
            <a:br>
              <a:rPr lang="en-US" dirty="0"/>
            </a:br>
            <a:r>
              <a:rPr lang="en-US" dirty="0"/>
              <a:t>Optional Line 3</a:t>
            </a:r>
          </a:p>
        </p:txBody>
      </p:sp>
      <p:sp>
        <p:nvSpPr>
          <p:cNvPr id="87" name="Text Placeholder 9"/>
          <p:cNvSpPr>
            <a:spLocks noGrp="1"/>
          </p:cNvSpPr>
          <p:nvPr>
            <p:ph type="body" sz="quarter" idx="21" hasCustomPrompt="1"/>
          </p:nvPr>
        </p:nvSpPr>
        <p:spPr>
          <a:xfrm>
            <a:off x="4556496" y="4582947"/>
            <a:ext cx="3590495" cy="393700"/>
          </a:xfrm>
        </p:spPr>
        <p:txBody>
          <a:bodyPr lIns="0" bIns="0" anchor="b">
            <a:normAutofit/>
          </a:bodyPr>
          <a:lstStyle>
            <a:lvl1pPr marL="0" indent="0">
              <a:buFont typeface="Arial" pitchFamily="34" charset="0"/>
              <a:buNone/>
              <a:defRPr sz="1867" b="1"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  <a:lvl3pPr marL="0" indent="0">
              <a:spcBef>
                <a:spcPts val="2400"/>
              </a:spcBef>
              <a:buNone/>
              <a:defRPr/>
            </a:lvl3pPr>
          </a:lstStyle>
          <a:p>
            <a:pPr lvl="0"/>
            <a:r>
              <a:rPr lang="en-US" dirty="0"/>
              <a:t>presenter name</a:t>
            </a:r>
          </a:p>
        </p:txBody>
      </p:sp>
      <p:sp>
        <p:nvSpPr>
          <p:cNvPr id="88" name="Text Placeholder 45"/>
          <p:cNvSpPr>
            <a:spLocks noGrp="1"/>
          </p:cNvSpPr>
          <p:nvPr>
            <p:ph type="body" sz="quarter" idx="22" hasCustomPrompt="1"/>
          </p:nvPr>
        </p:nvSpPr>
        <p:spPr>
          <a:xfrm>
            <a:off x="4556496" y="4960384"/>
            <a:ext cx="3590495" cy="914400"/>
          </a:xfrm>
        </p:spPr>
        <p:txBody>
          <a:bodyPr lIns="0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Font typeface="Arial" pitchFamily="34" charset="0"/>
              <a:buNone/>
              <a:defRPr sz="1867">
                <a:solidFill>
                  <a:schemeClr val="bg1"/>
                </a:solidFill>
              </a:defRPr>
            </a:lvl1pPr>
            <a:lvl2pPr marL="0" indent="0">
              <a:spcBef>
                <a:spcPts val="2400"/>
              </a:spcBef>
              <a:buNone/>
              <a:defRPr/>
            </a:lvl2pPr>
          </a:lstStyle>
          <a:p>
            <a:pPr lvl="0"/>
            <a:r>
              <a:rPr lang="en-US" dirty="0"/>
              <a:t>Remove second presenter info </a:t>
            </a:r>
            <a:br>
              <a:rPr lang="en-US" dirty="0"/>
            </a:br>
            <a:r>
              <a:rPr lang="en-US" dirty="0"/>
              <a:t>if not needed</a:t>
            </a:r>
          </a:p>
        </p:txBody>
      </p:sp>
      <p:sp>
        <p:nvSpPr>
          <p:cNvPr id="89" name="Text Placeholder 9"/>
          <p:cNvSpPr>
            <a:spLocks noGrp="1"/>
          </p:cNvSpPr>
          <p:nvPr>
            <p:ph type="body" sz="quarter" idx="25" hasCustomPrompt="1"/>
          </p:nvPr>
        </p:nvSpPr>
        <p:spPr>
          <a:xfrm>
            <a:off x="8480263" y="4582947"/>
            <a:ext cx="3590495" cy="393700"/>
          </a:xfrm>
        </p:spPr>
        <p:txBody>
          <a:bodyPr lIns="0" bIns="0" anchor="b">
            <a:normAutofit/>
          </a:bodyPr>
          <a:lstStyle>
            <a:lvl1pPr marL="0" indent="0">
              <a:buFont typeface="Arial" pitchFamily="34" charset="0"/>
              <a:buNone/>
              <a:defRPr sz="1867" b="1" cap="all" baseline="0">
                <a:solidFill>
                  <a:schemeClr val="bg1"/>
                </a:solidFill>
              </a:defRPr>
            </a:lvl1pPr>
            <a:lvl2pPr marL="0" indent="0">
              <a:buNone/>
              <a:defRPr/>
            </a:lvl2pPr>
            <a:lvl3pPr marL="0" indent="0">
              <a:spcBef>
                <a:spcPts val="2400"/>
              </a:spcBef>
              <a:buNone/>
              <a:defRPr/>
            </a:lvl3pPr>
          </a:lstStyle>
          <a:p>
            <a:pPr lvl="0"/>
            <a:r>
              <a:rPr lang="en-US" dirty="0"/>
              <a:t>presenter name</a:t>
            </a:r>
          </a:p>
        </p:txBody>
      </p:sp>
      <p:sp>
        <p:nvSpPr>
          <p:cNvPr id="90" name="Text Placeholder 45"/>
          <p:cNvSpPr>
            <a:spLocks noGrp="1"/>
          </p:cNvSpPr>
          <p:nvPr>
            <p:ph type="body" sz="quarter" idx="26" hasCustomPrompt="1"/>
          </p:nvPr>
        </p:nvSpPr>
        <p:spPr>
          <a:xfrm>
            <a:off x="8480263" y="4960384"/>
            <a:ext cx="3590495" cy="914400"/>
          </a:xfrm>
        </p:spPr>
        <p:txBody>
          <a:bodyPr lIns="0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Font typeface="Arial" pitchFamily="34" charset="0"/>
              <a:buNone/>
              <a:defRPr sz="1867">
                <a:solidFill>
                  <a:schemeClr val="bg1"/>
                </a:solidFill>
              </a:defRPr>
            </a:lvl1pPr>
            <a:lvl2pPr marL="0" indent="0">
              <a:spcBef>
                <a:spcPts val="2400"/>
              </a:spcBef>
              <a:buNone/>
              <a:defRPr/>
            </a:lvl2pPr>
          </a:lstStyle>
          <a:p>
            <a:pPr lvl="0"/>
            <a:r>
              <a:rPr lang="en-US" dirty="0"/>
              <a:t>Remove third presenter info </a:t>
            </a:r>
            <a:br>
              <a:rPr lang="en-US" dirty="0"/>
            </a:br>
            <a:r>
              <a:rPr lang="en-US" dirty="0"/>
              <a:t>if not needed</a:t>
            </a:r>
          </a:p>
        </p:txBody>
      </p:sp>
      <p:sp>
        <p:nvSpPr>
          <p:cNvPr id="47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-2" y="1689100"/>
            <a:ext cx="319619" cy="2706624"/>
          </a:xfrm>
          <a:solidFill>
            <a:schemeClr val="accent1"/>
          </a:solidFill>
        </p:spPr>
        <p:txBody>
          <a:bodyPr bIns="0" anchor="b"/>
          <a:lstStyle>
            <a:lvl1pPr marL="0" indent="0">
              <a:buNone/>
              <a:defRPr sz="133"/>
            </a:lvl1pPr>
          </a:lstStyle>
          <a:p>
            <a:pPr lvl="0"/>
            <a:r>
              <a:rPr lang="en-US" dirty="0"/>
              <a:t>  </a:t>
            </a:r>
          </a:p>
        </p:txBody>
      </p:sp>
      <p:sp>
        <p:nvSpPr>
          <p:cNvPr id="155" name="TextBox 154"/>
          <p:cNvSpPr txBox="1"/>
          <p:nvPr/>
        </p:nvSpPr>
        <p:spPr>
          <a:xfrm>
            <a:off x="-2501970" y="0"/>
            <a:ext cx="2065241" cy="419685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867" b="1" dirty="0">
                <a:solidFill>
                  <a:schemeClr val="bg1"/>
                </a:solidFill>
              </a:rPr>
              <a:t>Instructions on replacing a current image:</a:t>
            </a:r>
          </a:p>
          <a:p>
            <a:pPr marL="304792" indent="-304792">
              <a:buFont typeface="+mj-lt"/>
              <a:buAutoNum type="arabicPeriod"/>
            </a:pPr>
            <a:r>
              <a:rPr lang="en-US" sz="1867" dirty="0">
                <a:solidFill>
                  <a:schemeClr val="bg1"/>
                </a:solidFill>
              </a:rPr>
              <a:t>Select and delete image and click the icon to insert a different image</a:t>
            </a:r>
          </a:p>
          <a:p>
            <a:pPr marL="304792" indent="-304792">
              <a:buFont typeface="+mj-lt"/>
              <a:buAutoNum type="arabicPeriod"/>
            </a:pPr>
            <a:r>
              <a:rPr lang="en-US" sz="1867" dirty="0">
                <a:solidFill>
                  <a:schemeClr val="bg1"/>
                </a:solidFill>
              </a:rPr>
              <a:t>Use the crop tool to position the image within the shape.  </a:t>
            </a:r>
          </a:p>
          <a:p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828" y="6269435"/>
            <a:ext cx="2728491" cy="347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863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*Cover Option C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C:\Users\amiesen\Desktop\anlrgbppt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3969" y="109775"/>
            <a:ext cx="2076449" cy="7480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Text Placeholder 9"/>
          <p:cNvSpPr>
            <a:spLocks noGrp="1"/>
          </p:cNvSpPr>
          <p:nvPr>
            <p:ph type="body" sz="quarter" idx="17" hasCustomPrompt="1"/>
          </p:nvPr>
        </p:nvSpPr>
        <p:spPr>
          <a:xfrm>
            <a:off x="626535" y="4945566"/>
            <a:ext cx="3590495" cy="393700"/>
          </a:xfrm>
        </p:spPr>
        <p:txBody>
          <a:bodyPr lIns="0" bIns="0" anchor="b">
            <a:normAutofit/>
          </a:bodyPr>
          <a:lstStyle>
            <a:lvl1pPr marL="0" indent="0">
              <a:buNone/>
              <a:defRPr sz="1867" b="1" cap="all" baseline="0">
                <a:solidFill>
                  <a:srgbClr val="47484A"/>
                </a:solidFill>
              </a:defRPr>
            </a:lvl1pPr>
            <a:lvl2pPr marL="0" indent="0">
              <a:buNone/>
              <a:defRPr/>
            </a:lvl2pPr>
            <a:lvl3pPr marL="0" indent="0">
              <a:spcBef>
                <a:spcPts val="2400"/>
              </a:spcBef>
              <a:buNone/>
              <a:defRPr/>
            </a:lvl3pPr>
          </a:lstStyle>
          <a:p>
            <a:pPr lvl="0"/>
            <a:r>
              <a:rPr lang="en-US" dirty="0"/>
              <a:t>presenter name</a:t>
            </a:r>
          </a:p>
        </p:txBody>
      </p:sp>
      <p:sp>
        <p:nvSpPr>
          <p:cNvPr id="53" name="Text Placeholder 45"/>
          <p:cNvSpPr>
            <a:spLocks noGrp="1"/>
          </p:cNvSpPr>
          <p:nvPr>
            <p:ph type="body" sz="quarter" idx="18" hasCustomPrompt="1"/>
          </p:nvPr>
        </p:nvSpPr>
        <p:spPr>
          <a:xfrm>
            <a:off x="626535" y="5323001"/>
            <a:ext cx="3590495" cy="746723"/>
          </a:xfrm>
        </p:spPr>
        <p:txBody>
          <a:bodyPr lIns="0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1867">
                <a:solidFill>
                  <a:srgbClr val="47484A"/>
                </a:solidFill>
              </a:defRPr>
            </a:lvl1pPr>
            <a:lvl2pPr marL="0" indent="0">
              <a:spcBef>
                <a:spcPts val="2400"/>
              </a:spcBef>
              <a:buNone/>
              <a:defRPr/>
            </a:lvl2pPr>
          </a:lstStyle>
          <a:p>
            <a:r>
              <a:rPr lang="en-US" dirty="0"/>
              <a:t>Add Presenter Title</a:t>
            </a:r>
            <a:br>
              <a:rPr lang="en-US" dirty="0"/>
            </a:br>
            <a:r>
              <a:rPr lang="en-US" dirty="0"/>
              <a:t>Optional Line 2</a:t>
            </a:r>
            <a:br>
              <a:rPr lang="en-US" dirty="0"/>
            </a:br>
            <a:endParaRPr lang="en-US" dirty="0"/>
          </a:p>
        </p:txBody>
      </p:sp>
      <p:sp>
        <p:nvSpPr>
          <p:cNvPr id="56" name="Text Placeholder 9"/>
          <p:cNvSpPr>
            <a:spLocks noGrp="1"/>
          </p:cNvSpPr>
          <p:nvPr>
            <p:ph type="body" sz="quarter" idx="21" hasCustomPrompt="1"/>
          </p:nvPr>
        </p:nvSpPr>
        <p:spPr>
          <a:xfrm>
            <a:off x="4556496" y="4945566"/>
            <a:ext cx="3590495" cy="393700"/>
          </a:xfrm>
        </p:spPr>
        <p:txBody>
          <a:bodyPr lIns="0" bIns="0" anchor="b">
            <a:normAutofit/>
          </a:bodyPr>
          <a:lstStyle>
            <a:lvl1pPr marL="0" indent="0">
              <a:buFont typeface="Arial" pitchFamily="34" charset="0"/>
              <a:buNone/>
              <a:defRPr sz="1867" b="1" cap="all" baseline="0">
                <a:solidFill>
                  <a:srgbClr val="47484A"/>
                </a:solidFill>
              </a:defRPr>
            </a:lvl1pPr>
            <a:lvl2pPr marL="0" indent="0">
              <a:buNone/>
              <a:defRPr/>
            </a:lvl2pPr>
            <a:lvl3pPr marL="0" indent="0">
              <a:spcBef>
                <a:spcPts val="2400"/>
              </a:spcBef>
              <a:buNone/>
              <a:defRPr/>
            </a:lvl3pPr>
          </a:lstStyle>
          <a:p>
            <a:pPr lvl="0"/>
            <a:r>
              <a:rPr lang="en-US" dirty="0"/>
              <a:t>presenter name</a:t>
            </a:r>
          </a:p>
        </p:txBody>
      </p:sp>
      <p:sp>
        <p:nvSpPr>
          <p:cNvPr id="57" name="Text Placeholder 45"/>
          <p:cNvSpPr>
            <a:spLocks noGrp="1"/>
          </p:cNvSpPr>
          <p:nvPr>
            <p:ph type="body" sz="quarter" idx="22" hasCustomPrompt="1"/>
          </p:nvPr>
        </p:nvSpPr>
        <p:spPr>
          <a:xfrm>
            <a:off x="4556496" y="5323001"/>
            <a:ext cx="3590495" cy="746723"/>
          </a:xfrm>
        </p:spPr>
        <p:txBody>
          <a:bodyPr lIns="0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Font typeface="Arial" pitchFamily="34" charset="0"/>
              <a:buNone/>
              <a:defRPr sz="1867">
                <a:solidFill>
                  <a:srgbClr val="47484A"/>
                </a:solidFill>
              </a:defRPr>
            </a:lvl1pPr>
            <a:lvl2pPr marL="0" indent="0">
              <a:spcBef>
                <a:spcPts val="2400"/>
              </a:spcBef>
              <a:buNone/>
              <a:defRPr/>
            </a:lvl2pPr>
          </a:lstStyle>
          <a:p>
            <a:pPr lvl="0"/>
            <a:r>
              <a:rPr lang="en-US" dirty="0"/>
              <a:t>Remove second presenter info </a:t>
            </a:r>
            <a:br>
              <a:rPr lang="en-US" dirty="0"/>
            </a:br>
            <a:r>
              <a:rPr lang="en-US" dirty="0"/>
              <a:t>if not needed</a:t>
            </a:r>
          </a:p>
        </p:txBody>
      </p:sp>
      <p:sp>
        <p:nvSpPr>
          <p:cNvPr id="45" name="Picture Placeholder 4"/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290836" y="899575"/>
            <a:ext cx="11901165" cy="2761535"/>
          </a:xfrm>
          <a:solidFill>
            <a:schemeClr val="bg1">
              <a:lumMod val="75000"/>
            </a:schemeClr>
          </a:solidFill>
        </p:spPr>
        <p:txBody>
          <a:bodyPr tIns="365760"/>
          <a:lstStyle>
            <a:lvl1pPr marL="0" indent="0" algn="ctr">
              <a:buNone/>
              <a:defRPr baseline="0"/>
            </a:lvl1pPr>
          </a:lstStyle>
          <a:p>
            <a:r>
              <a:rPr lang="en-US" dirty="0"/>
              <a:t>Click icon to insert an image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6533" y="3726367"/>
            <a:ext cx="11270539" cy="862880"/>
          </a:xfrm>
        </p:spPr>
        <p:txBody>
          <a:bodyPr lIns="0" rIns="91440" anchor="b">
            <a:normAutofit/>
          </a:bodyPr>
          <a:lstStyle>
            <a:lvl1pPr>
              <a:defRPr sz="3733" baseline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presentation title – cover option c </a:t>
            </a:r>
          </a:p>
        </p:txBody>
      </p:sp>
      <p:sp>
        <p:nvSpPr>
          <p:cNvPr id="87" name="Text Placeholder 9"/>
          <p:cNvSpPr>
            <a:spLocks noGrp="1"/>
          </p:cNvSpPr>
          <p:nvPr>
            <p:ph type="body" sz="quarter" idx="23" hasCustomPrompt="1"/>
          </p:nvPr>
        </p:nvSpPr>
        <p:spPr>
          <a:xfrm>
            <a:off x="8480263" y="4945566"/>
            <a:ext cx="3590495" cy="393700"/>
          </a:xfrm>
        </p:spPr>
        <p:txBody>
          <a:bodyPr lIns="0" bIns="0" anchor="b">
            <a:normAutofit/>
          </a:bodyPr>
          <a:lstStyle>
            <a:lvl1pPr marL="0" indent="0">
              <a:buFont typeface="Arial" pitchFamily="34" charset="0"/>
              <a:buNone/>
              <a:defRPr sz="1867" b="1" cap="all" baseline="0">
                <a:solidFill>
                  <a:srgbClr val="47484A"/>
                </a:solidFill>
              </a:defRPr>
            </a:lvl1pPr>
            <a:lvl2pPr marL="0" indent="0">
              <a:buNone/>
              <a:defRPr/>
            </a:lvl2pPr>
            <a:lvl3pPr marL="0" indent="0">
              <a:spcBef>
                <a:spcPts val="2400"/>
              </a:spcBef>
              <a:buNone/>
              <a:defRPr/>
            </a:lvl3pPr>
          </a:lstStyle>
          <a:p>
            <a:pPr lvl="0"/>
            <a:r>
              <a:rPr lang="en-US" dirty="0"/>
              <a:t>presenter name</a:t>
            </a:r>
          </a:p>
        </p:txBody>
      </p:sp>
      <p:sp>
        <p:nvSpPr>
          <p:cNvPr id="88" name="Text Placeholder 45"/>
          <p:cNvSpPr>
            <a:spLocks noGrp="1"/>
          </p:cNvSpPr>
          <p:nvPr>
            <p:ph type="body" sz="quarter" idx="24" hasCustomPrompt="1"/>
          </p:nvPr>
        </p:nvSpPr>
        <p:spPr>
          <a:xfrm>
            <a:off x="8480263" y="5323001"/>
            <a:ext cx="3590495" cy="746723"/>
          </a:xfrm>
        </p:spPr>
        <p:txBody>
          <a:bodyPr lIns="0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Font typeface="Arial" pitchFamily="34" charset="0"/>
              <a:buNone/>
              <a:defRPr sz="1867">
                <a:solidFill>
                  <a:srgbClr val="47484A"/>
                </a:solidFill>
              </a:defRPr>
            </a:lvl1pPr>
            <a:lvl2pPr marL="0" indent="0">
              <a:spcBef>
                <a:spcPts val="2400"/>
              </a:spcBef>
              <a:buNone/>
              <a:defRPr/>
            </a:lvl2pPr>
          </a:lstStyle>
          <a:p>
            <a:pPr lvl="0"/>
            <a:r>
              <a:rPr lang="en-US" dirty="0"/>
              <a:t>Remove third presenter info </a:t>
            </a:r>
            <a:br>
              <a:rPr lang="en-US" dirty="0"/>
            </a:br>
            <a:r>
              <a:rPr lang="en-US" dirty="0"/>
              <a:t>if not needed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5" hasCustomPrompt="1"/>
          </p:nvPr>
        </p:nvSpPr>
        <p:spPr>
          <a:xfrm>
            <a:off x="626533" y="4589247"/>
            <a:ext cx="11313219" cy="331077"/>
          </a:xfrm>
        </p:spPr>
        <p:txBody>
          <a:bodyPr/>
          <a:lstStyle>
            <a:lvl1pPr marL="0" indent="0">
              <a:buNone/>
              <a:defRPr b="1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Subtitle – delete if not needed</a:t>
            </a:r>
          </a:p>
        </p:txBody>
      </p:sp>
      <p:sp>
        <p:nvSpPr>
          <p:cNvPr id="46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" y="899573"/>
            <a:ext cx="299452" cy="2761488"/>
          </a:xfrm>
          <a:solidFill>
            <a:schemeClr val="accent1"/>
          </a:solidFill>
        </p:spPr>
        <p:txBody>
          <a:bodyPr bIns="0" anchor="b"/>
          <a:lstStyle>
            <a:lvl1pPr marL="0" indent="0">
              <a:buNone/>
              <a:defRPr sz="133"/>
            </a:lvl1pPr>
          </a:lstStyle>
          <a:p>
            <a:pPr lvl="0"/>
            <a:r>
              <a:rPr lang="en-US" dirty="0"/>
              <a:t>  </a:t>
            </a:r>
          </a:p>
        </p:txBody>
      </p:sp>
      <p:sp>
        <p:nvSpPr>
          <p:cNvPr id="186" name="TextBox 185"/>
          <p:cNvSpPr txBox="1"/>
          <p:nvPr/>
        </p:nvSpPr>
        <p:spPr>
          <a:xfrm>
            <a:off x="-2501970" y="0"/>
            <a:ext cx="2065241" cy="419685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867" b="1" dirty="0">
                <a:solidFill>
                  <a:schemeClr val="bg1"/>
                </a:solidFill>
              </a:rPr>
              <a:t>Instructions on replacing a current image:</a:t>
            </a:r>
          </a:p>
          <a:p>
            <a:pPr marL="304792" indent="-304792">
              <a:buFont typeface="+mj-lt"/>
              <a:buAutoNum type="arabicPeriod"/>
            </a:pPr>
            <a:r>
              <a:rPr lang="en-US" sz="1867" dirty="0">
                <a:solidFill>
                  <a:schemeClr val="bg1"/>
                </a:solidFill>
              </a:rPr>
              <a:t>Select and delete image and click the icon to insert a different image</a:t>
            </a:r>
          </a:p>
          <a:p>
            <a:pPr marL="304792" indent="-304792">
              <a:buFont typeface="+mj-lt"/>
              <a:buAutoNum type="arabicPeriod"/>
            </a:pPr>
            <a:r>
              <a:rPr lang="en-US" sz="1867" dirty="0">
                <a:solidFill>
                  <a:schemeClr val="bg1"/>
                </a:solidFill>
              </a:rPr>
              <a:t>Use the crop tool to position the image within the shape.  </a:t>
            </a:r>
          </a:p>
          <a:p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670984" y="401282"/>
            <a:ext cx="7979531" cy="441436"/>
          </a:xfrm>
        </p:spPr>
        <p:txBody>
          <a:bodyPr/>
          <a:lstStyle>
            <a:lvl1pPr marL="0" indent="0">
              <a:buNone/>
              <a:defRPr sz="1333" b="1" cap="all" baseline="0">
                <a:solidFill>
                  <a:schemeClr val="tx1"/>
                </a:solidFill>
              </a:defRPr>
            </a:lvl1pPr>
          </a:lstStyle>
          <a:p>
            <a:r>
              <a:rPr lang="en-US" sz="1333" b="0" cap="all" dirty="0">
                <a:solidFill>
                  <a:srgbClr val="000000"/>
                </a:solidFill>
              </a:rPr>
              <a:t>Type in Name of </a:t>
            </a:r>
            <a:r>
              <a:rPr lang="en-US" sz="1333" b="0" cap="all" dirty="0" err="1">
                <a:solidFill>
                  <a:srgbClr val="000000"/>
                </a:solidFill>
              </a:rPr>
              <a:t>fACILITY</a:t>
            </a:r>
            <a:r>
              <a:rPr lang="en-US" sz="1333" b="0" cap="all" dirty="0">
                <a:solidFill>
                  <a:srgbClr val="000000"/>
                </a:solidFill>
              </a:rPr>
              <a:t>, division, group, program or </a:t>
            </a:r>
            <a:r>
              <a:rPr lang="en-US" sz="1333" dirty="0">
                <a:solidFill>
                  <a:srgbClr val="000000"/>
                </a:solidFill>
              </a:rPr>
              <a:t>www.anl.gov</a:t>
            </a:r>
          </a:p>
        </p:txBody>
      </p:sp>
      <p:sp>
        <p:nvSpPr>
          <p:cNvPr id="17" name="Text Placeholder 45"/>
          <p:cNvSpPr>
            <a:spLocks noGrp="1"/>
          </p:cNvSpPr>
          <p:nvPr>
            <p:ph type="body" sz="quarter" idx="27" hasCustomPrompt="1"/>
          </p:nvPr>
        </p:nvSpPr>
        <p:spPr>
          <a:xfrm>
            <a:off x="8480263" y="6094281"/>
            <a:ext cx="3590496" cy="515411"/>
          </a:xfrm>
        </p:spPr>
        <p:txBody>
          <a:bodyPr lIns="0" anchor="b"/>
          <a:lstStyle>
            <a:lvl1pPr marL="0" indent="0">
              <a:spcBef>
                <a:spcPts val="0"/>
              </a:spcBef>
              <a:buNone/>
              <a:defRPr sz="1867" baseline="0">
                <a:solidFill>
                  <a:srgbClr val="47484A"/>
                </a:solidFill>
              </a:defRPr>
            </a:lvl1pPr>
            <a:lvl2pPr marL="0" indent="0">
              <a:spcBef>
                <a:spcPts val="2400"/>
              </a:spcBef>
              <a:buNone/>
              <a:defRPr/>
            </a:lvl2pPr>
          </a:lstStyle>
          <a:p>
            <a:pPr lvl="0"/>
            <a:r>
              <a:rPr lang="en-US" dirty="0"/>
              <a:t>Presentation Date</a:t>
            </a:r>
            <a:br>
              <a:rPr lang="en-US" dirty="0"/>
            </a:br>
            <a:r>
              <a:rPr lang="en-US" dirty="0"/>
              <a:t>City, State (presentation location)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828" y="6269435"/>
            <a:ext cx="2728491" cy="347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213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*Cover Option 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C:\Users\amiesen\Desktop\anlrgbppt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3969" y="227511"/>
            <a:ext cx="2076449" cy="7480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Text Placeholder 9"/>
          <p:cNvSpPr>
            <a:spLocks noGrp="1"/>
          </p:cNvSpPr>
          <p:nvPr>
            <p:ph type="body" sz="quarter" idx="17" hasCustomPrompt="1"/>
          </p:nvPr>
        </p:nvSpPr>
        <p:spPr>
          <a:xfrm>
            <a:off x="626535" y="4581631"/>
            <a:ext cx="3590495" cy="393700"/>
          </a:xfrm>
        </p:spPr>
        <p:txBody>
          <a:bodyPr lIns="0" bIns="0" anchor="b">
            <a:normAutofit/>
          </a:bodyPr>
          <a:lstStyle>
            <a:lvl1pPr marL="0" indent="0">
              <a:buNone/>
              <a:defRPr sz="1867" b="1" cap="all" baseline="0">
                <a:solidFill>
                  <a:srgbClr val="47484A"/>
                </a:solidFill>
              </a:defRPr>
            </a:lvl1pPr>
            <a:lvl2pPr marL="0" indent="0">
              <a:buNone/>
              <a:defRPr/>
            </a:lvl2pPr>
            <a:lvl3pPr marL="0" indent="0">
              <a:spcBef>
                <a:spcPts val="2400"/>
              </a:spcBef>
              <a:buNone/>
              <a:defRPr/>
            </a:lvl3pPr>
          </a:lstStyle>
          <a:p>
            <a:pPr lvl="0"/>
            <a:r>
              <a:rPr lang="en-US" dirty="0"/>
              <a:t>presenter name</a:t>
            </a:r>
          </a:p>
        </p:txBody>
      </p:sp>
      <p:sp>
        <p:nvSpPr>
          <p:cNvPr id="53" name="Text Placeholder 45"/>
          <p:cNvSpPr>
            <a:spLocks noGrp="1"/>
          </p:cNvSpPr>
          <p:nvPr>
            <p:ph type="body" sz="quarter" idx="18" hasCustomPrompt="1"/>
          </p:nvPr>
        </p:nvSpPr>
        <p:spPr>
          <a:xfrm>
            <a:off x="626535" y="4959068"/>
            <a:ext cx="3590495" cy="914400"/>
          </a:xfrm>
        </p:spPr>
        <p:txBody>
          <a:bodyPr lIns="0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1867">
                <a:solidFill>
                  <a:srgbClr val="47484A"/>
                </a:solidFill>
              </a:defRPr>
            </a:lvl1pPr>
            <a:lvl2pPr marL="0" indent="0">
              <a:spcBef>
                <a:spcPts val="2400"/>
              </a:spcBef>
              <a:buNone/>
              <a:defRPr/>
            </a:lvl2pPr>
          </a:lstStyle>
          <a:p>
            <a:r>
              <a:rPr lang="en-US" dirty="0"/>
              <a:t>Add Presenter Title</a:t>
            </a:r>
            <a:br>
              <a:rPr lang="en-US" dirty="0"/>
            </a:br>
            <a:r>
              <a:rPr lang="en-US" dirty="0"/>
              <a:t>Optional Line 2</a:t>
            </a:r>
            <a:br>
              <a:rPr lang="en-US" dirty="0"/>
            </a:br>
            <a:r>
              <a:rPr lang="en-US" dirty="0"/>
              <a:t>Optional Line 3</a:t>
            </a:r>
          </a:p>
        </p:txBody>
      </p:sp>
      <p:sp>
        <p:nvSpPr>
          <p:cNvPr id="56" name="Text Placeholder 9"/>
          <p:cNvSpPr>
            <a:spLocks noGrp="1"/>
          </p:cNvSpPr>
          <p:nvPr>
            <p:ph type="body" sz="quarter" idx="21" hasCustomPrompt="1"/>
          </p:nvPr>
        </p:nvSpPr>
        <p:spPr>
          <a:xfrm>
            <a:off x="4556496" y="4581631"/>
            <a:ext cx="3590495" cy="393700"/>
          </a:xfrm>
        </p:spPr>
        <p:txBody>
          <a:bodyPr lIns="0" bIns="0" anchor="b">
            <a:normAutofit/>
          </a:bodyPr>
          <a:lstStyle>
            <a:lvl1pPr marL="0" indent="0">
              <a:buFont typeface="Arial" pitchFamily="34" charset="0"/>
              <a:buNone/>
              <a:defRPr sz="1867" b="1" cap="all" baseline="0">
                <a:solidFill>
                  <a:srgbClr val="47484A"/>
                </a:solidFill>
              </a:defRPr>
            </a:lvl1pPr>
            <a:lvl2pPr marL="0" indent="0">
              <a:buNone/>
              <a:defRPr/>
            </a:lvl2pPr>
            <a:lvl3pPr marL="0" indent="0">
              <a:spcBef>
                <a:spcPts val="2400"/>
              </a:spcBef>
              <a:buNone/>
              <a:defRPr/>
            </a:lvl3pPr>
          </a:lstStyle>
          <a:p>
            <a:pPr lvl="0"/>
            <a:r>
              <a:rPr lang="en-US" dirty="0"/>
              <a:t>presenter name</a:t>
            </a:r>
          </a:p>
        </p:txBody>
      </p:sp>
      <p:sp>
        <p:nvSpPr>
          <p:cNvPr id="57" name="Text Placeholder 45"/>
          <p:cNvSpPr>
            <a:spLocks noGrp="1"/>
          </p:cNvSpPr>
          <p:nvPr>
            <p:ph type="body" sz="quarter" idx="22" hasCustomPrompt="1"/>
          </p:nvPr>
        </p:nvSpPr>
        <p:spPr>
          <a:xfrm>
            <a:off x="4556496" y="4959068"/>
            <a:ext cx="3590495" cy="746723"/>
          </a:xfrm>
        </p:spPr>
        <p:txBody>
          <a:bodyPr lIns="0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Font typeface="Arial" pitchFamily="34" charset="0"/>
              <a:buNone/>
              <a:defRPr sz="1867">
                <a:solidFill>
                  <a:srgbClr val="47484A"/>
                </a:solidFill>
              </a:defRPr>
            </a:lvl1pPr>
            <a:lvl2pPr marL="0" indent="0">
              <a:spcBef>
                <a:spcPts val="2400"/>
              </a:spcBef>
              <a:buNone/>
              <a:defRPr/>
            </a:lvl2pPr>
          </a:lstStyle>
          <a:p>
            <a:pPr lvl="0"/>
            <a:r>
              <a:rPr lang="en-US" dirty="0"/>
              <a:t>Remove second presenter info </a:t>
            </a:r>
            <a:br>
              <a:rPr lang="en-US" dirty="0"/>
            </a:br>
            <a:r>
              <a:rPr lang="en-US" dirty="0"/>
              <a:t>if not needed</a:t>
            </a:r>
          </a:p>
        </p:txBody>
      </p:sp>
      <p:sp>
        <p:nvSpPr>
          <p:cNvPr id="45" name="Picture Placeholder 4"/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290836" y="1681607"/>
            <a:ext cx="11901165" cy="2761535"/>
          </a:xfrm>
          <a:solidFill>
            <a:schemeClr val="bg1">
              <a:lumMod val="75000"/>
            </a:schemeClr>
          </a:solidFill>
        </p:spPr>
        <p:txBody>
          <a:bodyPr tIns="365760"/>
          <a:lstStyle>
            <a:lvl1pPr marL="0" indent="0" algn="ctr">
              <a:buNone/>
              <a:defRPr baseline="0"/>
            </a:lvl1pPr>
          </a:lstStyle>
          <a:p>
            <a:r>
              <a:rPr lang="en-US" dirty="0"/>
              <a:t>Click icon to insert an image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6535" y="110360"/>
            <a:ext cx="9034837" cy="1119235"/>
          </a:xfrm>
        </p:spPr>
        <p:txBody>
          <a:bodyPr lIns="0" rIns="91440" anchor="b">
            <a:normAutofit/>
          </a:bodyPr>
          <a:lstStyle>
            <a:lvl1pPr>
              <a:defRPr sz="3733" baseline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presentation title –</a:t>
            </a:r>
            <a:br>
              <a:rPr lang="en-US" dirty="0"/>
            </a:br>
            <a:r>
              <a:rPr lang="en-US" dirty="0"/>
              <a:t>Cover option D</a:t>
            </a:r>
          </a:p>
        </p:txBody>
      </p:sp>
      <p:sp>
        <p:nvSpPr>
          <p:cNvPr id="87" name="Text Placeholder 9"/>
          <p:cNvSpPr>
            <a:spLocks noGrp="1"/>
          </p:cNvSpPr>
          <p:nvPr>
            <p:ph type="body" sz="quarter" idx="23" hasCustomPrompt="1"/>
          </p:nvPr>
        </p:nvSpPr>
        <p:spPr>
          <a:xfrm>
            <a:off x="8480263" y="4581631"/>
            <a:ext cx="3590495" cy="393700"/>
          </a:xfrm>
        </p:spPr>
        <p:txBody>
          <a:bodyPr lIns="0" bIns="0" anchor="b">
            <a:normAutofit/>
          </a:bodyPr>
          <a:lstStyle>
            <a:lvl1pPr marL="0" indent="0">
              <a:buFont typeface="Arial" pitchFamily="34" charset="0"/>
              <a:buNone/>
              <a:defRPr sz="1867" b="1" cap="all" baseline="0">
                <a:solidFill>
                  <a:srgbClr val="47484A"/>
                </a:solidFill>
              </a:defRPr>
            </a:lvl1pPr>
            <a:lvl2pPr marL="0" indent="0">
              <a:buNone/>
              <a:defRPr/>
            </a:lvl2pPr>
            <a:lvl3pPr marL="0" indent="0">
              <a:spcBef>
                <a:spcPts val="2400"/>
              </a:spcBef>
              <a:buNone/>
              <a:defRPr/>
            </a:lvl3pPr>
          </a:lstStyle>
          <a:p>
            <a:pPr lvl="0"/>
            <a:r>
              <a:rPr lang="en-US" dirty="0"/>
              <a:t>presenter name</a:t>
            </a:r>
          </a:p>
        </p:txBody>
      </p:sp>
      <p:sp>
        <p:nvSpPr>
          <p:cNvPr id="88" name="Text Placeholder 45"/>
          <p:cNvSpPr>
            <a:spLocks noGrp="1"/>
          </p:cNvSpPr>
          <p:nvPr>
            <p:ph type="body" sz="quarter" idx="24" hasCustomPrompt="1"/>
          </p:nvPr>
        </p:nvSpPr>
        <p:spPr>
          <a:xfrm>
            <a:off x="8480263" y="4959068"/>
            <a:ext cx="3590495" cy="746723"/>
          </a:xfrm>
        </p:spPr>
        <p:txBody>
          <a:bodyPr lIns="0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Font typeface="Arial" pitchFamily="34" charset="0"/>
              <a:buNone/>
              <a:defRPr sz="1867">
                <a:solidFill>
                  <a:srgbClr val="47484A"/>
                </a:solidFill>
              </a:defRPr>
            </a:lvl1pPr>
            <a:lvl2pPr marL="0" indent="0">
              <a:spcBef>
                <a:spcPts val="2400"/>
              </a:spcBef>
              <a:buNone/>
              <a:defRPr/>
            </a:lvl2pPr>
          </a:lstStyle>
          <a:p>
            <a:pPr lvl="0"/>
            <a:r>
              <a:rPr lang="en-US" dirty="0"/>
              <a:t>Remove third presenter info </a:t>
            </a:r>
            <a:br>
              <a:rPr lang="en-US" dirty="0"/>
            </a:br>
            <a:r>
              <a:rPr lang="en-US" dirty="0"/>
              <a:t>if not needed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5" hasCustomPrompt="1"/>
          </p:nvPr>
        </p:nvSpPr>
        <p:spPr>
          <a:xfrm>
            <a:off x="626533" y="1229594"/>
            <a:ext cx="11313219" cy="331077"/>
          </a:xfrm>
        </p:spPr>
        <p:txBody>
          <a:bodyPr/>
          <a:lstStyle>
            <a:lvl1pPr marL="0" indent="0">
              <a:buNone/>
              <a:defRPr b="1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Subtitle – delete if not needed</a:t>
            </a:r>
          </a:p>
        </p:txBody>
      </p:sp>
      <p:sp>
        <p:nvSpPr>
          <p:cNvPr id="46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3" y="1681605"/>
            <a:ext cx="299452" cy="2761488"/>
          </a:xfrm>
          <a:solidFill>
            <a:schemeClr val="accent1"/>
          </a:solidFill>
        </p:spPr>
        <p:txBody>
          <a:bodyPr bIns="0" anchor="b"/>
          <a:lstStyle>
            <a:lvl1pPr marL="0" indent="0">
              <a:buNone/>
              <a:defRPr sz="133"/>
            </a:lvl1pPr>
          </a:lstStyle>
          <a:p>
            <a:pPr lvl="0"/>
            <a:r>
              <a:rPr lang="en-US" dirty="0"/>
              <a:t>  </a:t>
            </a:r>
          </a:p>
        </p:txBody>
      </p:sp>
      <p:sp>
        <p:nvSpPr>
          <p:cNvPr id="153" name="TextBox 152"/>
          <p:cNvSpPr txBox="1"/>
          <p:nvPr/>
        </p:nvSpPr>
        <p:spPr>
          <a:xfrm>
            <a:off x="-2501970" y="0"/>
            <a:ext cx="2065241" cy="419685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867" b="1" dirty="0">
                <a:solidFill>
                  <a:schemeClr val="bg1"/>
                </a:solidFill>
              </a:rPr>
              <a:t>Instructions on replacing a current image:</a:t>
            </a:r>
          </a:p>
          <a:p>
            <a:pPr marL="304792" indent="-304792">
              <a:buFont typeface="+mj-lt"/>
              <a:buAutoNum type="arabicPeriod"/>
            </a:pPr>
            <a:r>
              <a:rPr lang="en-US" sz="1867" dirty="0">
                <a:solidFill>
                  <a:schemeClr val="bg1"/>
                </a:solidFill>
              </a:rPr>
              <a:t>Select and delete image and click the icon to insert a different image</a:t>
            </a:r>
          </a:p>
          <a:p>
            <a:pPr marL="304792" indent="-304792">
              <a:buFont typeface="+mj-lt"/>
              <a:buAutoNum type="arabicPeriod"/>
            </a:pPr>
            <a:r>
              <a:rPr lang="en-US" sz="1867" dirty="0">
                <a:solidFill>
                  <a:schemeClr val="bg1"/>
                </a:solidFill>
              </a:rPr>
              <a:t>Use the crop tool to position the image within the shape.  </a:t>
            </a:r>
          </a:p>
          <a:p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6" name="Text Placeholder 45"/>
          <p:cNvSpPr>
            <a:spLocks noGrp="1"/>
          </p:cNvSpPr>
          <p:nvPr>
            <p:ph type="body" sz="quarter" idx="19" hasCustomPrompt="1"/>
          </p:nvPr>
        </p:nvSpPr>
        <p:spPr>
          <a:xfrm>
            <a:off x="8480263" y="6094281"/>
            <a:ext cx="3590496" cy="515411"/>
          </a:xfrm>
        </p:spPr>
        <p:txBody>
          <a:bodyPr lIns="0" anchor="b"/>
          <a:lstStyle>
            <a:lvl1pPr marL="0" indent="0">
              <a:spcBef>
                <a:spcPts val="0"/>
              </a:spcBef>
              <a:buNone/>
              <a:defRPr sz="1867" baseline="0">
                <a:solidFill>
                  <a:srgbClr val="47484A"/>
                </a:solidFill>
              </a:defRPr>
            </a:lvl1pPr>
            <a:lvl2pPr marL="0" indent="0">
              <a:spcBef>
                <a:spcPts val="2400"/>
              </a:spcBef>
              <a:buNone/>
              <a:defRPr/>
            </a:lvl2pPr>
          </a:lstStyle>
          <a:p>
            <a:pPr lvl="0"/>
            <a:r>
              <a:rPr lang="en-US" dirty="0"/>
              <a:t>Presentation Date</a:t>
            </a:r>
            <a:br>
              <a:rPr lang="en-US" dirty="0"/>
            </a:br>
            <a:r>
              <a:rPr lang="en-US" dirty="0"/>
              <a:t>City, State (presentation location)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828" y="6269435"/>
            <a:ext cx="2728491" cy="347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805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*Pic - Full Fram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290837" y="9304"/>
            <a:ext cx="11901164" cy="6858000"/>
          </a:xfrm>
          <a:solidFill>
            <a:schemeClr val="bg1"/>
          </a:solidFill>
        </p:spPr>
        <p:txBody>
          <a:bodyPr lIns="0" tIns="1645920" anchor="t" anchorCtr="0"/>
          <a:lstStyle>
            <a:lvl1pPr marL="0" indent="0" algn="ctr">
              <a:buNone/>
              <a:defRPr baseline="0"/>
            </a:lvl1pPr>
          </a:lstStyle>
          <a:p>
            <a:r>
              <a:rPr lang="en-US" dirty="0"/>
              <a:t>Click icon to insert an image then right click image and “SEND IMAGE TO BACK”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0" y="4775200"/>
            <a:ext cx="12192000" cy="2082800"/>
          </a:xfrm>
          <a:solidFill>
            <a:schemeClr val="tx2">
              <a:alpha val="91000"/>
            </a:schemeClr>
          </a:solidFill>
        </p:spPr>
        <p:txBody>
          <a:bodyPr bIns="0" anchor="b" anchorCtr="0"/>
          <a:lstStyle>
            <a:lvl1pPr marL="0" indent="0">
              <a:buNone/>
              <a:defRPr sz="133"/>
            </a:lvl1pPr>
          </a:lstStyle>
          <a:p>
            <a:pPr lvl="0"/>
            <a:r>
              <a:rPr lang="en-US" dirty="0"/>
              <a:t> </a:t>
            </a:r>
            <a:r>
              <a:rPr lang="en-US" dirty="0" err="1"/>
              <a:t>x1</a:t>
            </a:r>
            <a:endParaRPr lang="en-US" dirty="0"/>
          </a:p>
          <a:p>
            <a:pPr lvl="0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6535" y="5042975"/>
            <a:ext cx="11094720" cy="1373592"/>
          </a:xfrm>
        </p:spPr>
        <p:txBody>
          <a:bodyPr lIns="0" anchor="t"/>
          <a:lstStyle>
            <a:lvl1pPr>
              <a:defRPr sz="32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Full-frame image layout  – title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CFABCAD-36FF-4D23-890E-0DC478ED92B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-3"/>
            <a:ext cx="304800" cy="6858000"/>
          </a:xfrm>
          <a:solidFill>
            <a:schemeClr val="accent1"/>
          </a:solidFill>
        </p:spPr>
        <p:txBody>
          <a:bodyPr bIns="0" anchor="b"/>
          <a:lstStyle>
            <a:lvl1pPr marL="0" indent="0">
              <a:buNone/>
              <a:defRPr sz="133"/>
            </a:lvl1pPr>
          </a:lstStyle>
          <a:p>
            <a:pPr lvl="0"/>
            <a:r>
              <a:rPr lang="en-US" dirty="0"/>
              <a:t> 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-2501970" y="0"/>
            <a:ext cx="2065241" cy="419685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867" b="1" dirty="0">
                <a:solidFill>
                  <a:schemeClr val="bg1"/>
                </a:solidFill>
              </a:rPr>
              <a:t>Instructions on replacing a current image:</a:t>
            </a:r>
          </a:p>
          <a:p>
            <a:pPr marL="304792" indent="-304792">
              <a:buFont typeface="+mj-lt"/>
              <a:buAutoNum type="arabicPeriod"/>
            </a:pPr>
            <a:r>
              <a:rPr lang="en-US" sz="1867" dirty="0">
                <a:solidFill>
                  <a:schemeClr val="bg1"/>
                </a:solidFill>
              </a:rPr>
              <a:t>Select and delete image and click the icon to insert a different image</a:t>
            </a:r>
          </a:p>
          <a:p>
            <a:pPr marL="304792" indent="-304792">
              <a:buFont typeface="+mj-lt"/>
              <a:buAutoNum type="arabicPeriod"/>
            </a:pPr>
            <a:r>
              <a:rPr lang="en-US" sz="1867" dirty="0">
                <a:solidFill>
                  <a:schemeClr val="bg1"/>
                </a:solidFill>
              </a:rPr>
              <a:t>Use the crop tool to position the image within the shape.  </a:t>
            </a:r>
          </a:p>
          <a:p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7613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*Pic - ONE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0" y="3656122"/>
            <a:ext cx="12192000" cy="3201879"/>
          </a:xfrm>
          <a:solidFill>
            <a:schemeClr val="accent2"/>
          </a:solidFill>
        </p:spPr>
        <p:txBody>
          <a:bodyPr bIns="0" anchor="b" anchorCtr="0"/>
          <a:lstStyle>
            <a:lvl1pPr marL="0" indent="0">
              <a:buNone/>
              <a:defRPr sz="133"/>
            </a:lvl1pPr>
          </a:lstStyle>
          <a:p>
            <a:pPr lvl="0"/>
            <a:r>
              <a:rPr lang="en-US" dirty="0"/>
              <a:t> </a:t>
            </a:r>
            <a:r>
              <a:rPr lang="en-US" dirty="0" err="1"/>
              <a:t>x1</a:t>
            </a:r>
            <a:endParaRPr lang="en-US" dirty="0"/>
          </a:p>
          <a:p>
            <a:pPr lvl="0"/>
            <a:endParaRPr lang="en-US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626534" y="5191519"/>
            <a:ext cx="11246069" cy="1813035"/>
          </a:xfrm>
          <a:noFill/>
        </p:spPr>
        <p:txBody>
          <a:bodyPr lIns="0" tIns="91440"/>
          <a:lstStyle>
            <a:lvl1pPr>
              <a:defRPr sz="3200">
                <a:solidFill>
                  <a:schemeClr val="bg1"/>
                </a:solidFill>
              </a:defRPr>
            </a:lvl1pPr>
            <a:lvl2pPr>
              <a:defRPr sz="3200">
                <a:solidFill>
                  <a:schemeClr val="bg1"/>
                </a:solidFill>
              </a:defRPr>
            </a:lvl2pPr>
            <a:lvl3pPr>
              <a:defRPr sz="2667">
                <a:solidFill>
                  <a:schemeClr val="bg1"/>
                </a:solidFill>
              </a:defRPr>
            </a:lvl3pPr>
            <a:lvl4pPr>
              <a:defRPr sz="2667">
                <a:solidFill>
                  <a:schemeClr val="bg1"/>
                </a:solidFill>
              </a:defRPr>
            </a:lvl4pPr>
            <a:lvl5pPr>
              <a:defRPr sz="26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Picture Placeholder 4"/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290837" y="-1"/>
            <a:ext cx="11901164" cy="3656013"/>
          </a:xfrm>
          <a:solidFill>
            <a:schemeClr val="bg1"/>
          </a:solidFill>
        </p:spPr>
        <p:txBody>
          <a:bodyPr lIns="0" tIns="1097280" anchor="t" anchorCtr="0"/>
          <a:lstStyle>
            <a:lvl1pPr marL="0" indent="0" algn="ctr">
              <a:buNone/>
              <a:defRPr baseline="0"/>
            </a:lvl1pPr>
          </a:lstStyle>
          <a:p>
            <a:r>
              <a:rPr lang="en-US" dirty="0"/>
              <a:t>Click icon to insert an image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6533" y="4353384"/>
            <a:ext cx="11565467" cy="787099"/>
          </a:xfrm>
        </p:spPr>
        <p:txBody>
          <a:bodyPr lIns="0"/>
          <a:lstStyle>
            <a:lvl1pPr>
              <a:defRPr sz="3733" b="1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Science/R&amp;D hero – one image</a:t>
            </a:r>
            <a:br>
              <a:rPr lang="en-US" dirty="0"/>
            </a:br>
            <a:r>
              <a:rPr lang="en-US" dirty="0"/>
              <a:t>Headline is </a:t>
            </a:r>
            <a:r>
              <a:rPr lang="en-US" dirty="0" err="1"/>
              <a:t>arial</a:t>
            </a:r>
            <a:r>
              <a:rPr lang="en-US" dirty="0"/>
              <a:t> in all caps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CFABCAD-36FF-4D23-890E-0DC478ED92B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-3"/>
            <a:ext cx="304800" cy="6858000"/>
          </a:xfrm>
          <a:solidFill>
            <a:schemeClr val="accent1"/>
          </a:solidFill>
        </p:spPr>
        <p:txBody>
          <a:bodyPr bIns="0" anchor="b"/>
          <a:lstStyle>
            <a:lvl1pPr marL="0" indent="0">
              <a:buNone/>
              <a:defRPr sz="133"/>
            </a:lvl1pPr>
          </a:lstStyle>
          <a:p>
            <a:pPr lvl="0"/>
            <a:r>
              <a:rPr lang="en-US" dirty="0"/>
              <a:t> 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-2501970" y="0"/>
            <a:ext cx="2065241" cy="419685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867" b="1" dirty="0">
                <a:solidFill>
                  <a:schemeClr val="bg1"/>
                </a:solidFill>
              </a:rPr>
              <a:t>Instructions on replacing a current image:</a:t>
            </a:r>
          </a:p>
          <a:p>
            <a:pPr marL="304792" indent="-304792">
              <a:buFont typeface="+mj-lt"/>
              <a:buAutoNum type="arabicPeriod"/>
            </a:pPr>
            <a:r>
              <a:rPr lang="en-US" sz="1867" dirty="0">
                <a:solidFill>
                  <a:schemeClr val="bg1"/>
                </a:solidFill>
              </a:rPr>
              <a:t>Select and delete image and click the icon to insert a different image</a:t>
            </a:r>
          </a:p>
          <a:p>
            <a:pPr marL="304792" indent="-304792">
              <a:buFont typeface="+mj-lt"/>
              <a:buAutoNum type="arabicPeriod"/>
            </a:pPr>
            <a:r>
              <a:rPr lang="en-US" sz="1867" dirty="0">
                <a:solidFill>
                  <a:schemeClr val="bg1"/>
                </a:solidFill>
              </a:rPr>
              <a:t>Use the crop tool to position the image within the shape.  </a:t>
            </a:r>
          </a:p>
          <a:p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745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*Pic - TWO imag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0" y="3656122"/>
            <a:ext cx="12192000" cy="3201879"/>
          </a:xfrm>
          <a:solidFill>
            <a:schemeClr val="accent2"/>
          </a:solidFill>
        </p:spPr>
        <p:txBody>
          <a:bodyPr bIns="0" anchor="b" anchorCtr="0"/>
          <a:lstStyle>
            <a:lvl1pPr marL="0" indent="0">
              <a:buNone/>
              <a:defRPr sz="133"/>
            </a:lvl1pPr>
          </a:lstStyle>
          <a:p>
            <a:pPr lvl="0"/>
            <a:r>
              <a:rPr lang="en-US" dirty="0"/>
              <a:t> </a:t>
            </a:r>
            <a:r>
              <a:rPr lang="en-US" dirty="0" err="1"/>
              <a:t>x1</a:t>
            </a:r>
            <a:endParaRPr lang="en-US" dirty="0"/>
          </a:p>
          <a:p>
            <a:pPr lvl="0"/>
            <a:endParaRPr lang="en-US" dirty="0"/>
          </a:p>
        </p:txBody>
      </p:sp>
      <p:sp>
        <p:nvSpPr>
          <p:cNvPr id="11" name="Picture Placeholder 4"/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290836" y="1"/>
            <a:ext cx="5974080" cy="3663951"/>
          </a:xfrm>
          <a:solidFill>
            <a:schemeClr val="bg1">
              <a:lumMod val="75000"/>
            </a:schemeClr>
          </a:solidFill>
        </p:spPr>
        <p:txBody>
          <a:bodyPr tIns="1097280" anchor="t" anchorCtr="0"/>
          <a:lstStyle>
            <a:lvl1pPr marL="0" indent="0" algn="ctr">
              <a:buNone/>
              <a:defRPr baseline="0"/>
            </a:lvl1pPr>
          </a:lstStyle>
          <a:p>
            <a:r>
              <a:rPr lang="en-US" dirty="0"/>
              <a:t>Click icon to insert an image</a:t>
            </a:r>
          </a:p>
        </p:txBody>
      </p:sp>
      <p:sp>
        <p:nvSpPr>
          <p:cNvPr id="12" name="Picture Placeholder 4"/>
          <p:cNvSpPr>
            <a:spLocks noGrp="1" noChangeAspect="1"/>
          </p:cNvSpPr>
          <p:nvPr>
            <p:ph type="pic" sz="quarter" idx="17" hasCustomPrompt="1"/>
          </p:nvPr>
        </p:nvSpPr>
        <p:spPr>
          <a:xfrm>
            <a:off x="6243367" y="1"/>
            <a:ext cx="5974080" cy="3663951"/>
          </a:xfrm>
          <a:solidFill>
            <a:schemeClr val="bg1">
              <a:lumMod val="85000"/>
            </a:schemeClr>
          </a:solidFill>
        </p:spPr>
        <p:txBody>
          <a:bodyPr tIns="1097280" anchor="t" anchorCtr="0"/>
          <a:lstStyle>
            <a:lvl1pPr marL="0" indent="0" algn="ctr">
              <a:buNone/>
              <a:defRPr baseline="0"/>
            </a:lvl1pPr>
          </a:lstStyle>
          <a:p>
            <a:r>
              <a:rPr lang="en-US" dirty="0"/>
              <a:t>Click icon to insert an image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6533" y="4340684"/>
            <a:ext cx="11565467" cy="787099"/>
          </a:xfrm>
        </p:spPr>
        <p:txBody>
          <a:bodyPr lIns="0"/>
          <a:lstStyle>
            <a:lvl1pPr>
              <a:defRPr sz="3733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Science/R&amp;D hero – TWO images</a:t>
            </a:r>
            <a:br>
              <a:rPr lang="en-US" dirty="0"/>
            </a:br>
            <a:r>
              <a:rPr lang="en-US" dirty="0"/>
              <a:t>Headline is </a:t>
            </a:r>
            <a:r>
              <a:rPr lang="en-US" dirty="0" err="1"/>
              <a:t>arial</a:t>
            </a:r>
            <a:r>
              <a:rPr lang="en-US" dirty="0"/>
              <a:t> in all caps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626534" y="5178819"/>
            <a:ext cx="11246069" cy="1813035"/>
          </a:xfrm>
          <a:noFill/>
        </p:spPr>
        <p:txBody>
          <a:bodyPr lIns="0" tIns="91440"/>
          <a:lstStyle>
            <a:lvl1pPr>
              <a:defRPr sz="3200">
                <a:solidFill>
                  <a:schemeClr val="bg1"/>
                </a:solidFill>
              </a:defRPr>
            </a:lvl1pPr>
            <a:lvl2pPr>
              <a:defRPr sz="3200">
                <a:solidFill>
                  <a:schemeClr val="bg1"/>
                </a:solidFill>
              </a:defRPr>
            </a:lvl2pPr>
            <a:lvl3pPr>
              <a:defRPr sz="2667">
                <a:solidFill>
                  <a:schemeClr val="bg1"/>
                </a:solidFill>
              </a:defRPr>
            </a:lvl3pPr>
            <a:lvl4pPr>
              <a:defRPr sz="2667">
                <a:solidFill>
                  <a:schemeClr val="bg1"/>
                </a:solidFill>
              </a:defRPr>
            </a:lvl4pPr>
            <a:lvl5pPr>
              <a:defRPr sz="26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CFABCAD-36FF-4D23-890E-0DC478ED92B6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-3"/>
            <a:ext cx="304800" cy="6858000"/>
          </a:xfrm>
          <a:solidFill>
            <a:schemeClr val="accent1"/>
          </a:solidFill>
        </p:spPr>
        <p:txBody>
          <a:bodyPr bIns="0" anchor="b"/>
          <a:lstStyle>
            <a:lvl1pPr marL="0" indent="0">
              <a:buNone/>
              <a:defRPr sz="133"/>
            </a:lvl1pPr>
          </a:lstStyle>
          <a:p>
            <a:pPr lvl="0"/>
            <a:r>
              <a:rPr lang="en-US" dirty="0"/>
              <a:t> 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-2501970" y="0"/>
            <a:ext cx="2065241" cy="419685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867" b="1" dirty="0">
                <a:solidFill>
                  <a:schemeClr val="bg1"/>
                </a:solidFill>
              </a:rPr>
              <a:t>Instructions on replacing a current image:</a:t>
            </a:r>
          </a:p>
          <a:p>
            <a:pPr marL="304792" indent="-304792">
              <a:buFont typeface="+mj-lt"/>
              <a:buAutoNum type="arabicPeriod"/>
            </a:pPr>
            <a:r>
              <a:rPr lang="en-US" sz="1867" dirty="0">
                <a:solidFill>
                  <a:schemeClr val="bg1"/>
                </a:solidFill>
              </a:rPr>
              <a:t>Select and delete image and click the icon to insert a different image</a:t>
            </a:r>
          </a:p>
          <a:p>
            <a:pPr marL="304792" indent="-304792">
              <a:buFont typeface="+mj-lt"/>
              <a:buAutoNum type="arabicPeriod"/>
            </a:pPr>
            <a:r>
              <a:rPr lang="en-US" sz="1867" dirty="0">
                <a:solidFill>
                  <a:schemeClr val="bg1"/>
                </a:solidFill>
              </a:rPr>
              <a:t>Use the crop tool to position the image within the shape.  </a:t>
            </a:r>
          </a:p>
          <a:p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325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*Pic - THREE Imag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6"/>
          <p:cNvSpPr>
            <a:spLocks noGrp="1"/>
          </p:cNvSpPr>
          <p:nvPr>
            <p:ph type="body" sz="quarter" idx="19" hasCustomPrompt="1"/>
          </p:nvPr>
        </p:nvSpPr>
        <p:spPr>
          <a:xfrm>
            <a:off x="0" y="3656122"/>
            <a:ext cx="12192000" cy="3201879"/>
          </a:xfrm>
          <a:solidFill>
            <a:schemeClr val="accent2"/>
          </a:solidFill>
        </p:spPr>
        <p:txBody>
          <a:bodyPr bIns="0" anchor="b" anchorCtr="0"/>
          <a:lstStyle>
            <a:lvl1pPr marL="0" indent="0">
              <a:buNone/>
              <a:defRPr sz="133"/>
            </a:lvl1pPr>
          </a:lstStyle>
          <a:p>
            <a:pPr lvl="0"/>
            <a:r>
              <a:rPr lang="en-US" dirty="0"/>
              <a:t> </a:t>
            </a:r>
            <a:r>
              <a:rPr lang="en-US" dirty="0" err="1"/>
              <a:t>x1</a:t>
            </a:r>
            <a:endParaRPr lang="en-US" dirty="0"/>
          </a:p>
          <a:p>
            <a:pPr lvl="0"/>
            <a:endParaRPr lang="en-US" dirty="0"/>
          </a:p>
        </p:txBody>
      </p:sp>
      <p:sp>
        <p:nvSpPr>
          <p:cNvPr id="5" name="Picture Placeholder 4"/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290836" y="0"/>
            <a:ext cx="3986784" cy="3673643"/>
          </a:xfrm>
          <a:solidFill>
            <a:schemeClr val="bg1">
              <a:lumMod val="85000"/>
            </a:schemeClr>
          </a:solidFill>
        </p:spPr>
        <p:txBody>
          <a:bodyPr lIns="0" tIns="731520" anchor="t" anchorCtr="0"/>
          <a:lstStyle>
            <a:lvl1pPr marL="0" indent="0" algn="ctr">
              <a:buNone/>
              <a:defRPr baseline="0"/>
            </a:lvl1pPr>
          </a:lstStyle>
          <a:p>
            <a:r>
              <a:rPr lang="en-US" dirty="0"/>
              <a:t>Click icon to insert an image</a:t>
            </a:r>
          </a:p>
        </p:txBody>
      </p:sp>
      <p:sp>
        <p:nvSpPr>
          <p:cNvPr id="9" name="Picture Placeholder 4"/>
          <p:cNvSpPr>
            <a:spLocks noGrp="1" noChangeAspect="1"/>
          </p:cNvSpPr>
          <p:nvPr>
            <p:ph type="pic" sz="quarter" idx="15" hasCustomPrompt="1"/>
          </p:nvPr>
        </p:nvSpPr>
        <p:spPr>
          <a:xfrm>
            <a:off x="4258983" y="0"/>
            <a:ext cx="3986784" cy="3673643"/>
          </a:xfrm>
          <a:solidFill>
            <a:schemeClr val="bg1">
              <a:lumMod val="75000"/>
            </a:schemeClr>
          </a:solidFill>
        </p:spPr>
        <p:txBody>
          <a:bodyPr lIns="0" tIns="731520" anchor="t" anchorCtr="0"/>
          <a:lstStyle>
            <a:lvl1pPr marL="0" indent="0" algn="ctr">
              <a:buNone/>
              <a:defRPr baseline="0"/>
            </a:lvl1pPr>
          </a:lstStyle>
          <a:p>
            <a:r>
              <a:rPr lang="en-US" dirty="0"/>
              <a:t>Click icon to insert an image</a:t>
            </a:r>
          </a:p>
        </p:txBody>
      </p:sp>
      <p:sp>
        <p:nvSpPr>
          <p:cNvPr id="10" name="Picture Placeholder 4"/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8248149" y="0"/>
            <a:ext cx="3943851" cy="3673643"/>
          </a:xfrm>
          <a:solidFill>
            <a:schemeClr val="bg1">
              <a:lumMod val="85000"/>
            </a:schemeClr>
          </a:solidFill>
        </p:spPr>
        <p:txBody>
          <a:bodyPr lIns="0" tIns="731520" anchor="t" anchorCtr="0"/>
          <a:lstStyle>
            <a:lvl1pPr marL="0" indent="0" algn="ctr">
              <a:buNone/>
              <a:defRPr baseline="0"/>
            </a:lvl1pPr>
          </a:lstStyle>
          <a:p>
            <a:r>
              <a:rPr lang="en-US" dirty="0"/>
              <a:t>Click icon to insert an image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626534" y="5191519"/>
            <a:ext cx="11246069" cy="1813035"/>
          </a:xfrm>
          <a:noFill/>
        </p:spPr>
        <p:txBody>
          <a:bodyPr lIns="0" tIns="91440"/>
          <a:lstStyle>
            <a:lvl1pPr>
              <a:defRPr sz="3200">
                <a:solidFill>
                  <a:schemeClr val="bg1"/>
                </a:solidFill>
              </a:defRPr>
            </a:lvl1pPr>
            <a:lvl2pPr>
              <a:defRPr sz="3200">
                <a:solidFill>
                  <a:schemeClr val="bg1"/>
                </a:solidFill>
              </a:defRPr>
            </a:lvl2pPr>
            <a:lvl3pPr>
              <a:defRPr sz="2667">
                <a:solidFill>
                  <a:schemeClr val="bg1"/>
                </a:solidFill>
              </a:defRPr>
            </a:lvl3pPr>
            <a:lvl4pPr>
              <a:defRPr sz="2667">
                <a:solidFill>
                  <a:schemeClr val="bg1"/>
                </a:solidFill>
              </a:defRPr>
            </a:lvl4pPr>
            <a:lvl5pPr>
              <a:defRPr sz="26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6533" y="4353384"/>
            <a:ext cx="11565467" cy="787099"/>
          </a:xfrm>
        </p:spPr>
        <p:txBody>
          <a:bodyPr lIns="0"/>
          <a:lstStyle>
            <a:lvl1pPr>
              <a:defRPr sz="3733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Science/R&amp;D hero – Three images</a:t>
            </a:r>
            <a:br>
              <a:rPr lang="en-US" dirty="0"/>
            </a:br>
            <a:r>
              <a:rPr lang="en-US" dirty="0"/>
              <a:t>Headline is </a:t>
            </a:r>
            <a:r>
              <a:rPr lang="en-US" dirty="0" err="1"/>
              <a:t>arial</a:t>
            </a:r>
            <a:r>
              <a:rPr lang="en-US" dirty="0"/>
              <a:t> in all caps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CFABCAD-36FF-4D23-890E-0DC478ED92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-3"/>
            <a:ext cx="304800" cy="6858000"/>
          </a:xfrm>
          <a:solidFill>
            <a:schemeClr val="accent1"/>
          </a:solidFill>
        </p:spPr>
        <p:txBody>
          <a:bodyPr bIns="0" anchor="b"/>
          <a:lstStyle>
            <a:lvl1pPr marL="0" indent="0">
              <a:buNone/>
              <a:defRPr sz="133"/>
            </a:lvl1pPr>
          </a:lstStyle>
          <a:p>
            <a:pPr lvl="0"/>
            <a:r>
              <a:rPr lang="en-US" dirty="0"/>
              <a:t> 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-2501970" y="0"/>
            <a:ext cx="2065241" cy="419685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867" b="1" dirty="0">
                <a:solidFill>
                  <a:schemeClr val="bg1"/>
                </a:solidFill>
              </a:rPr>
              <a:t>Instructions on replacing a current image:</a:t>
            </a:r>
          </a:p>
          <a:p>
            <a:pPr marL="304792" indent="-304792">
              <a:buFont typeface="+mj-lt"/>
              <a:buAutoNum type="arabicPeriod"/>
            </a:pPr>
            <a:r>
              <a:rPr lang="en-US" sz="1867" dirty="0">
                <a:solidFill>
                  <a:schemeClr val="bg1"/>
                </a:solidFill>
              </a:rPr>
              <a:t>Select and delete image and click the icon to insert a different image</a:t>
            </a:r>
          </a:p>
          <a:p>
            <a:pPr marL="304792" indent="-304792">
              <a:buFont typeface="+mj-lt"/>
              <a:buAutoNum type="arabicPeriod"/>
            </a:pPr>
            <a:r>
              <a:rPr lang="en-US" sz="1867" dirty="0">
                <a:solidFill>
                  <a:schemeClr val="bg1"/>
                </a:solidFill>
              </a:rPr>
              <a:t>Use the crop tool to position the image within the shape.  </a:t>
            </a:r>
          </a:p>
          <a:p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910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*Pic - FOUR Image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6"/>
          <p:cNvSpPr>
            <a:spLocks noGrp="1"/>
          </p:cNvSpPr>
          <p:nvPr>
            <p:ph type="body" sz="quarter" idx="24" hasCustomPrompt="1"/>
          </p:nvPr>
        </p:nvSpPr>
        <p:spPr>
          <a:xfrm>
            <a:off x="0" y="0"/>
            <a:ext cx="12192000" cy="6858000"/>
          </a:xfrm>
          <a:solidFill>
            <a:schemeClr val="accent2"/>
          </a:solidFill>
        </p:spPr>
        <p:txBody>
          <a:bodyPr bIns="0" anchor="b" anchorCtr="0"/>
          <a:lstStyle>
            <a:lvl1pPr marL="0" indent="0">
              <a:buNone/>
              <a:defRPr sz="133"/>
            </a:lvl1pPr>
          </a:lstStyle>
          <a:p>
            <a:pPr lvl="0"/>
            <a:r>
              <a:rPr lang="en-US" dirty="0"/>
              <a:t> </a:t>
            </a:r>
            <a:r>
              <a:rPr lang="en-US" dirty="0" err="1"/>
              <a:t>x1</a:t>
            </a:r>
            <a:endParaRPr lang="en-US" dirty="0"/>
          </a:p>
          <a:p>
            <a:pPr lvl="0"/>
            <a:endParaRPr lang="en-US" dirty="0"/>
          </a:p>
        </p:txBody>
      </p:sp>
      <p:sp>
        <p:nvSpPr>
          <p:cNvPr id="5" name="Picture Placeholder 4"/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290836" y="1654175"/>
            <a:ext cx="2987040" cy="2238283"/>
          </a:xfrm>
          <a:solidFill>
            <a:schemeClr val="bg1">
              <a:lumMod val="85000"/>
            </a:schemeClr>
          </a:solidFill>
        </p:spPr>
        <p:txBody>
          <a:bodyPr lIns="0" tIns="731520" anchor="t" anchorCtr="0"/>
          <a:lstStyle>
            <a:lvl1pPr marL="0" indent="0" algn="ctr">
              <a:buNone/>
              <a:defRPr baseline="0"/>
            </a:lvl1pPr>
          </a:lstStyle>
          <a:p>
            <a:r>
              <a:rPr lang="en-US" dirty="0"/>
              <a:t>Click icon to insert an image</a:t>
            </a:r>
          </a:p>
        </p:txBody>
      </p:sp>
      <p:sp>
        <p:nvSpPr>
          <p:cNvPr id="9" name="Picture Placeholder 4"/>
          <p:cNvSpPr>
            <a:spLocks noGrp="1" noChangeAspect="1"/>
          </p:cNvSpPr>
          <p:nvPr>
            <p:ph type="pic" sz="quarter" idx="15" hasCustomPrompt="1"/>
          </p:nvPr>
        </p:nvSpPr>
        <p:spPr>
          <a:xfrm>
            <a:off x="3270980" y="1654175"/>
            <a:ext cx="2987040" cy="2238283"/>
          </a:xfrm>
          <a:solidFill>
            <a:schemeClr val="bg1">
              <a:lumMod val="75000"/>
            </a:schemeClr>
          </a:solidFill>
        </p:spPr>
        <p:txBody>
          <a:bodyPr lIns="0" tIns="731520" anchor="t" anchorCtr="0"/>
          <a:lstStyle>
            <a:lvl1pPr marL="0" indent="0" algn="ctr">
              <a:buNone/>
              <a:defRPr baseline="0"/>
            </a:lvl1pPr>
          </a:lstStyle>
          <a:p>
            <a:r>
              <a:rPr lang="en-US" dirty="0"/>
              <a:t>Click icon to insert an image</a:t>
            </a:r>
          </a:p>
        </p:txBody>
      </p:sp>
      <p:sp>
        <p:nvSpPr>
          <p:cNvPr id="10" name="Picture Placeholder 4"/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6251121" y="1654175"/>
            <a:ext cx="2987040" cy="2238283"/>
          </a:xfrm>
          <a:solidFill>
            <a:schemeClr val="bg1">
              <a:lumMod val="85000"/>
            </a:schemeClr>
          </a:solidFill>
        </p:spPr>
        <p:txBody>
          <a:bodyPr lIns="0" tIns="731520" anchor="t" anchorCtr="0"/>
          <a:lstStyle>
            <a:lvl1pPr marL="0" indent="0" algn="ctr">
              <a:buNone/>
              <a:defRPr baseline="0"/>
            </a:lvl1pPr>
          </a:lstStyle>
          <a:p>
            <a:r>
              <a:rPr lang="en-US" dirty="0"/>
              <a:t>Click icon to insert an image</a:t>
            </a:r>
          </a:p>
        </p:txBody>
      </p:sp>
      <p:sp>
        <p:nvSpPr>
          <p:cNvPr id="11" name="Picture Placeholder 4"/>
          <p:cNvSpPr>
            <a:spLocks noGrp="1" noChangeAspect="1"/>
          </p:cNvSpPr>
          <p:nvPr>
            <p:ph type="pic" sz="quarter" idx="17" hasCustomPrompt="1"/>
          </p:nvPr>
        </p:nvSpPr>
        <p:spPr>
          <a:xfrm>
            <a:off x="9208029" y="1654175"/>
            <a:ext cx="2987040" cy="2238283"/>
          </a:xfrm>
          <a:solidFill>
            <a:schemeClr val="bg1">
              <a:lumMod val="75000"/>
            </a:schemeClr>
          </a:solidFill>
        </p:spPr>
        <p:txBody>
          <a:bodyPr lIns="0" tIns="731520" anchor="t" anchorCtr="0"/>
          <a:lstStyle>
            <a:lvl1pPr marL="0" indent="0" algn="ctr">
              <a:buNone/>
              <a:defRPr baseline="0"/>
            </a:lvl1pPr>
          </a:lstStyle>
          <a:p>
            <a:r>
              <a:rPr lang="en-US" dirty="0"/>
              <a:t>Click icon to insert an image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626534" y="4645419"/>
            <a:ext cx="11246069" cy="1813035"/>
          </a:xfrm>
          <a:noFill/>
        </p:spPr>
        <p:txBody>
          <a:bodyPr lIns="0" tIns="91440"/>
          <a:lstStyle>
            <a:lvl1pPr>
              <a:defRPr sz="3200">
                <a:solidFill>
                  <a:schemeClr val="bg1"/>
                </a:solidFill>
              </a:defRPr>
            </a:lvl1pPr>
            <a:lvl2pPr>
              <a:defRPr sz="3200">
                <a:solidFill>
                  <a:schemeClr val="bg1"/>
                </a:solidFill>
              </a:defRPr>
            </a:lvl2pPr>
            <a:lvl3pPr>
              <a:defRPr sz="2667">
                <a:solidFill>
                  <a:schemeClr val="bg1"/>
                </a:solidFill>
              </a:defRPr>
            </a:lvl3pPr>
            <a:lvl4pPr>
              <a:defRPr sz="2667">
                <a:solidFill>
                  <a:schemeClr val="bg1"/>
                </a:solidFill>
              </a:defRPr>
            </a:lvl4pPr>
            <a:lvl5pPr>
              <a:defRPr sz="26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Science/R&amp;D hero – four images</a:t>
            </a:r>
            <a:br>
              <a:rPr lang="en-US" dirty="0"/>
            </a:br>
            <a:r>
              <a:rPr lang="en-US" dirty="0"/>
              <a:t>Headline is </a:t>
            </a:r>
            <a:r>
              <a:rPr lang="en-US" dirty="0" err="1"/>
              <a:t>arial</a:t>
            </a:r>
            <a:r>
              <a:rPr lang="en-US" dirty="0"/>
              <a:t> in all caps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290838" y="3931764"/>
            <a:ext cx="2984625" cy="477837"/>
          </a:xfrm>
        </p:spPr>
        <p:txBody>
          <a:bodyPr lIns="91440" rIns="91440"/>
          <a:lstStyle>
            <a:lvl1pPr marL="0" indent="0">
              <a:lnSpc>
                <a:spcPct val="95000"/>
              </a:lnSpc>
              <a:buNone/>
              <a:defRPr sz="1600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Image caption Image caption Image caption Image caption Image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9" hasCustomPrompt="1"/>
          </p:nvPr>
        </p:nvSpPr>
        <p:spPr>
          <a:xfrm>
            <a:off x="3256794" y="3931764"/>
            <a:ext cx="2984625" cy="477837"/>
          </a:xfrm>
        </p:spPr>
        <p:txBody>
          <a:bodyPr lIns="91440" rIns="91440"/>
          <a:lstStyle>
            <a:lvl1pPr marL="0" indent="0">
              <a:lnSpc>
                <a:spcPct val="95000"/>
              </a:lnSpc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Image caption Image caption Image caption Image caption Image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quarter" idx="20" hasCustomPrompt="1"/>
          </p:nvPr>
        </p:nvSpPr>
        <p:spPr>
          <a:xfrm>
            <a:off x="6241420" y="3931764"/>
            <a:ext cx="2984625" cy="477837"/>
          </a:xfrm>
        </p:spPr>
        <p:txBody>
          <a:bodyPr lIns="91440" rIns="91440"/>
          <a:lstStyle>
            <a:lvl1pPr marL="0" indent="0">
              <a:lnSpc>
                <a:spcPct val="95000"/>
              </a:lnSpc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Image caption Image caption Image caption Image caption Image</a:t>
            </a:r>
          </a:p>
        </p:txBody>
      </p:sp>
      <p:sp>
        <p:nvSpPr>
          <p:cNvPr id="18" name="Text Placeholder 3"/>
          <p:cNvSpPr>
            <a:spLocks noGrp="1"/>
          </p:cNvSpPr>
          <p:nvPr>
            <p:ph type="body" sz="quarter" idx="21" hasCustomPrompt="1"/>
          </p:nvPr>
        </p:nvSpPr>
        <p:spPr>
          <a:xfrm>
            <a:off x="9207377" y="3931764"/>
            <a:ext cx="2984625" cy="477837"/>
          </a:xfrm>
        </p:spPr>
        <p:txBody>
          <a:bodyPr lIns="91440" rIns="91440"/>
          <a:lstStyle>
            <a:lvl1pPr marL="0" indent="0">
              <a:lnSpc>
                <a:spcPct val="95000"/>
              </a:lnSpc>
              <a:buNone/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Image caption Image caption Image caption Image caption Image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2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CFABCAD-36FF-4D23-890E-0DC478ED92B6}" type="slidenum">
              <a:rPr lang="en-US" smtClean="0"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23"/>
          </p:nvPr>
        </p:nvSpPr>
        <p:spPr>
          <a:xfrm>
            <a:off x="0" y="-1"/>
            <a:ext cx="3048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0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-3"/>
            <a:ext cx="304800" cy="6858000"/>
          </a:xfrm>
          <a:solidFill>
            <a:schemeClr val="accent1"/>
          </a:solidFill>
        </p:spPr>
        <p:txBody>
          <a:bodyPr bIns="0" anchor="b"/>
          <a:lstStyle>
            <a:lvl1pPr marL="0" indent="0">
              <a:buNone/>
              <a:defRPr sz="133"/>
            </a:lvl1pPr>
          </a:lstStyle>
          <a:p>
            <a:pPr lvl="0"/>
            <a:r>
              <a:rPr lang="en-US" dirty="0"/>
              <a:t> 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-2501970" y="0"/>
            <a:ext cx="2065241" cy="419685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867" b="1" dirty="0">
                <a:solidFill>
                  <a:schemeClr val="bg1"/>
                </a:solidFill>
              </a:rPr>
              <a:t>Instructions on replacing a current image:</a:t>
            </a:r>
          </a:p>
          <a:p>
            <a:pPr marL="304792" indent="-304792">
              <a:buFont typeface="+mj-lt"/>
              <a:buAutoNum type="arabicPeriod"/>
            </a:pPr>
            <a:r>
              <a:rPr lang="en-US" sz="1867" dirty="0">
                <a:solidFill>
                  <a:schemeClr val="bg1"/>
                </a:solidFill>
              </a:rPr>
              <a:t>Select and delete image and click the icon to insert a different image</a:t>
            </a:r>
          </a:p>
          <a:p>
            <a:pPr marL="304792" indent="-304792">
              <a:buFont typeface="+mj-lt"/>
              <a:buAutoNum type="arabicPeriod"/>
            </a:pPr>
            <a:r>
              <a:rPr lang="en-US" sz="1867" dirty="0">
                <a:solidFill>
                  <a:schemeClr val="bg1"/>
                </a:solidFill>
              </a:rPr>
              <a:t>Use the crop tool to position the image within the shape.  </a:t>
            </a:r>
          </a:p>
          <a:p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6248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F0B2C3-E41A-4A24-A0BC-B14823227B82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FABCAD-36FF-4D23-890E-0DC478ED92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0076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-Picture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49C90B8-4BAF-9A46-98DB-81259C436289}"/>
              </a:ext>
            </a:extLst>
          </p:cNvPr>
          <p:cNvSpPr/>
          <p:nvPr userDrawn="1"/>
        </p:nvSpPr>
        <p:spPr>
          <a:xfrm>
            <a:off x="4191000" y="0"/>
            <a:ext cx="8001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25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EE2FC3-856F-2F4B-A52D-94189159AC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34000" y="381000"/>
            <a:ext cx="3048000" cy="28575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125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FD00854A-4EC7-2D48-A025-5B0B48548BC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763000" y="381000"/>
            <a:ext cx="3048000" cy="28575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125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67A8C708-D197-CF47-8089-89928BE1E30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334000" y="3619500"/>
            <a:ext cx="3048000" cy="28575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125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3C4D2EBC-B863-FD49-A9DF-1381563078D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763000" y="3619500"/>
            <a:ext cx="3048000" cy="2857500"/>
          </a:xfrm>
          <a:prstGeom prst="rect">
            <a:avLst/>
          </a:prstGeom>
          <a:solidFill>
            <a:srgbClr val="B3B3B3"/>
          </a:solidFill>
        </p:spPr>
        <p:txBody>
          <a:bodyPr lIns="0" tIns="0" rIns="0" bIns="0" anchor="ctr" anchorCtr="0"/>
          <a:lstStyle>
            <a:lvl1pPr marL="0" indent="0" algn="ctr">
              <a:buNone/>
              <a:defRPr sz="1125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E93B472-4A32-7C41-A565-485FDC3EB83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0" y="2476500"/>
            <a:ext cx="3048000" cy="7620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125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875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5800" indent="0">
              <a:buNone/>
              <a:defRPr sz="875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28700" indent="0">
              <a:buNone/>
              <a:defRPr sz="875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0">
              <a:buNone/>
              <a:defRPr sz="875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19F7807A-D120-BD49-9CBD-9174F26D79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0" y="5715000"/>
            <a:ext cx="3048000" cy="7620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125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875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5800" indent="0">
              <a:buNone/>
              <a:defRPr sz="875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28700" indent="0">
              <a:buNone/>
              <a:defRPr sz="875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0">
              <a:buNone/>
              <a:defRPr sz="875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08ED17FC-CAF8-9A40-9A88-897DEF9CFE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763000" y="2476500"/>
            <a:ext cx="3048000" cy="7620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125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875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5800" indent="0">
              <a:buNone/>
              <a:defRPr sz="875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28700" indent="0">
              <a:buNone/>
              <a:defRPr sz="875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0">
              <a:buNone/>
              <a:defRPr sz="875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4A16FA60-8BA9-8B4A-86AA-F8336C26C78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763000" y="5715000"/>
            <a:ext cx="3048000" cy="76200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5400000" scaled="0"/>
          </a:gradFill>
        </p:spPr>
        <p:txBody>
          <a:bodyPr lIns="182880" tIns="182880" rIns="182880" bIns="182880" anchor="b" anchorCtr="0"/>
          <a:lstStyle>
            <a:lvl1pPr marL="0" indent="0">
              <a:buNone/>
              <a:defRPr sz="1125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875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85800" indent="0">
              <a:buNone/>
              <a:defRPr sz="875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28700" indent="0">
              <a:buNone/>
              <a:defRPr sz="875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371600" indent="0">
              <a:buNone/>
              <a:defRPr sz="875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insert image caption</a:t>
            </a:r>
          </a:p>
        </p:txBody>
      </p:sp>
      <p:sp>
        <p:nvSpPr>
          <p:cNvPr id="16" name="Slide Number Placeholder 3">
            <a:extLst>
              <a:ext uri="{FF2B5EF4-FFF2-40B4-BE49-F238E27FC236}">
                <a16:creationId xmlns:a16="http://schemas.microsoft.com/office/drawing/2014/main" id="{7DC2EC3E-C641-FD49-9F15-878B1AFFFD9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11661915" y="6477000"/>
            <a:ext cx="377685" cy="3810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r">
              <a:defRPr sz="750">
                <a:solidFill>
                  <a:srgbClr val="B3B3B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E7A4BB3-E848-5A44-82DF-322201952C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648737A-DE0E-48DB-87F0-65418715CF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43001" y="1912939"/>
            <a:ext cx="3810001" cy="1325563"/>
          </a:xfrm>
          <a:prstGeom prst="rect">
            <a:avLst/>
          </a:prstGeom>
        </p:spPr>
        <p:txBody>
          <a:bodyPr lIns="0" anchor="b"/>
          <a:lstStyle>
            <a:lvl1pPr>
              <a:defRPr lang="en-US" sz="2250" b="1" kern="1200" dirty="0">
                <a:solidFill>
                  <a:srgbClr val="C8722E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</a:t>
            </a:r>
          </a:p>
        </p:txBody>
      </p:sp>
      <p:sp>
        <p:nvSpPr>
          <p:cNvPr id="21" name="Content Placeholder 13">
            <a:extLst>
              <a:ext uri="{FF2B5EF4-FFF2-40B4-BE49-F238E27FC236}">
                <a16:creationId xmlns:a16="http://schemas.microsoft.com/office/drawing/2014/main" id="{97DA340F-6103-4F2C-B3B8-8D8A524DC19C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162049" y="3644194"/>
            <a:ext cx="3810000" cy="2857500"/>
          </a:xfrm>
          <a:prstGeom prst="rect">
            <a:avLst/>
          </a:prstGeom>
        </p:spPr>
        <p:txBody>
          <a:bodyPr/>
          <a:lstStyle>
            <a:lvl1pPr>
              <a:defRPr sz="1750"/>
            </a:lvl1pPr>
            <a:lvl2pPr marL="514350" indent="-171450">
              <a:buFont typeface="Wingdings" panose="05000000000000000000" pitchFamily="2" charset="2"/>
              <a:buChar char="§"/>
              <a:defRPr sz="1500"/>
            </a:lvl2pPr>
            <a:lvl3pPr marL="857250" indent="-171450">
              <a:buFont typeface="Wingdings" panose="05000000000000000000" pitchFamily="2" charset="2"/>
              <a:buChar char="ü"/>
              <a:defRPr sz="1250"/>
            </a:lvl3pPr>
            <a:lvl4pPr>
              <a:defRPr sz="1125"/>
            </a:lvl4pPr>
            <a:lvl5pPr marL="1543050" indent="-171450">
              <a:buFont typeface="Wingdings" panose="05000000000000000000" pitchFamily="2" charset="2"/>
              <a:buChar char="§"/>
              <a:defRPr sz="10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5" name="Date Placeholder 1">
            <a:extLst>
              <a:ext uri="{FF2B5EF4-FFF2-40B4-BE49-F238E27FC236}">
                <a16:creationId xmlns:a16="http://schemas.microsoft.com/office/drawing/2014/main" id="{EE384947-F0AD-4E73-95AD-CAD4DEE446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919508" y="6495963"/>
            <a:ext cx="2590005" cy="3620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7EE7B1-A6C1-4E39-8665-A73ED03F32E1}" type="datetimeFigureOut">
              <a:rPr lang="en-US" smtClean="0"/>
              <a:pPr/>
              <a:t>11/9/2020</a:t>
            </a:fld>
            <a:endParaRPr lang="en-US" dirty="0"/>
          </a:p>
        </p:txBody>
      </p:sp>
      <p:sp>
        <p:nvSpPr>
          <p:cNvPr id="26" name="Footer Placeholder 2">
            <a:extLst>
              <a:ext uri="{FF2B5EF4-FFF2-40B4-BE49-F238E27FC236}">
                <a16:creationId xmlns:a16="http://schemas.microsoft.com/office/drawing/2014/main" id="{8259C4D6-850D-4393-9434-3F69451FBF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4372" y="6477001"/>
            <a:ext cx="10006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1701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*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2" y="490538"/>
            <a:ext cx="11163868" cy="828948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TITLE AND CONTENT </a:t>
            </a:r>
            <a:br>
              <a:rPr lang="en-US" dirty="0"/>
            </a:br>
            <a:r>
              <a:rPr lang="en-US" dirty="0"/>
              <a:t>Headline in </a:t>
            </a:r>
            <a:r>
              <a:rPr lang="en-US" dirty="0" err="1"/>
              <a:t>arial</a:t>
            </a:r>
            <a:r>
              <a:rPr lang="en-US" dirty="0"/>
              <a:t> and all caps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2" y="1359249"/>
            <a:ext cx="11163868" cy="499715"/>
          </a:xfrm>
        </p:spPr>
        <p:txBody>
          <a:bodyPr bIns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667" b="1">
                <a:solidFill>
                  <a:srgbClr val="0065A2"/>
                </a:solidFill>
              </a:defRPr>
            </a:lvl1pPr>
          </a:lstStyle>
          <a:p>
            <a:r>
              <a:rPr lang="en-US" dirty="0"/>
              <a:t>Slide subtitle optional -  delete as needed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864467" y="1445568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4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ECFABCAD-36FF-4D23-890E-0DC478ED92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390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*Columns-TW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FABCAD-36FF-4D23-890E-0DC478ED92B6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2" y="1373717"/>
            <a:ext cx="11163868" cy="499715"/>
          </a:xfrm>
        </p:spPr>
        <p:txBody>
          <a:bodyPr bIns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667" b="1">
                <a:solidFill>
                  <a:srgbClr val="0065A2"/>
                </a:solidFill>
              </a:defRPr>
            </a:lvl1pPr>
          </a:lstStyle>
          <a:p>
            <a:r>
              <a:rPr lang="en-US" dirty="0"/>
              <a:t>Slide subtitle optional -  delete as needed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09600" y="1904965"/>
            <a:ext cx="5364480" cy="4422775"/>
          </a:xfrm>
        </p:spPr>
        <p:txBody>
          <a:bodyPr/>
          <a:lstStyle>
            <a:lvl1pPr>
              <a:defRPr sz="2400"/>
            </a:lvl1pPr>
            <a:lvl2pPr marL="609585" indent="-230712">
              <a:spcBef>
                <a:spcPts val="0"/>
              </a:spcBef>
              <a:defRPr sz="2400"/>
            </a:lvl2pPr>
            <a:lvl3pPr marL="836063" indent="-171446">
              <a:defRPr sz="2400"/>
            </a:lvl3pPr>
            <a:lvl4pPr marL="1153555" indent="-228594">
              <a:defRPr sz="2400"/>
            </a:lvl4pPr>
            <a:lvl5pPr marL="1445648" indent="-228594">
              <a:defRPr sz="2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67451" y="1890677"/>
            <a:ext cx="5364480" cy="4422775"/>
          </a:xfrm>
        </p:spPr>
        <p:txBody>
          <a:bodyPr/>
          <a:lstStyle>
            <a:lvl1pPr>
              <a:defRPr sz="2400"/>
            </a:lvl1pPr>
            <a:lvl2pPr marL="609585" indent="-230712">
              <a:spcBef>
                <a:spcPts val="0"/>
              </a:spcBef>
              <a:defRPr sz="2400"/>
            </a:lvl2pPr>
            <a:lvl3pPr marL="836063" indent="-171446">
              <a:defRPr sz="2400"/>
            </a:lvl3pPr>
            <a:lvl4pPr marL="1153555" indent="-228594">
              <a:defRPr sz="2400"/>
            </a:lvl4pPr>
            <a:lvl5pPr marL="1445648" indent="-228594">
              <a:defRPr sz="2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Two-column CONTENT slide</a:t>
            </a:r>
            <a:br>
              <a:rPr lang="en-US" dirty="0"/>
            </a:br>
            <a:r>
              <a:rPr lang="en-US" dirty="0"/>
              <a:t>one or two lines for headline</a:t>
            </a:r>
          </a:p>
        </p:txBody>
      </p:sp>
    </p:spTree>
    <p:extLst>
      <p:ext uri="{BB962C8B-B14F-4D97-AF65-F5344CB8AC3E}">
        <p14:creationId xmlns:p14="http://schemas.microsoft.com/office/powerpoint/2010/main" val="2187940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*Columns-TWO w/boxed 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14527" y="2454269"/>
            <a:ext cx="5486400" cy="3835883"/>
          </a:xfrm>
          <a:ln>
            <a:solidFill>
              <a:schemeClr val="bg1">
                <a:lumMod val="50000"/>
              </a:schemeClr>
            </a:solidFill>
          </a:ln>
        </p:spPr>
        <p:txBody>
          <a:bodyPr lIns="182880" tIns="91440" rIns="91440"/>
          <a:lstStyle>
            <a:lvl1pPr>
              <a:defRPr sz="2400"/>
            </a:lvl1pPr>
            <a:lvl2pPr marL="609585" indent="-230712">
              <a:defRPr sz="2400"/>
            </a:lvl2pPr>
            <a:lvl3pPr marL="836063" indent="-171446">
              <a:defRPr sz="2400"/>
            </a:lvl3pPr>
            <a:lvl4pPr marL="1153555" indent="-228594">
              <a:defRPr sz="2400"/>
            </a:lvl4pPr>
            <a:lvl5pPr marL="1445648" indent="-228594">
              <a:defRPr sz="2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86500" y="2454269"/>
            <a:ext cx="5486400" cy="3835883"/>
          </a:xfrm>
          <a:ln>
            <a:solidFill>
              <a:schemeClr val="bg1">
                <a:lumMod val="50000"/>
              </a:schemeClr>
            </a:solidFill>
          </a:ln>
        </p:spPr>
        <p:txBody>
          <a:bodyPr lIns="182880" tIns="91440" rIns="91440"/>
          <a:lstStyle>
            <a:lvl1pPr>
              <a:defRPr sz="2400"/>
            </a:lvl1pPr>
            <a:lvl2pPr marL="609585" indent="-230712">
              <a:defRPr sz="2400"/>
            </a:lvl2pPr>
            <a:lvl3pPr marL="836063" indent="-171446">
              <a:defRPr sz="2400"/>
            </a:lvl3pPr>
            <a:lvl4pPr marL="1153555" indent="-228594">
              <a:defRPr sz="2400"/>
            </a:lvl4pPr>
            <a:lvl5pPr marL="1445648" indent="-228594">
              <a:defRPr sz="2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6286500" y="1874730"/>
            <a:ext cx="5486400" cy="620999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/>
            </a:solidFill>
            <a:miter lim="800000"/>
          </a:ln>
        </p:spPr>
        <p:txBody>
          <a:bodyPr lIns="182880" bIns="0" anchor="ctr"/>
          <a:lstStyle>
            <a:lvl1pPr marL="0" indent="0" algn="l">
              <a:lnSpc>
                <a:spcPct val="100000"/>
              </a:lnSpc>
              <a:buNone/>
              <a:defRPr sz="2400" b="1" cap="all" baseline="0">
                <a:solidFill>
                  <a:schemeClr val="bg1"/>
                </a:solidFill>
              </a:defRPr>
            </a:lvl1pPr>
            <a:lvl2pPr marL="609585" indent="-230712">
              <a:defRPr sz="2133"/>
            </a:lvl2pPr>
            <a:lvl3pPr marL="836063" indent="-171446">
              <a:defRPr sz="1867"/>
            </a:lvl3pPr>
            <a:lvl4pPr marL="1153555" indent="-228594">
              <a:defRPr sz="1600"/>
            </a:lvl4pPr>
            <a:lvl5pPr marL="1445648" indent="-228594">
              <a:defRPr sz="1600"/>
            </a:lvl5pPr>
          </a:lstStyle>
          <a:p>
            <a:pPr lvl="0"/>
            <a:r>
              <a:rPr lang="en-US" dirty="0"/>
              <a:t>Click to Add Headline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FABCAD-36FF-4D23-890E-0DC478ED92B6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2" y="1359249"/>
            <a:ext cx="11163868" cy="499715"/>
          </a:xfrm>
          <a:noFill/>
        </p:spPr>
        <p:txBody>
          <a:bodyPr bIns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667" b="1">
                <a:solidFill>
                  <a:srgbClr val="0065A2"/>
                </a:solidFill>
              </a:defRPr>
            </a:lvl1pPr>
          </a:lstStyle>
          <a:p>
            <a:r>
              <a:rPr lang="en-US" dirty="0"/>
              <a:t>Slide subtitle optional -  delete as needed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614527" y="1874730"/>
            <a:ext cx="5486400" cy="620999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/>
            </a:solidFill>
            <a:miter lim="800000"/>
          </a:ln>
          <a:effectLst/>
        </p:spPr>
        <p:txBody>
          <a:bodyPr lIns="182880" bIns="0" anchor="ctr"/>
          <a:lstStyle>
            <a:lvl1pPr marL="0" indent="0" algn="l">
              <a:lnSpc>
                <a:spcPct val="100000"/>
              </a:lnSpc>
              <a:buNone/>
              <a:defRPr sz="2400" b="1" cap="all" baseline="0">
                <a:solidFill>
                  <a:schemeClr val="bg1"/>
                </a:solidFill>
              </a:defRPr>
            </a:lvl1pPr>
            <a:lvl2pPr marL="609585" indent="-230712">
              <a:defRPr sz="2133"/>
            </a:lvl2pPr>
            <a:lvl3pPr marL="836063" indent="-171446">
              <a:defRPr sz="1867"/>
            </a:lvl3pPr>
            <a:lvl4pPr marL="1153555" indent="-228594">
              <a:defRPr sz="1600"/>
            </a:lvl4pPr>
            <a:lvl5pPr marL="1445648" indent="-228594">
              <a:defRPr sz="1600"/>
            </a:lvl5pPr>
          </a:lstStyle>
          <a:p>
            <a:pPr lvl="0"/>
            <a:r>
              <a:rPr lang="en-US" dirty="0"/>
              <a:t>Click to Add Headline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Two-column CONTENT slide</a:t>
            </a:r>
            <a:br>
              <a:rPr lang="en-US" dirty="0"/>
            </a:br>
            <a:r>
              <a:rPr lang="en-US" dirty="0"/>
              <a:t>with box treatment</a:t>
            </a:r>
          </a:p>
        </p:txBody>
      </p:sp>
    </p:spTree>
    <p:extLst>
      <p:ext uri="{BB962C8B-B14F-4D97-AF65-F5344CB8AC3E}">
        <p14:creationId xmlns:p14="http://schemas.microsoft.com/office/powerpoint/2010/main" val="603515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*TWO IMAGES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FABCAD-36FF-4D23-890E-0DC478ED92B6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004767" y="1890496"/>
            <a:ext cx="5759667" cy="2054443"/>
          </a:xfrm>
        </p:spPr>
        <p:txBody>
          <a:bodyPr tIns="0"/>
          <a:lstStyle>
            <a:lvl1pPr>
              <a:spcBef>
                <a:spcPts val="800"/>
              </a:spcBef>
              <a:defRPr sz="2400"/>
            </a:lvl1pPr>
            <a:lvl2pPr marL="609585" indent="-230712">
              <a:spcBef>
                <a:spcPts val="0"/>
              </a:spcBef>
              <a:defRPr sz="2400"/>
            </a:lvl2pPr>
            <a:lvl3pPr marL="836063" indent="-171446">
              <a:spcBef>
                <a:spcPts val="0"/>
              </a:spcBef>
              <a:defRPr sz="2400"/>
            </a:lvl3pPr>
            <a:lvl4pPr marL="1153555" indent="-228594">
              <a:spcBef>
                <a:spcPts val="0"/>
              </a:spcBef>
              <a:defRPr sz="2400"/>
            </a:lvl4pPr>
            <a:lvl5pPr marL="1445648" indent="-228594">
              <a:spcBef>
                <a:spcPts val="0"/>
              </a:spcBef>
              <a:defRPr sz="2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5" hasCustomPrompt="1"/>
          </p:nvPr>
        </p:nvSpPr>
        <p:spPr>
          <a:xfrm>
            <a:off x="660908" y="1890495"/>
            <a:ext cx="4972641" cy="2087843"/>
          </a:xfrm>
          <a:solidFill>
            <a:schemeClr val="bg1">
              <a:lumMod val="75000"/>
            </a:schemeClr>
          </a:solidFill>
        </p:spPr>
        <p:txBody>
          <a:bodyPr tIns="365760"/>
          <a:lstStyle>
            <a:lvl1pPr marL="0" indent="0" algn="ctr">
              <a:buNone/>
              <a:defRPr baseline="0"/>
            </a:lvl1pPr>
          </a:lstStyle>
          <a:p>
            <a:r>
              <a:rPr lang="en-US" dirty="0"/>
              <a:t>Click icon to insert an image</a:t>
            </a:r>
          </a:p>
        </p:txBody>
      </p:sp>
      <p:sp>
        <p:nvSpPr>
          <p:cNvPr id="12" name="Picture Placeholder 4"/>
          <p:cNvSpPr>
            <a:spLocks noGrp="1"/>
          </p:cNvSpPr>
          <p:nvPr>
            <p:ph type="pic" sz="quarter" idx="16" hasCustomPrompt="1"/>
          </p:nvPr>
        </p:nvSpPr>
        <p:spPr>
          <a:xfrm>
            <a:off x="660908" y="4271088"/>
            <a:ext cx="4972641" cy="2087843"/>
          </a:xfrm>
          <a:solidFill>
            <a:schemeClr val="bg1">
              <a:lumMod val="75000"/>
            </a:schemeClr>
          </a:solidFill>
        </p:spPr>
        <p:txBody>
          <a:bodyPr tIns="365760"/>
          <a:lstStyle>
            <a:lvl1pPr marL="0" indent="0" algn="ctr">
              <a:buNone/>
              <a:defRPr baseline="0"/>
            </a:lvl1pPr>
          </a:lstStyle>
          <a:p>
            <a:r>
              <a:rPr lang="en-US" dirty="0"/>
              <a:t>Click icon to insert an image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TWO IMAGES – VERTICAL</a:t>
            </a:r>
            <a:br>
              <a:rPr lang="en-US" dirty="0"/>
            </a:br>
            <a:r>
              <a:rPr lang="en-US" dirty="0"/>
              <a:t>Headline in </a:t>
            </a:r>
            <a:r>
              <a:rPr lang="en-US" dirty="0" err="1"/>
              <a:t>arial</a:t>
            </a:r>
            <a:r>
              <a:rPr lang="en-US" dirty="0"/>
              <a:t> and all caps</a:t>
            </a: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2" y="1359249"/>
            <a:ext cx="11163868" cy="499715"/>
          </a:xfrm>
        </p:spPr>
        <p:txBody>
          <a:bodyPr bIns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667" b="1">
                <a:solidFill>
                  <a:srgbClr val="0065A2"/>
                </a:solidFill>
              </a:defRPr>
            </a:lvl1pPr>
          </a:lstStyle>
          <a:p>
            <a:r>
              <a:rPr lang="en-US" dirty="0"/>
              <a:t>Slide subtitle optional -  delete as needed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8"/>
          </p:nvPr>
        </p:nvSpPr>
        <p:spPr>
          <a:xfrm>
            <a:off x="6004767" y="4257459"/>
            <a:ext cx="5759667" cy="2054443"/>
          </a:xfrm>
        </p:spPr>
        <p:txBody>
          <a:bodyPr tIns="0"/>
          <a:lstStyle>
            <a:lvl1pPr>
              <a:spcBef>
                <a:spcPts val="800"/>
              </a:spcBef>
              <a:defRPr sz="2400"/>
            </a:lvl1pPr>
            <a:lvl2pPr marL="609585" indent="-230712">
              <a:spcBef>
                <a:spcPts val="0"/>
              </a:spcBef>
              <a:defRPr sz="2400"/>
            </a:lvl2pPr>
            <a:lvl3pPr marL="836063" indent="-171446">
              <a:spcBef>
                <a:spcPts val="0"/>
              </a:spcBef>
              <a:defRPr sz="2400"/>
            </a:lvl3pPr>
            <a:lvl4pPr marL="1153555" indent="-228594">
              <a:spcBef>
                <a:spcPts val="0"/>
              </a:spcBef>
              <a:defRPr sz="2400"/>
            </a:lvl4pPr>
            <a:lvl5pPr marL="1445648" indent="-228594">
              <a:spcBef>
                <a:spcPts val="0"/>
              </a:spcBef>
              <a:defRPr sz="2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-2501970" y="0"/>
            <a:ext cx="2065241" cy="419685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867" b="1" dirty="0">
                <a:solidFill>
                  <a:schemeClr val="bg1"/>
                </a:solidFill>
              </a:rPr>
              <a:t>Instructions on replacing a current image:</a:t>
            </a:r>
          </a:p>
          <a:p>
            <a:pPr marL="304792" indent="-304792">
              <a:buFont typeface="+mj-lt"/>
              <a:buAutoNum type="arabicPeriod"/>
            </a:pPr>
            <a:r>
              <a:rPr lang="en-US" sz="1867" dirty="0">
                <a:solidFill>
                  <a:schemeClr val="bg1"/>
                </a:solidFill>
              </a:rPr>
              <a:t>Select and delete image and click the icon to insert a different image</a:t>
            </a:r>
          </a:p>
          <a:p>
            <a:pPr marL="304792" indent="-304792">
              <a:buFont typeface="+mj-lt"/>
              <a:buAutoNum type="arabicPeriod"/>
            </a:pPr>
            <a:r>
              <a:rPr lang="en-US" sz="1867" dirty="0">
                <a:solidFill>
                  <a:schemeClr val="bg1"/>
                </a:solidFill>
              </a:rPr>
              <a:t>Use the crop tool to position the image within the shape.  </a:t>
            </a:r>
          </a:p>
          <a:p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025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*THREE IMAGES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FABCAD-36FF-4D23-890E-0DC478ED92B6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060412" y="1934727"/>
            <a:ext cx="7753216" cy="1303379"/>
          </a:xfrm>
        </p:spPr>
        <p:txBody>
          <a:bodyPr tIns="0"/>
          <a:lstStyle>
            <a:lvl1pPr>
              <a:spcBef>
                <a:spcPts val="800"/>
              </a:spcBef>
              <a:defRPr sz="2400"/>
            </a:lvl1pPr>
            <a:lvl2pPr marL="609585" indent="-230712">
              <a:spcBef>
                <a:spcPts val="0"/>
              </a:spcBef>
              <a:defRPr sz="2400"/>
            </a:lvl2pPr>
            <a:lvl3pPr marL="836063" indent="-171446">
              <a:spcBef>
                <a:spcPts val="0"/>
              </a:spcBef>
              <a:defRPr sz="2400"/>
            </a:lvl3pPr>
            <a:lvl4pPr marL="1153555" indent="-228594">
              <a:spcBef>
                <a:spcPts val="0"/>
              </a:spcBef>
              <a:defRPr sz="2133"/>
            </a:lvl4pPr>
            <a:lvl5pPr marL="1445648" indent="-228594">
              <a:spcBef>
                <a:spcPts val="0"/>
              </a:spcBef>
              <a:defRPr sz="2133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5" hasCustomPrompt="1"/>
          </p:nvPr>
        </p:nvSpPr>
        <p:spPr>
          <a:xfrm>
            <a:off x="652525" y="1923615"/>
            <a:ext cx="2698328" cy="1186811"/>
          </a:xfrm>
          <a:solidFill>
            <a:schemeClr val="bg1">
              <a:lumMod val="75000"/>
            </a:schemeClr>
          </a:solidFill>
        </p:spPr>
        <p:txBody>
          <a:bodyPr tIns="365760"/>
          <a:lstStyle>
            <a:lvl1pPr marL="0" indent="0" algn="ctr">
              <a:buNone/>
              <a:defRPr baseline="0"/>
            </a:lvl1pPr>
          </a:lstStyle>
          <a:p>
            <a:r>
              <a:rPr lang="en-US" dirty="0"/>
              <a:t>Click icon to insert an image</a:t>
            </a:r>
          </a:p>
        </p:txBody>
      </p:sp>
      <p:sp>
        <p:nvSpPr>
          <p:cNvPr id="12" name="Picture Placeholder 4"/>
          <p:cNvSpPr>
            <a:spLocks noGrp="1"/>
          </p:cNvSpPr>
          <p:nvPr>
            <p:ph type="pic" sz="quarter" idx="16" hasCustomPrompt="1"/>
          </p:nvPr>
        </p:nvSpPr>
        <p:spPr>
          <a:xfrm>
            <a:off x="649354" y="3493608"/>
            <a:ext cx="2704676" cy="1186811"/>
          </a:xfrm>
          <a:solidFill>
            <a:schemeClr val="bg1">
              <a:lumMod val="75000"/>
            </a:schemeClr>
          </a:solidFill>
        </p:spPr>
        <p:txBody>
          <a:bodyPr tIns="365760"/>
          <a:lstStyle>
            <a:lvl1pPr marL="0" indent="0" algn="ctr">
              <a:buNone/>
              <a:defRPr baseline="0"/>
            </a:lvl1pPr>
          </a:lstStyle>
          <a:p>
            <a:r>
              <a:rPr lang="en-US" dirty="0"/>
              <a:t>Click icon to insert an image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THREE IMAGES – VERTICAL</a:t>
            </a:r>
            <a:br>
              <a:rPr lang="en-US" dirty="0"/>
            </a:br>
            <a:r>
              <a:rPr lang="en-US" dirty="0"/>
              <a:t>Headline in </a:t>
            </a:r>
            <a:r>
              <a:rPr lang="en-US" dirty="0" err="1"/>
              <a:t>arial</a:t>
            </a:r>
            <a:r>
              <a:rPr lang="en-US" dirty="0"/>
              <a:t> and all caps</a:t>
            </a: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2" y="1371949"/>
            <a:ext cx="11163868" cy="499715"/>
          </a:xfrm>
        </p:spPr>
        <p:txBody>
          <a:bodyPr bIns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667" b="1">
                <a:solidFill>
                  <a:srgbClr val="0065A2"/>
                </a:solidFill>
              </a:defRPr>
            </a:lvl1pPr>
          </a:lstStyle>
          <a:p>
            <a:r>
              <a:rPr lang="en-US" dirty="0"/>
              <a:t>Slide subtitle optional -  delete as needed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8"/>
          </p:nvPr>
        </p:nvSpPr>
        <p:spPr>
          <a:xfrm>
            <a:off x="4060412" y="3507968"/>
            <a:ext cx="7753216" cy="1303379"/>
          </a:xfrm>
        </p:spPr>
        <p:txBody>
          <a:bodyPr tIns="0"/>
          <a:lstStyle>
            <a:lvl1pPr>
              <a:spcBef>
                <a:spcPts val="800"/>
              </a:spcBef>
              <a:defRPr sz="2400"/>
            </a:lvl1pPr>
            <a:lvl2pPr marL="609585" indent="-230712">
              <a:spcBef>
                <a:spcPts val="0"/>
              </a:spcBef>
              <a:defRPr sz="2400"/>
            </a:lvl2pPr>
            <a:lvl3pPr marL="836063" indent="-171446">
              <a:spcBef>
                <a:spcPts val="0"/>
              </a:spcBef>
              <a:defRPr sz="2400"/>
            </a:lvl3pPr>
            <a:lvl4pPr marL="1153555" indent="-228594">
              <a:spcBef>
                <a:spcPts val="0"/>
              </a:spcBef>
              <a:defRPr sz="2133"/>
            </a:lvl4pPr>
            <a:lvl5pPr marL="1445648" indent="-228594">
              <a:spcBef>
                <a:spcPts val="0"/>
              </a:spcBef>
              <a:defRPr sz="2133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4" name="Picture Placeholder 4"/>
          <p:cNvSpPr>
            <a:spLocks noGrp="1"/>
          </p:cNvSpPr>
          <p:nvPr>
            <p:ph type="pic" sz="quarter" idx="19" hasCustomPrompt="1"/>
          </p:nvPr>
        </p:nvSpPr>
        <p:spPr>
          <a:xfrm>
            <a:off x="649353" y="5076181"/>
            <a:ext cx="2704676" cy="1186811"/>
          </a:xfrm>
          <a:solidFill>
            <a:schemeClr val="bg1">
              <a:lumMod val="75000"/>
            </a:schemeClr>
          </a:solidFill>
        </p:spPr>
        <p:txBody>
          <a:bodyPr tIns="365760"/>
          <a:lstStyle>
            <a:lvl1pPr marL="0" indent="0" algn="ctr">
              <a:buNone/>
              <a:defRPr baseline="0"/>
            </a:lvl1pPr>
          </a:lstStyle>
          <a:p>
            <a:r>
              <a:rPr lang="en-US" dirty="0"/>
              <a:t>Click icon to insert an image</a:t>
            </a:r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20"/>
          </p:nvPr>
        </p:nvSpPr>
        <p:spPr>
          <a:xfrm>
            <a:off x="4060412" y="5059321"/>
            <a:ext cx="7753216" cy="1303379"/>
          </a:xfrm>
        </p:spPr>
        <p:txBody>
          <a:bodyPr tIns="0"/>
          <a:lstStyle>
            <a:lvl1pPr>
              <a:spcBef>
                <a:spcPts val="800"/>
              </a:spcBef>
              <a:defRPr sz="2400"/>
            </a:lvl1pPr>
            <a:lvl2pPr marL="609585" indent="-230712">
              <a:spcBef>
                <a:spcPts val="0"/>
              </a:spcBef>
              <a:defRPr sz="2400"/>
            </a:lvl2pPr>
            <a:lvl3pPr marL="836063" indent="-171446">
              <a:spcBef>
                <a:spcPts val="0"/>
              </a:spcBef>
              <a:defRPr sz="2400"/>
            </a:lvl3pPr>
            <a:lvl4pPr marL="1153555" indent="-228594">
              <a:spcBef>
                <a:spcPts val="0"/>
              </a:spcBef>
              <a:defRPr sz="2133"/>
            </a:lvl4pPr>
            <a:lvl5pPr marL="1445648" indent="-228594">
              <a:spcBef>
                <a:spcPts val="0"/>
              </a:spcBef>
              <a:defRPr sz="2133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-2501970" y="0"/>
            <a:ext cx="2065241" cy="419685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867" b="1" dirty="0">
                <a:solidFill>
                  <a:schemeClr val="bg1"/>
                </a:solidFill>
              </a:rPr>
              <a:t>Instructions on replacing a current image:</a:t>
            </a:r>
          </a:p>
          <a:p>
            <a:pPr marL="304792" indent="-304792">
              <a:buFont typeface="+mj-lt"/>
              <a:buAutoNum type="arabicPeriod"/>
            </a:pPr>
            <a:r>
              <a:rPr lang="en-US" sz="1867" dirty="0">
                <a:solidFill>
                  <a:schemeClr val="bg1"/>
                </a:solidFill>
              </a:rPr>
              <a:t>Select and delete image and click the icon to insert a different image</a:t>
            </a:r>
          </a:p>
          <a:p>
            <a:pPr marL="304792" indent="-304792">
              <a:buFont typeface="+mj-lt"/>
              <a:buAutoNum type="arabicPeriod"/>
            </a:pPr>
            <a:r>
              <a:rPr lang="en-US" sz="1867" dirty="0">
                <a:solidFill>
                  <a:schemeClr val="bg1"/>
                </a:solidFill>
              </a:rPr>
              <a:t>Use the crop tool to position the image within the shape.  </a:t>
            </a:r>
          </a:p>
          <a:p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147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*TWO IMAGES - top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FABCAD-36FF-4D23-890E-0DC478ED92B6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2" y="1359249"/>
            <a:ext cx="11163868" cy="499715"/>
          </a:xfrm>
        </p:spPr>
        <p:txBody>
          <a:bodyPr bIns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667" b="1">
                <a:solidFill>
                  <a:srgbClr val="0065A2"/>
                </a:solidFill>
              </a:defRPr>
            </a:lvl1pPr>
          </a:lstStyle>
          <a:p>
            <a:r>
              <a:rPr lang="en-US" dirty="0"/>
              <a:t>Slide subtitle optional -  delete as needed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51643" y="4188849"/>
            <a:ext cx="5486400" cy="2129163"/>
          </a:xfrm>
        </p:spPr>
        <p:txBody>
          <a:bodyPr tIns="91440"/>
          <a:lstStyle>
            <a:lvl1pPr>
              <a:spcBef>
                <a:spcPts val="800"/>
              </a:spcBef>
              <a:defRPr sz="2400"/>
            </a:lvl1pPr>
            <a:lvl2pPr marL="609585" indent="-230712">
              <a:spcBef>
                <a:spcPts val="0"/>
              </a:spcBef>
              <a:defRPr sz="2400"/>
            </a:lvl2pPr>
            <a:lvl3pPr marL="836063" indent="-171446">
              <a:spcBef>
                <a:spcPts val="0"/>
              </a:spcBef>
              <a:defRPr sz="2400"/>
            </a:lvl3pPr>
            <a:lvl4pPr marL="1153555" indent="-228594">
              <a:spcBef>
                <a:spcPts val="0"/>
              </a:spcBef>
              <a:defRPr sz="2400"/>
            </a:lvl4pPr>
            <a:lvl5pPr marL="1445648" indent="-228594">
              <a:spcBef>
                <a:spcPts val="0"/>
              </a:spcBef>
              <a:defRPr sz="2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88289" y="4188849"/>
            <a:ext cx="5463447" cy="2129163"/>
          </a:xfrm>
        </p:spPr>
        <p:txBody>
          <a:bodyPr tIns="91440"/>
          <a:lstStyle>
            <a:lvl1pPr>
              <a:spcBef>
                <a:spcPts val="800"/>
              </a:spcBef>
              <a:defRPr sz="2400"/>
            </a:lvl1pPr>
            <a:lvl2pPr marL="609585" indent="-230712">
              <a:spcBef>
                <a:spcPts val="0"/>
              </a:spcBef>
              <a:defRPr sz="2400"/>
            </a:lvl2pPr>
            <a:lvl3pPr marL="836063" indent="-171446">
              <a:spcBef>
                <a:spcPts val="0"/>
              </a:spcBef>
              <a:defRPr sz="2400"/>
            </a:lvl3pPr>
            <a:lvl4pPr marL="1153555" indent="-228594">
              <a:spcBef>
                <a:spcPts val="0"/>
              </a:spcBef>
              <a:defRPr sz="2400"/>
            </a:lvl4pPr>
            <a:lvl5pPr marL="1445648" indent="-228594">
              <a:spcBef>
                <a:spcPts val="0"/>
              </a:spcBef>
              <a:defRPr sz="2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5" hasCustomPrompt="1"/>
          </p:nvPr>
        </p:nvSpPr>
        <p:spPr>
          <a:xfrm>
            <a:off x="660905" y="1890495"/>
            <a:ext cx="5364480" cy="2286000"/>
          </a:xfrm>
          <a:solidFill>
            <a:schemeClr val="bg1">
              <a:lumMod val="75000"/>
            </a:schemeClr>
          </a:solidFill>
        </p:spPr>
        <p:txBody>
          <a:bodyPr tIns="365760"/>
          <a:lstStyle>
            <a:lvl1pPr marL="0" indent="0" algn="ctr">
              <a:buNone/>
              <a:defRPr baseline="0"/>
            </a:lvl1pPr>
          </a:lstStyle>
          <a:p>
            <a:r>
              <a:rPr lang="en-US" dirty="0"/>
              <a:t>Click icon to insert an image</a:t>
            </a:r>
          </a:p>
        </p:txBody>
      </p:sp>
      <p:sp>
        <p:nvSpPr>
          <p:cNvPr id="12" name="Picture Placeholder 4"/>
          <p:cNvSpPr>
            <a:spLocks noGrp="1"/>
          </p:cNvSpPr>
          <p:nvPr>
            <p:ph type="pic" sz="quarter" idx="16" hasCustomPrompt="1"/>
          </p:nvPr>
        </p:nvSpPr>
        <p:spPr>
          <a:xfrm>
            <a:off x="6278733" y="1890495"/>
            <a:ext cx="5364480" cy="2286000"/>
          </a:xfrm>
          <a:solidFill>
            <a:schemeClr val="bg1">
              <a:lumMod val="75000"/>
            </a:schemeClr>
          </a:solidFill>
        </p:spPr>
        <p:txBody>
          <a:bodyPr tIns="365760"/>
          <a:lstStyle>
            <a:lvl1pPr marL="0" indent="0" algn="ctr">
              <a:buNone/>
              <a:defRPr baseline="0"/>
            </a:lvl1pPr>
          </a:lstStyle>
          <a:p>
            <a:r>
              <a:rPr lang="en-US" dirty="0"/>
              <a:t>Click icon to insert an image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TWO IMAGES – top HORIZONTAL</a:t>
            </a:r>
            <a:br>
              <a:rPr lang="en-US" dirty="0"/>
            </a:br>
            <a:r>
              <a:rPr lang="en-US" dirty="0"/>
              <a:t>Headline in </a:t>
            </a:r>
            <a:r>
              <a:rPr lang="en-US" dirty="0" err="1"/>
              <a:t>arial</a:t>
            </a:r>
            <a:r>
              <a:rPr lang="en-US" dirty="0"/>
              <a:t> and all caps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-2501970" y="0"/>
            <a:ext cx="2065241" cy="419685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867" b="1" dirty="0">
                <a:solidFill>
                  <a:schemeClr val="bg1"/>
                </a:solidFill>
              </a:rPr>
              <a:t>Instructions on replacing a current image:</a:t>
            </a:r>
          </a:p>
          <a:p>
            <a:pPr marL="304792" indent="-304792">
              <a:buFont typeface="+mj-lt"/>
              <a:buAutoNum type="arabicPeriod"/>
            </a:pPr>
            <a:r>
              <a:rPr lang="en-US" sz="1867" dirty="0">
                <a:solidFill>
                  <a:schemeClr val="bg1"/>
                </a:solidFill>
              </a:rPr>
              <a:t>Select and delete image and click the icon to insert a different image</a:t>
            </a:r>
          </a:p>
          <a:p>
            <a:pPr marL="304792" indent="-304792">
              <a:buFont typeface="+mj-lt"/>
              <a:buAutoNum type="arabicPeriod"/>
            </a:pPr>
            <a:r>
              <a:rPr lang="en-US" sz="1867" dirty="0">
                <a:solidFill>
                  <a:schemeClr val="bg1"/>
                </a:solidFill>
              </a:rPr>
              <a:t>Use the crop tool to position the image within the shape.  </a:t>
            </a:r>
          </a:p>
          <a:p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459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*TWO IMAGES - Bottom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FABCAD-36FF-4D23-890E-0DC478ED92B6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2" y="1355853"/>
            <a:ext cx="11163868" cy="499715"/>
          </a:xfrm>
        </p:spPr>
        <p:txBody>
          <a:bodyPr bIns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667" b="1">
                <a:solidFill>
                  <a:srgbClr val="0065A2"/>
                </a:solidFill>
              </a:defRPr>
            </a:lvl1pPr>
          </a:lstStyle>
          <a:p>
            <a:r>
              <a:rPr lang="en-US" dirty="0"/>
              <a:t>Slide subtitle optional -  delete as needed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09600" y="1877797"/>
            <a:ext cx="5486400" cy="1717079"/>
          </a:xfrm>
        </p:spPr>
        <p:txBody>
          <a:bodyPr/>
          <a:lstStyle>
            <a:lvl1pPr>
              <a:spcBef>
                <a:spcPts val="800"/>
              </a:spcBef>
              <a:defRPr sz="2400"/>
            </a:lvl1pPr>
            <a:lvl2pPr marL="609585" indent="-230712">
              <a:spcBef>
                <a:spcPts val="0"/>
              </a:spcBef>
              <a:defRPr sz="2400"/>
            </a:lvl2pPr>
            <a:lvl3pPr marL="836063" indent="-171446">
              <a:spcBef>
                <a:spcPts val="0"/>
              </a:spcBef>
              <a:defRPr sz="2400"/>
            </a:lvl3pPr>
            <a:lvl4pPr marL="1153555" indent="-228594">
              <a:spcBef>
                <a:spcPts val="0"/>
              </a:spcBef>
              <a:defRPr sz="2400"/>
            </a:lvl4pPr>
            <a:lvl5pPr marL="1445648" indent="-228594">
              <a:spcBef>
                <a:spcPts val="0"/>
              </a:spcBef>
              <a:defRPr sz="2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88287" y="1877797"/>
            <a:ext cx="5486400" cy="1717079"/>
          </a:xfrm>
        </p:spPr>
        <p:txBody>
          <a:bodyPr/>
          <a:lstStyle>
            <a:lvl1pPr>
              <a:spcBef>
                <a:spcPts val="800"/>
              </a:spcBef>
              <a:defRPr sz="2400"/>
            </a:lvl1pPr>
            <a:lvl2pPr marL="609585" indent="-230712">
              <a:spcBef>
                <a:spcPts val="0"/>
              </a:spcBef>
              <a:defRPr sz="2400"/>
            </a:lvl2pPr>
            <a:lvl3pPr marL="836063" indent="-171446">
              <a:spcBef>
                <a:spcPts val="0"/>
              </a:spcBef>
              <a:defRPr sz="2400"/>
            </a:lvl3pPr>
            <a:lvl4pPr marL="1153555" indent="-228594">
              <a:spcBef>
                <a:spcPts val="0"/>
              </a:spcBef>
              <a:defRPr sz="2400"/>
            </a:lvl4pPr>
            <a:lvl5pPr marL="1445648" indent="-228594">
              <a:spcBef>
                <a:spcPts val="0"/>
              </a:spcBef>
              <a:defRPr sz="2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15" hasCustomPrompt="1"/>
          </p:nvPr>
        </p:nvSpPr>
        <p:spPr>
          <a:xfrm>
            <a:off x="618861" y="3615115"/>
            <a:ext cx="5364480" cy="2286000"/>
          </a:xfrm>
          <a:solidFill>
            <a:schemeClr val="bg1">
              <a:lumMod val="75000"/>
            </a:schemeClr>
          </a:solidFill>
        </p:spPr>
        <p:txBody>
          <a:bodyPr tIns="274320"/>
          <a:lstStyle>
            <a:lvl1pPr marL="0" indent="0" algn="ctr">
              <a:buNone/>
              <a:defRPr baseline="0"/>
            </a:lvl1pPr>
          </a:lstStyle>
          <a:p>
            <a:r>
              <a:rPr lang="en-US" dirty="0"/>
              <a:t>Click icon to insert an image</a:t>
            </a:r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6" hasCustomPrompt="1"/>
          </p:nvPr>
        </p:nvSpPr>
        <p:spPr>
          <a:xfrm>
            <a:off x="6307819" y="3615115"/>
            <a:ext cx="5364480" cy="2286000"/>
          </a:xfrm>
          <a:solidFill>
            <a:schemeClr val="bg1">
              <a:lumMod val="75000"/>
            </a:schemeClr>
          </a:solidFill>
        </p:spPr>
        <p:txBody>
          <a:bodyPr tIns="274320"/>
          <a:lstStyle>
            <a:lvl1pPr marL="0" indent="0" algn="ctr">
              <a:buNone/>
              <a:defRPr baseline="0"/>
            </a:lvl1pPr>
          </a:lstStyle>
          <a:p>
            <a:r>
              <a:rPr lang="en-US" dirty="0"/>
              <a:t>Click icon to insert an image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TWO IMAGES – bottom HORIZONTAL</a:t>
            </a:r>
            <a:br>
              <a:rPr lang="en-US" dirty="0"/>
            </a:br>
            <a:r>
              <a:rPr lang="en-US" dirty="0"/>
              <a:t>WITH CAPTIONS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-2501970" y="0"/>
            <a:ext cx="2065241" cy="419685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867" b="1" dirty="0">
                <a:solidFill>
                  <a:schemeClr val="bg1"/>
                </a:solidFill>
              </a:rPr>
              <a:t>Instructions on replacing a current image:</a:t>
            </a:r>
          </a:p>
          <a:p>
            <a:pPr marL="304792" indent="-304792">
              <a:buFont typeface="+mj-lt"/>
              <a:buAutoNum type="arabicPeriod"/>
            </a:pPr>
            <a:r>
              <a:rPr lang="en-US" sz="1867" dirty="0">
                <a:solidFill>
                  <a:schemeClr val="bg1"/>
                </a:solidFill>
              </a:rPr>
              <a:t>Select and delete image and click the icon to insert a different image</a:t>
            </a:r>
          </a:p>
          <a:p>
            <a:pPr marL="304792" indent="-304792">
              <a:buFont typeface="+mj-lt"/>
              <a:buAutoNum type="arabicPeriod"/>
            </a:pPr>
            <a:r>
              <a:rPr lang="en-US" sz="1867" dirty="0">
                <a:solidFill>
                  <a:schemeClr val="bg1"/>
                </a:solidFill>
              </a:rPr>
              <a:t>Use the crop tool to position the image within the shape.  </a:t>
            </a:r>
          </a:p>
          <a:p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635022" y="5912892"/>
            <a:ext cx="5327631" cy="478760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8"/>
          </p:nvPr>
        </p:nvSpPr>
        <p:spPr>
          <a:xfrm>
            <a:off x="6333721" y="5925592"/>
            <a:ext cx="5327631" cy="478760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73699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amiesen\Desktop\anlrgbpptlogo.png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5320" y="6399990"/>
            <a:ext cx="1034357" cy="3726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2" y="477838"/>
            <a:ext cx="11163868" cy="82894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 dirty="0"/>
              <a:t>Headline in all caps </a:t>
            </a:r>
            <a:r>
              <a:rPr lang="en-US" dirty="0" err="1"/>
              <a:t>28pt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preferred as one or two lines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2" y="1858435"/>
            <a:ext cx="11163868" cy="4422775"/>
          </a:xfrm>
          <a:prstGeom prst="rect">
            <a:avLst/>
          </a:prstGeom>
        </p:spPr>
        <p:txBody>
          <a:bodyPr vert="horz" lIns="0" tIns="0" rIns="0" bIns="45720" rtlCol="0">
            <a:noAutofit/>
          </a:bodyPr>
          <a:lstStyle/>
          <a:p>
            <a:pPr lvl="0"/>
            <a:r>
              <a:rPr lang="en-US" dirty="0"/>
              <a:t>Click to add 1st-level bullet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91200" y="6473709"/>
            <a:ext cx="609600" cy="182880"/>
          </a:xfrm>
          <a:prstGeom prst="rect">
            <a:avLst/>
          </a:prstGeom>
        </p:spPr>
        <p:txBody>
          <a:bodyPr vert="horz" lIns="0" tIns="45720" rIns="0" bIns="0" rtlCol="0" anchor="b"/>
          <a:lstStyle>
            <a:lvl1pPr algn="ctr">
              <a:defRPr sz="1333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ECFABCAD-36FF-4D23-890E-0DC478ED92B6}" type="slidenum">
              <a:rPr lang="en-US" smtClean="0"/>
              <a:t>‹#›</a:t>
            </a:fld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0" y="-3"/>
            <a:ext cx="304800" cy="685800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121920" tIns="60960" rIns="121920" bIns="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z="133">
              <a:solidFill>
                <a:schemeClr val="accent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2" y="6436112"/>
            <a:ext cx="1891671" cy="240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679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xStyles>
    <p:titleStyle>
      <a:lvl1pPr algn="l" defTabSz="609585" rtl="0" eaLnBrk="1" latinLnBrk="0" hangingPunct="1">
        <a:lnSpc>
          <a:spcPct val="95000"/>
        </a:lnSpc>
        <a:spcBef>
          <a:spcPct val="0"/>
        </a:spcBef>
        <a:buNone/>
        <a:defRPr sz="3733" b="1" i="0" kern="1200" cap="all" baseline="0">
          <a:solidFill>
            <a:schemeClr val="tx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30712" indent="-230712" algn="l" defTabSz="609585" rtl="0" eaLnBrk="1" latinLnBrk="0" hangingPunct="1">
        <a:spcBef>
          <a:spcPts val="800"/>
        </a:spcBef>
        <a:spcAft>
          <a:spcPts val="0"/>
        </a:spcAft>
        <a:buFont typeface="Wingdings" pitchFamily="2" charset="2"/>
        <a:buChar char="§"/>
        <a:defRPr sz="2400" kern="1200" baseline="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94249" indent="-315376" algn="l" defTabSz="609585" rtl="0" eaLnBrk="1" latinLnBrk="0" hangingPunct="1">
        <a:spcBef>
          <a:spcPts val="0"/>
        </a:spcBef>
        <a:spcAft>
          <a:spcPts val="0"/>
        </a:spcAft>
        <a:buFont typeface="Arial"/>
        <a:buChar char="–"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071007" indent="-249760" algn="l" defTabSz="609585" rtl="0" eaLnBrk="1" latinLnBrk="0" hangingPunct="1">
        <a:spcBef>
          <a:spcPts val="0"/>
        </a:spcBef>
        <a:spcAft>
          <a:spcPts val="0"/>
        </a:spcAft>
        <a:buFont typeface="Arial"/>
        <a:buChar char="•"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449881" indent="-228594" algn="l" defTabSz="609585" rtl="0" eaLnBrk="1" latinLnBrk="0" hangingPunct="1">
        <a:spcBef>
          <a:spcPts val="0"/>
        </a:spcBef>
        <a:spcAft>
          <a:spcPts val="0"/>
        </a:spcAft>
        <a:buFont typeface="Arial"/>
        <a:buChar char="–"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828754" indent="-228594" algn="l" defTabSz="609585" rtl="0" eaLnBrk="1" latinLnBrk="0" hangingPunct="1">
        <a:spcBef>
          <a:spcPts val="0"/>
        </a:spcBef>
        <a:spcAft>
          <a:spcPts val="0"/>
        </a:spcAft>
        <a:buFont typeface="Arial"/>
        <a:buChar char="»"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16.emf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26"/>
          <p:cNvSpPr>
            <a:spLocks noGrp="1"/>
          </p:cNvSpPr>
          <p:nvPr>
            <p:ph type="title"/>
          </p:nvPr>
        </p:nvSpPr>
        <p:spPr>
          <a:xfrm>
            <a:off x="2" y="1689100"/>
            <a:ext cx="7915735" cy="2706624"/>
          </a:xfrm>
        </p:spPr>
        <p:txBody>
          <a:bodyPr>
            <a:normAutofit/>
          </a:bodyPr>
          <a:lstStyle/>
          <a:p>
            <a:r>
              <a:rPr lang="en-US" sz="3200" dirty="0"/>
              <a:t>Using analytics to remove barriers to storage adoption</a:t>
            </a:r>
          </a:p>
        </p:txBody>
      </p:sp>
      <p:sp>
        <p:nvSpPr>
          <p:cNvPr id="28" name="Text Placeholder 27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7"/>
          </p:nvPr>
        </p:nvSpPr>
        <p:spPr>
          <a:xfrm>
            <a:off x="626535" y="4582947"/>
            <a:ext cx="8898465" cy="393700"/>
          </a:xfrm>
        </p:spPr>
        <p:txBody>
          <a:bodyPr>
            <a:normAutofit/>
          </a:bodyPr>
          <a:lstStyle/>
          <a:p>
            <a:r>
              <a:rPr lang="en-US" sz="1600" dirty="0"/>
              <a:t>Patrick balducci</a:t>
            </a:r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8"/>
          </p:nvPr>
        </p:nvSpPr>
        <p:spPr>
          <a:xfrm>
            <a:off x="626535" y="5034502"/>
            <a:ext cx="3590495" cy="388103"/>
          </a:xfrm>
        </p:spPr>
        <p:txBody>
          <a:bodyPr>
            <a:normAutofit/>
          </a:bodyPr>
          <a:lstStyle/>
          <a:p>
            <a:r>
              <a:rPr lang="en-US" dirty="0"/>
              <a:t>Argonne National Laboratory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467F53CA-DED9-4E83-B89D-77207B8EF4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5737" y="1689100"/>
            <a:ext cx="4276263" cy="2706624"/>
          </a:xfrm>
          <a:prstGeom prst="rect">
            <a:avLst/>
          </a:prstGeom>
        </p:spPr>
      </p:pic>
      <p:sp>
        <p:nvSpPr>
          <p:cNvPr id="9" name="Text Placeholder 12"/>
          <p:cNvSpPr>
            <a:spLocks noGrp="1"/>
          </p:cNvSpPr>
          <p:nvPr>
            <p:ph type="body" sz="quarter" idx="27"/>
          </p:nvPr>
        </p:nvSpPr>
        <p:spPr>
          <a:xfrm>
            <a:off x="575734" y="5480460"/>
            <a:ext cx="9801165" cy="510363"/>
          </a:xfrm>
        </p:spPr>
        <p:txBody>
          <a:bodyPr>
            <a:noAutofit/>
          </a:bodyPr>
          <a:lstStyle/>
          <a:p>
            <a:r>
              <a:rPr lang="en-US" sz="1600" dirty="0"/>
              <a:t>NATIONAL ASSOCIATION OF STATE UTILITY CONSUMER ADVOCATES 2020 Annual Meeting</a:t>
            </a:r>
            <a:br>
              <a:rPr lang="en-US" sz="1600" dirty="0"/>
            </a:br>
            <a:r>
              <a:rPr lang="en-US" sz="1600" dirty="0"/>
              <a:t>November 10, 2020</a:t>
            </a:r>
          </a:p>
        </p:txBody>
      </p:sp>
    </p:spTree>
    <p:extLst>
      <p:ext uri="{BB962C8B-B14F-4D97-AF65-F5344CB8AC3E}">
        <p14:creationId xmlns:p14="http://schemas.microsoft.com/office/powerpoint/2010/main" val="4080695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Recent energy storage assessments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5F3989C-4B1E-4C68-B6E3-4BEC5CDAB0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4527" y="1630783"/>
            <a:ext cx="7882542" cy="5187094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3066EC07-0B4B-4615-88CB-5CA226947954}"/>
              </a:ext>
            </a:extLst>
          </p:cNvPr>
          <p:cNvSpPr/>
          <p:nvPr/>
        </p:nvSpPr>
        <p:spPr>
          <a:xfrm>
            <a:off x="6368268" y="6683795"/>
            <a:ext cx="4572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C252389-64DD-4282-B99D-A55CBD2175E3}"/>
              </a:ext>
            </a:extLst>
          </p:cNvPr>
          <p:cNvSpPr/>
          <p:nvPr/>
        </p:nvSpPr>
        <p:spPr>
          <a:xfrm>
            <a:off x="624629" y="2343622"/>
            <a:ext cx="3343272" cy="462218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rgbClr val="F8CBAD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EE4AF48-0BCF-4E8B-A233-A79B792BA759}"/>
              </a:ext>
            </a:extLst>
          </p:cNvPr>
          <p:cNvSpPr txBox="1"/>
          <p:nvPr/>
        </p:nvSpPr>
        <p:spPr>
          <a:xfrm>
            <a:off x="1247726" y="3729559"/>
            <a:ext cx="2454619" cy="461665"/>
          </a:xfrm>
          <a:prstGeom prst="rect">
            <a:avLst/>
          </a:prstGeom>
          <a:solidFill>
            <a:sysClr val="window" lastClr="FFFFFF"/>
          </a:solidFill>
          <a:ln w="12700">
            <a:solidFill>
              <a:srgbClr val="ED7D31">
                <a:lumMod val="40000"/>
                <a:lumOff val="60000"/>
              </a:srgbClr>
            </a:solidFill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 anchor="ctr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Preliminary Economic Analysis and Identification of Use Cases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057E882-DBAD-40C7-B454-B839479EF8CA}"/>
              </a:ext>
            </a:extLst>
          </p:cNvPr>
          <p:cNvSpPr txBox="1"/>
          <p:nvPr/>
        </p:nvSpPr>
        <p:spPr>
          <a:xfrm>
            <a:off x="1246649" y="4330578"/>
            <a:ext cx="2454619" cy="461665"/>
          </a:xfrm>
          <a:prstGeom prst="rect">
            <a:avLst/>
          </a:prstGeom>
          <a:solidFill>
            <a:sysClr val="window" lastClr="FFFFFF"/>
          </a:solidFill>
          <a:ln w="12700">
            <a:solidFill>
              <a:srgbClr val="ED7D31">
                <a:lumMod val="40000"/>
                <a:lumOff val="60000"/>
              </a:srgbClr>
            </a:solidFill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 anchor="ctr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Baseline Testing to Evaluate Ratings etc.</a:t>
            </a:r>
          </a:p>
        </p:txBody>
      </p:sp>
      <p:sp>
        <p:nvSpPr>
          <p:cNvPr id="23" name="Rectangle: Rounded Corners 48">
            <a:extLst>
              <a:ext uri="{FF2B5EF4-FFF2-40B4-BE49-F238E27FC236}">
                <a16:creationId xmlns:a16="http://schemas.microsoft.com/office/drawing/2014/main" id="{D1558D39-6735-4CF6-BD00-2B207AE73A4B}"/>
              </a:ext>
            </a:extLst>
          </p:cNvPr>
          <p:cNvSpPr/>
          <p:nvPr/>
        </p:nvSpPr>
        <p:spPr>
          <a:xfrm>
            <a:off x="3111428" y="2412404"/>
            <a:ext cx="386656" cy="313648"/>
          </a:xfrm>
          <a:prstGeom prst="roundRect">
            <a:avLst/>
          </a:prstGeom>
          <a:solidFill>
            <a:srgbClr val="D46C1B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C333ECA-9FAD-43AE-9845-60335581DF4F}"/>
              </a:ext>
            </a:extLst>
          </p:cNvPr>
          <p:cNvSpPr txBox="1"/>
          <p:nvPr/>
        </p:nvSpPr>
        <p:spPr>
          <a:xfrm>
            <a:off x="1246649" y="4945399"/>
            <a:ext cx="2454619" cy="461665"/>
          </a:xfrm>
          <a:prstGeom prst="rect">
            <a:avLst/>
          </a:prstGeom>
          <a:solidFill>
            <a:sysClr val="window" lastClr="FFFFFF"/>
          </a:solidFill>
          <a:ln w="12700">
            <a:solidFill>
              <a:srgbClr val="ED7D31">
                <a:lumMod val="40000"/>
                <a:lumOff val="60000"/>
              </a:srgbClr>
            </a:solidFill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 anchor="ctr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Use Case Testing and Analysis</a:t>
            </a:r>
          </a:p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CEE3430-792C-48A9-8CA1-67C21EFAB6D0}"/>
              </a:ext>
            </a:extLst>
          </p:cNvPr>
          <p:cNvSpPr txBox="1"/>
          <p:nvPr/>
        </p:nvSpPr>
        <p:spPr>
          <a:xfrm>
            <a:off x="1246649" y="5560220"/>
            <a:ext cx="2454619" cy="461665"/>
          </a:xfrm>
          <a:prstGeom prst="rect">
            <a:avLst/>
          </a:prstGeom>
          <a:solidFill>
            <a:sysClr val="window" lastClr="FFFFFF"/>
          </a:solidFill>
          <a:ln w="12700">
            <a:solidFill>
              <a:srgbClr val="ED7D31">
                <a:lumMod val="40000"/>
                <a:lumOff val="60000"/>
              </a:srgbClr>
            </a:solidFill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 anchor="ctr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Final Techno-Economic Analysis</a:t>
            </a:r>
          </a:p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A1562D1-654D-40C1-9113-65823FA09D6D}"/>
              </a:ext>
            </a:extLst>
          </p:cNvPr>
          <p:cNvSpPr txBox="1"/>
          <p:nvPr/>
        </p:nvSpPr>
        <p:spPr>
          <a:xfrm>
            <a:off x="939923" y="3298144"/>
            <a:ext cx="3027976" cy="338554"/>
          </a:xfrm>
          <a:prstGeom prst="rect">
            <a:avLst/>
          </a:prstGeom>
          <a:solidFill>
            <a:srgbClr val="D46C1B"/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Analytics Task-flow</a:t>
            </a:r>
          </a:p>
        </p:txBody>
      </p:sp>
      <p:sp>
        <p:nvSpPr>
          <p:cNvPr id="27" name="Arrow: Curved Down 53">
            <a:extLst>
              <a:ext uri="{FF2B5EF4-FFF2-40B4-BE49-F238E27FC236}">
                <a16:creationId xmlns:a16="http://schemas.microsoft.com/office/drawing/2014/main" id="{CFD33E9B-42DD-4B1F-9973-815A5CF82494}"/>
              </a:ext>
            </a:extLst>
          </p:cNvPr>
          <p:cNvSpPr/>
          <p:nvPr/>
        </p:nvSpPr>
        <p:spPr>
          <a:xfrm rot="16200000">
            <a:off x="603206" y="4463414"/>
            <a:ext cx="705462" cy="557471"/>
          </a:xfrm>
          <a:prstGeom prst="curvedDownArrow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7DB37EC-9212-475B-A0AA-6AA25FBCC2C8}"/>
              </a:ext>
            </a:extLst>
          </p:cNvPr>
          <p:cNvSpPr/>
          <p:nvPr/>
        </p:nvSpPr>
        <p:spPr>
          <a:xfrm>
            <a:off x="1251086" y="2451144"/>
            <a:ext cx="45160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Calibri" panose="020F0502020204030204"/>
              </a:rPr>
              <a:t>MW</a:t>
            </a:r>
            <a:endParaRPr lang="en-US" sz="12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9" name="Rectangle: Rounded Corners 57">
            <a:extLst>
              <a:ext uri="{FF2B5EF4-FFF2-40B4-BE49-F238E27FC236}">
                <a16:creationId xmlns:a16="http://schemas.microsoft.com/office/drawing/2014/main" id="{1B855B0B-BD7F-4F3A-9DD1-7DF2F7D8C9CF}"/>
              </a:ext>
            </a:extLst>
          </p:cNvPr>
          <p:cNvSpPr/>
          <p:nvPr/>
        </p:nvSpPr>
        <p:spPr>
          <a:xfrm>
            <a:off x="1791098" y="2412833"/>
            <a:ext cx="595828" cy="313648"/>
          </a:xfrm>
          <a:prstGeom prst="roundRect">
            <a:avLst/>
          </a:prstGeom>
          <a:solidFill>
            <a:srgbClr val="D46C1B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E439111-5C20-4590-A187-C80234927207}"/>
              </a:ext>
            </a:extLst>
          </p:cNvPr>
          <p:cNvSpPr/>
          <p:nvPr/>
        </p:nvSpPr>
        <p:spPr>
          <a:xfrm>
            <a:off x="1793666" y="2443945"/>
            <a:ext cx="653834" cy="276999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solidFill>
                  <a:prstClr val="white"/>
                </a:solidFill>
                <a:latin typeface="Calibri" panose="020F0502020204030204"/>
              </a:rPr>
              <a:t>18,248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B03AEAF-7C56-441C-992C-86D422632409}"/>
              </a:ext>
            </a:extLst>
          </p:cNvPr>
          <p:cNvSpPr/>
          <p:nvPr/>
        </p:nvSpPr>
        <p:spPr>
          <a:xfrm>
            <a:off x="2404603" y="2456888"/>
            <a:ext cx="86202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Calibri" panose="020F0502020204030204"/>
              </a:rPr>
              <a:t>MWh at</a:t>
            </a:r>
            <a:endParaRPr lang="en-US" sz="12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21D0EA0-D181-4B1E-95A5-A5CCC2D5BB20}"/>
              </a:ext>
            </a:extLst>
          </p:cNvPr>
          <p:cNvSpPr/>
          <p:nvPr/>
        </p:nvSpPr>
        <p:spPr>
          <a:xfrm>
            <a:off x="3488625" y="2456889"/>
            <a:ext cx="47927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Calibri" panose="020F0502020204030204"/>
              </a:rPr>
              <a:t>Sites</a:t>
            </a:r>
            <a:endParaRPr lang="en-US" sz="12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BA0FAAF-AEA6-434D-940A-B30AF0FD0244}"/>
              </a:ext>
            </a:extLst>
          </p:cNvPr>
          <p:cNvSpPr/>
          <p:nvPr/>
        </p:nvSpPr>
        <p:spPr>
          <a:xfrm>
            <a:off x="3147931" y="2437472"/>
            <a:ext cx="381062" cy="276999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16</a:t>
            </a:r>
          </a:p>
        </p:txBody>
      </p:sp>
      <p:sp>
        <p:nvSpPr>
          <p:cNvPr id="34" name="Rectangle: Rounded Corners 62">
            <a:extLst>
              <a:ext uri="{FF2B5EF4-FFF2-40B4-BE49-F238E27FC236}">
                <a16:creationId xmlns:a16="http://schemas.microsoft.com/office/drawing/2014/main" id="{3F159710-BD1B-4DB2-9983-E27DA2AB0927}"/>
              </a:ext>
            </a:extLst>
          </p:cNvPr>
          <p:cNvSpPr/>
          <p:nvPr/>
        </p:nvSpPr>
        <p:spPr>
          <a:xfrm>
            <a:off x="754431" y="2421160"/>
            <a:ext cx="496655" cy="313648"/>
          </a:xfrm>
          <a:prstGeom prst="roundRect">
            <a:avLst/>
          </a:prstGeom>
          <a:solidFill>
            <a:srgbClr val="D46C1B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E5E710D0-963F-48C0-BFF2-3B17236FB961}"/>
              </a:ext>
            </a:extLst>
          </p:cNvPr>
          <p:cNvSpPr/>
          <p:nvPr/>
        </p:nvSpPr>
        <p:spPr>
          <a:xfrm>
            <a:off x="743549" y="2444479"/>
            <a:ext cx="624291" cy="276999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wrap="square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1,626</a:t>
            </a:r>
          </a:p>
        </p:txBody>
      </p:sp>
      <p:sp>
        <p:nvSpPr>
          <p:cNvPr id="36" name="Arrow: Curved Down 65">
            <a:extLst>
              <a:ext uri="{FF2B5EF4-FFF2-40B4-BE49-F238E27FC236}">
                <a16:creationId xmlns:a16="http://schemas.microsoft.com/office/drawing/2014/main" id="{C8AB8A2E-F457-4699-9213-8CF652CB6282}"/>
              </a:ext>
            </a:extLst>
          </p:cNvPr>
          <p:cNvSpPr/>
          <p:nvPr/>
        </p:nvSpPr>
        <p:spPr>
          <a:xfrm rot="5400000">
            <a:off x="3678501" y="5296874"/>
            <a:ext cx="705462" cy="557471"/>
          </a:xfrm>
          <a:prstGeom prst="curvedDownArrow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Arrow: Curved Down 52">
            <a:extLst>
              <a:ext uri="{FF2B5EF4-FFF2-40B4-BE49-F238E27FC236}">
                <a16:creationId xmlns:a16="http://schemas.microsoft.com/office/drawing/2014/main" id="{BDBB7D18-69BE-4F39-85B4-C1799E7B0549}"/>
              </a:ext>
            </a:extLst>
          </p:cNvPr>
          <p:cNvSpPr/>
          <p:nvPr/>
        </p:nvSpPr>
        <p:spPr>
          <a:xfrm rot="5400000">
            <a:off x="3678501" y="4667611"/>
            <a:ext cx="705462" cy="557471"/>
          </a:xfrm>
          <a:prstGeom prst="curvedDownArrow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Arrow: Curved Down 64">
            <a:extLst>
              <a:ext uri="{FF2B5EF4-FFF2-40B4-BE49-F238E27FC236}">
                <a16:creationId xmlns:a16="http://schemas.microsoft.com/office/drawing/2014/main" id="{701266EF-6C70-4883-A7ED-F3B9B0B0EB1A}"/>
              </a:ext>
            </a:extLst>
          </p:cNvPr>
          <p:cNvSpPr/>
          <p:nvPr/>
        </p:nvSpPr>
        <p:spPr>
          <a:xfrm rot="5400000">
            <a:off x="3678501" y="4077674"/>
            <a:ext cx="705462" cy="557471"/>
          </a:xfrm>
          <a:prstGeom prst="curvedDownArrow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9175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Valuation taxonomy and meta-analysis results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066EC07-0B4B-4615-88CB-5CA226947954}"/>
              </a:ext>
            </a:extLst>
          </p:cNvPr>
          <p:cNvSpPr/>
          <p:nvPr/>
        </p:nvSpPr>
        <p:spPr>
          <a:xfrm>
            <a:off x="6368268" y="6683795"/>
            <a:ext cx="457200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9" name="Picture 1" descr="image001">
            <a:extLst>
              <a:ext uri="{FF2B5EF4-FFF2-40B4-BE49-F238E27FC236}">
                <a16:creationId xmlns:a16="http://schemas.microsoft.com/office/drawing/2014/main" id="{2AEC3ABB-1C59-486E-8B2C-A6DF2B621B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2" y="1667672"/>
            <a:ext cx="5138026" cy="3714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9C58F910-F038-4394-9D3A-851E69491F61}"/>
              </a:ext>
            </a:extLst>
          </p:cNvPr>
          <p:cNvPicPr/>
          <p:nvPr/>
        </p:nvPicPr>
        <p:blipFill rotWithShape="1">
          <a:blip r:embed="rId3"/>
          <a:srcRect l="2136" t="4476" r="8120"/>
          <a:stretch/>
        </p:blipFill>
        <p:spPr bwMode="auto">
          <a:xfrm>
            <a:off x="5938830" y="1667672"/>
            <a:ext cx="5799695" cy="38330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15754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Placeholder 48">
            <a:extLst>
              <a:ext uri="{FF2B5EF4-FFF2-40B4-BE49-F238E27FC236}">
                <a16:creationId xmlns:a16="http://schemas.microsoft.com/office/drawing/2014/main" id="{A6EF4D81-02A0-47AF-BAE1-B5038B01762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12103" r="12103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33" name="Picture 10">
            <a:extLst>
              <a:ext uri="{FF2B5EF4-FFF2-40B4-BE49-F238E27FC236}">
                <a16:creationId xmlns:a16="http://schemas.microsoft.com/office/drawing/2014/main" id="{E9834E24-178B-4E40-B751-15963C2830F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87" r="14287"/>
          <a:stretch>
            <a:fillRect/>
          </a:stretch>
        </p:blipFill>
        <p:spPr bwMode="auto">
          <a:xfrm>
            <a:off x="5334000" y="3619500"/>
            <a:ext cx="3048000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04241FD2-5B64-4DF4-8092-BC412291D63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/>
          <a:srcRect l="785" r="785"/>
          <a:stretch>
            <a:fillRect/>
          </a:stretch>
        </p:blipFill>
        <p:spPr>
          <a:xfrm>
            <a:off x="8763000" y="3619500"/>
            <a:ext cx="3048000" cy="2857500"/>
          </a:xfrm>
          <a:prstGeom prst="rect">
            <a:avLst/>
          </a:prstGeom>
        </p:spPr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1D355333-B9D2-4F18-A6D3-165FC803ADA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/>
          <a:srcRect l="17724" r="17724"/>
          <a:stretch>
            <a:fillRect/>
          </a:stretch>
        </p:blipFill>
        <p:spPr>
          <a:xfrm>
            <a:off x="5334000" y="381000"/>
            <a:ext cx="3048000" cy="2857500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B0AA4DD-644C-457B-B7BF-3849348DD38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algn="ctr"/>
            <a:r>
              <a:rPr lang="en-US" dirty="0"/>
              <a:t>Co-Optimization of Services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7A42366-D4D3-4052-BD81-F0D50208F80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algn="ctr"/>
            <a:r>
              <a:rPr lang="en-US" dirty="0"/>
              <a:t>Optimizing Storage System Scale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D28AC1F-B255-4A70-99B6-ACCFF522D73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algn="ctr"/>
            <a:r>
              <a:rPr lang="en-US" dirty="0"/>
              <a:t>Avoiding Overestimation of Benefits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798DDEE-FF26-4BE7-A075-3151BA002ED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dirty="0"/>
              <a:t>Market Complexities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8C45736-DBF3-4B6D-B0EF-D4D42B46E0B6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FE7A4BB3-E848-5A44-82DF-322201952CD8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84191B07-B02A-47CA-BB95-2F96DEBDD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7191" y="457203"/>
            <a:ext cx="4270577" cy="1325563"/>
          </a:xfrm>
        </p:spPr>
        <p:txBody>
          <a:bodyPr/>
          <a:lstStyle/>
          <a:p>
            <a:r>
              <a:rPr lang="en-US" sz="2400" dirty="0">
                <a:solidFill>
                  <a:schemeClr val="tx1">
                    <a:lumMod val="50000"/>
                  </a:schemeClr>
                </a:solidFill>
              </a:rPr>
              <a:t>Challenges to accurately estimating economic benefits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BEAD260C-A997-4E15-B99F-7B967E97D58B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737191" y="1988177"/>
            <a:ext cx="4368209" cy="4229982"/>
          </a:xfrm>
        </p:spPr>
        <p:txBody>
          <a:bodyPr/>
          <a:lstStyle/>
          <a:p>
            <a:pPr marL="238115" indent="-238115"/>
            <a:r>
              <a:rPr lang="en-US" sz="1667" dirty="0">
                <a:latin typeface="Arial" panose="020B0604020202020204" pitchFamily="34" charset="0"/>
                <a:cs typeface="Arial" panose="020B0604020202020204" pitchFamily="34" charset="0"/>
              </a:rPr>
              <a:t>Multidimensional competition for energy – not all services can be provided simultaneously and there exists intertemporal competition for energy</a:t>
            </a:r>
          </a:p>
          <a:p>
            <a:pPr marL="238115" indent="-238115"/>
            <a:r>
              <a:rPr lang="en-US" sz="1667" dirty="0">
                <a:latin typeface="Arial" panose="020B0604020202020204" pitchFamily="34" charset="0"/>
                <a:cs typeface="Arial" panose="020B0604020202020204" pitchFamily="34" charset="0"/>
              </a:rPr>
              <a:t>Economic results are sensitive to sizing of energy storage system in terms of power and energy capacities</a:t>
            </a:r>
          </a:p>
          <a:p>
            <a:pPr marL="238115" indent="-238115"/>
            <a:r>
              <a:rPr lang="en-US" sz="1667" dirty="0">
                <a:latin typeface="Arial" panose="020B0604020202020204" pitchFamily="34" charset="0"/>
                <a:cs typeface="Arial" panose="020B0604020202020204" pitchFamily="34" charset="0"/>
              </a:rPr>
              <a:t>Markets are complex and common practices of assuming perfect foresight into prices, price-taker position, and consistent performance lead to overestimation</a:t>
            </a:r>
          </a:p>
          <a:p>
            <a:pPr marL="238115" indent="-238115"/>
            <a:r>
              <a:rPr lang="en-US" sz="1667" dirty="0">
                <a:latin typeface="Arial" panose="020B0604020202020204" pitchFamily="34" charset="0"/>
                <a:cs typeface="Arial" panose="020B0604020202020204" pitchFamily="34" charset="0"/>
              </a:rPr>
              <a:t>Battery performance is dynamic and there are challenges in capturing real-time value</a:t>
            </a:r>
          </a:p>
          <a:p>
            <a:pPr marL="238115" indent="-238115"/>
            <a:r>
              <a:rPr lang="en-US" sz="1667" dirty="0">
                <a:latin typeface="Arial" panose="020B0604020202020204" pitchFamily="34" charset="0"/>
                <a:cs typeface="Arial" panose="020B0604020202020204" pitchFamily="34" charset="0"/>
              </a:rPr>
              <a:t>Battery degradation is an important consideration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5433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2" y="651574"/>
            <a:ext cx="11396470" cy="500570"/>
          </a:xfrm>
        </p:spPr>
        <p:txBody>
          <a:bodyPr/>
          <a:lstStyle/>
          <a:p>
            <a:r>
              <a:rPr lang="en-US" dirty="0"/>
              <a:t>Importance of Operational Knowledge in capturing energy storage value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2" y="1631092"/>
            <a:ext cx="5571742" cy="4669479"/>
          </a:xfrm>
        </p:spPr>
        <p:txBody>
          <a:bodyPr/>
          <a:lstStyle/>
          <a:p>
            <a:r>
              <a:rPr lang="en-US" cap="all" dirty="0"/>
              <a:t>Non-linear Performance Modeling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/>
              <a:t>Model estimates state of charge (SOC) change during operation based on operating mode, power, SOC, and temperature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/>
              <a:t>Model has been validated with data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/>
              <a:t>Actual battery performance can be anticipated, thus providing a high degree of flexibility to the energy storage system owner/operator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/>
              <a:t>Self-learning model applicable to any type of storage system</a:t>
            </a:r>
          </a:p>
          <a:p>
            <a:r>
              <a:rPr lang="en-US" cap="all" dirty="0"/>
              <a:t>Modeling State of Health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6" name="Content Placeholder 6">
            <a:extLst>
              <a:ext uri="{FF2B5EF4-FFF2-40B4-BE49-F238E27FC236}">
                <a16:creationId xmlns:a16="http://schemas.microsoft.com/office/drawing/2014/main" id="{1A6C52B9-07C5-476E-A000-FB8EC2B9F6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81216" y="1631092"/>
            <a:ext cx="42672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pic>
    </p:spTree>
    <p:extLst>
      <p:ext uri="{BB962C8B-B14F-4D97-AF65-F5344CB8AC3E}">
        <p14:creationId xmlns:p14="http://schemas.microsoft.com/office/powerpoint/2010/main" val="26928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Development of effective control systems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1" y="1631092"/>
            <a:ext cx="5228895" cy="4669479"/>
          </a:xfrm>
        </p:spPr>
        <p:txBody>
          <a:bodyPr/>
          <a:lstStyle/>
          <a:p>
            <a:r>
              <a:rPr lang="en-US" sz="2200" dirty="0"/>
              <a:t>Field deployed commercially sourced optimizers – generally no dedicated process to keep track of the difference between ‘anticipated’ vs. ‘generated’ value – essentially an open loop process</a:t>
            </a:r>
          </a:p>
          <a:p>
            <a:r>
              <a:rPr lang="en-US" sz="2200" dirty="0"/>
              <a:t>Reasons could be lack of adequate information/approach (logic, forecast error, lack of operational knowledge of energy storage system) </a:t>
            </a:r>
          </a:p>
          <a:p>
            <a:r>
              <a:rPr lang="en-US" sz="2200" dirty="0"/>
              <a:t>Analytics to determine the reasons could close the loop and help improve the value generated</a:t>
            </a:r>
          </a:p>
          <a:p>
            <a:pPr marL="0" indent="0">
              <a:buNone/>
            </a:pPr>
            <a:endParaRPr lang="en-US" sz="2000" dirty="0"/>
          </a:p>
          <a:p>
            <a:endParaRPr lang="en-US" sz="20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5CE602C-8DAD-46CA-818F-1F548C7758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5216" y="1543822"/>
            <a:ext cx="4778591" cy="4669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713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3600" dirty="0"/>
              <a:t>DISCUSSION</a:t>
            </a:r>
          </a:p>
        </p:txBody>
      </p:sp>
    </p:spTree>
    <p:extLst>
      <p:ext uri="{BB962C8B-B14F-4D97-AF65-F5344CB8AC3E}">
        <p14:creationId xmlns:p14="http://schemas.microsoft.com/office/powerpoint/2010/main" val="2184522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presentation_16x9">
  <a:themeElements>
    <a:clrScheme name="Argonne General Purpose Template">
      <a:dk1>
        <a:srgbClr val="47484A"/>
      </a:dk1>
      <a:lt1>
        <a:srgbClr val="FFFFFF"/>
      </a:lt1>
      <a:dk2>
        <a:srgbClr val="0082CA"/>
      </a:dk2>
      <a:lt2>
        <a:srgbClr val="ECAA00"/>
      </a:lt2>
      <a:accent1>
        <a:srgbClr val="7AB800"/>
      </a:accent1>
      <a:accent2>
        <a:srgbClr val="00609C"/>
      </a:accent2>
      <a:accent3>
        <a:srgbClr val="4D008C"/>
      </a:accent3>
      <a:accent4>
        <a:srgbClr val="FF7900"/>
      </a:accent4>
      <a:accent5>
        <a:srgbClr val="00A19C"/>
      </a:accent5>
      <a:accent6>
        <a:srgbClr val="CD202C"/>
      </a:accent6>
      <a:hlink>
        <a:srgbClr val="000000"/>
      </a:hlink>
      <a:folHlink>
        <a:srgbClr val="76777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16977731-C412-3943-B741-04857B423370}" vid="{1CB93506-B23E-0946-9F6E-16BB195DC34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BAE80B23-6C14-43D6-8D59-76AFFB73FA9C}">
  <we:reference id="wa104381063" version="1.0.0.1" store="en-US" storeType="OMEX"/>
  <we:alternateReferences>
    <we:reference id="WA104381063" version="1.0.0.1" store="WA104381063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Argonne presentation_16x9</Template>
  <TotalTime>36568</TotalTime>
  <Words>317</Words>
  <Application>Microsoft Office PowerPoint</Application>
  <PresentationFormat>Widescreen</PresentationFormat>
  <Paragraphs>40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Wingdings</vt:lpstr>
      <vt:lpstr>presentation_16x9</vt:lpstr>
      <vt:lpstr>Using analytics to remove barriers to storage adoption</vt:lpstr>
      <vt:lpstr>Recent energy storage assessments</vt:lpstr>
      <vt:lpstr>Valuation taxonomy and meta-analysis results</vt:lpstr>
      <vt:lpstr>Challenges to accurately estimating economic benefits</vt:lpstr>
      <vt:lpstr>Importance of Operational Knowledge in capturing energy storage value</vt:lpstr>
      <vt:lpstr>Development of effective control systems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 Market Analysis for The Goldendale and Banner Mountain Projects</dc:title>
  <dc:creator>Jonghwan Kwon</dc:creator>
  <cp:lastModifiedBy>Balducci, Patrick Joseph</cp:lastModifiedBy>
  <cp:revision>312</cp:revision>
  <dcterms:created xsi:type="dcterms:W3CDTF">2019-07-30T16:50:34Z</dcterms:created>
  <dcterms:modified xsi:type="dcterms:W3CDTF">2020-11-10T01:20:50Z</dcterms:modified>
</cp:coreProperties>
</file>