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5"/>
  </p:sldMasterIdLst>
  <p:notesMasterIdLst>
    <p:notesMasterId r:id="rId16"/>
  </p:notesMasterIdLst>
  <p:handoutMasterIdLst>
    <p:handoutMasterId r:id="rId17"/>
  </p:handoutMasterIdLst>
  <p:sldIdLst>
    <p:sldId id="384" r:id="rId6"/>
    <p:sldId id="391" r:id="rId7"/>
    <p:sldId id="392" r:id="rId8"/>
    <p:sldId id="385" r:id="rId9"/>
    <p:sldId id="381" r:id="rId10"/>
    <p:sldId id="386" r:id="rId11"/>
    <p:sldId id="387" r:id="rId12"/>
    <p:sldId id="389" r:id="rId13"/>
    <p:sldId id="390" r:id="rId14"/>
    <p:sldId id="383" r:id="rId1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5050"/>
    <a:srgbClr val="33CC33"/>
    <a:srgbClr val="66FF66"/>
    <a:srgbClr val="65F5F5"/>
    <a:srgbClr val="EFCE43"/>
    <a:srgbClr val="32F0FA"/>
    <a:srgbClr val="D163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3B994B-095E-4CFA-9C38-9A3B155DBD2F}" v="64" dt="2020-11-09T23:05:25.8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123" autoAdjust="0"/>
    <p:restoredTop sz="76067" autoAdjust="0"/>
  </p:normalViewPr>
  <p:slideViewPr>
    <p:cSldViewPr>
      <p:cViewPr>
        <p:scale>
          <a:sx n="49" d="100"/>
          <a:sy n="49" d="100"/>
        </p:scale>
        <p:origin x="756" y="40"/>
      </p:cViewPr>
      <p:guideLst>
        <p:guide orient="horz" pos="3072"/>
        <p:guide pos="3024"/>
      </p:guideLst>
    </p:cSldViewPr>
  </p:slideViewPr>
  <p:outlineViewPr>
    <p:cViewPr>
      <p:scale>
        <a:sx n="33" d="100"/>
        <a:sy n="33" d="100"/>
      </p:scale>
      <p:origin x="0" y="-1627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62"/>
    </p:cViewPr>
  </p:sorterViewPr>
  <p:notesViewPr>
    <p:cSldViewPr>
      <p:cViewPr varScale="1">
        <p:scale>
          <a:sx n="84" d="100"/>
          <a:sy n="84" d="100"/>
        </p:scale>
        <p:origin x="-3132" y="-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gnon, Ashley (AGO)" userId="d8f83f3e-0984-4a33-8f95-cdd339a78947" providerId="ADAL" clId="{9D3B994B-095E-4CFA-9C38-9A3B155DBD2F}"/>
    <pc:docChg chg="undo custSel addSld delSld modSld">
      <pc:chgData name="Gagnon, Ashley (AGO)" userId="d8f83f3e-0984-4a33-8f95-cdd339a78947" providerId="ADAL" clId="{9D3B994B-095E-4CFA-9C38-9A3B155DBD2F}" dt="2020-11-10T13:12:55.499" v="3609" actId="20577"/>
      <pc:docMkLst>
        <pc:docMk/>
      </pc:docMkLst>
      <pc:sldChg chg="modSp del">
        <pc:chgData name="Gagnon, Ashley (AGO)" userId="d8f83f3e-0984-4a33-8f95-cdd339a78947" providerId="ADAL" clId="{9D3B994B-095E-4CFA-9C38-9A3B155DBD2F}" dt="2020-10-31T17:37:17.437" v="669" actId="2696"/>
        <pc:sldMkLst>
          <pc:docMk/>
          <pc:sldMk cId="187118299" sldId="379"/>
        </pc:sldMkLst>
        <pc:spChg chg="mod">
          <ac:chgData name="Gagnon, Ashley (AGO)" userId="d8f83f3e-0984-4a33-8f95-cdd339a78947" providerId="ADAL" clId="{9D3B994B-095E-4CFA-9C38-9A3B155DBD2F}" dt="2020-10-23T10:28:45.716" v="448" actId="20577"/>
          <ac:spMkLst>
            <pc:docMk/>
            <pc:sldMk cId="187118299" sldId="379"/>
            <ac:spMk id="5" creationId="{00000000-0000-0000-0000-000000000000}"/>
          </ac:spMkLst>
        </pc:spChg>
        <pc:spChg chg="mod">
          <ac:chgData name="Gagnon, Ashley (AGO)" userId="d8f83f3e-0984-4a33-8f95-cdd339a78947" providerId="ADAL" clId="{9D3B994B-095E-4CFA-9C38-9A3B155DBD2F}" dt="2020-10-31T17:37:12.356" v="668" actId="20577"/>
          <ac:spMkLst>
            <pc:docMk/>
            <pc:sldMk cId="187118299" sldId="379"/>
            <ac:spMk id="6" creationId="{00000000-0000-0000-0000-000000000000}"/>
          </ac:spMkLst>
        </pc:spChg>
      </pc:sldChg>
      <pc:sldChg chg="modSp del modTransition modNotesTx">
        <pc:chgData name="Gagnon, Ashley (AGO)" userId="d8f83f3e-0984-4a33-8f95-cdd339a78947" providerId="ADAL" clId="{9D3B994B-095E-4CFA-9C38-9A3B155DBD2F}" dt="2020-10-31T17:37:26.398" v="671" actId="2696"/>
        <pc:sldMkLst>
          <pc:docMk/>
          <pc:sldMk cId="3462909634" sldId="380"/>
        </pc:sldMkLst>
        <pc:spChg chg="mod">
          <ac:chgData name="Gagnon, Ashley (AGO)" userId="d8f83f3e-0984-4a33-8f95-cdd339a78947" providerId="ADAL" clId="{9D3B994B-095E-4CFA-9C38-9A3B155DBD2F}" dt="2020-10-31T17:37:02.098" v="653" actId="20577"/>
          <ac:spMkLst>
            <pc:docMk/>
            <pc:sldMk cId="3462909634" sldId="380"/>
            <ac:spMk id="2" creationId="{00000000-0000-0000-0000-000000000000}"/>
          </ac:spMkLst>
        </pc:spChg>
        <pc:spChg chg="mod">
          <ac:chgData name="Gagnon, Ashley (AGO)" userId="d8f83f3e-0984-4a33-8f95-cdd339a78947" providerId="ADAL" clId="{9D3B994B-095E-4CFA-9C38-9A3B155DBD2F}" dt="2020-10-23T10:31:42.513" v="642" actId="5793"/>
          <ac:spMkLst>
            <pc:docMk/>
            <pc:sldMk cId="3462909634" sldId="380"/>
            <ac:spMk id="5" creationId="{6FDCED4A-EB61-4EAC-AEEA-3DB6B3E1CCC1}"/>
          </ac:spMkLst>
        </pc:spChg>
      </pc:sldChg>
      <pc:sldChg chg="modSp add modTransition">
        <pc:chgData name="Gagnon, Ashley (AGO)" userId="d8f83f3e-0984-4a33-8f95-cdd339a78947" providerId="ADAL" clId="{9D3B994B-095E-4CFA-9C38-9A3B155DBD2F}" dt="2020-11-08T22:25:00.836" v="3577" actId="20577"/>
        <pc:sldMkLst>
          <pc:docMk/>
          <pc:sldMk cId="3646482497" sldId="381"/>
        </pc:sldMkLst>
        <pc:spChg chg="mod">
          <ac:chgData name="Gagnon, Ashley (AGO)" userId="d8f83f3e-0984-4a33-8f95-cdd339a78947" providerId="ADAL" clId="{9D3B994B-095E-4CFA-9C38-9A3B155DBD2F}" dt="2020-10-31T17:52:00.274" v="1331" actId="20577"/>
          <ac:spMkLst>
            <pc:docMk/>
            <pc:sldMk cId="3646482497" sldId="381"/>
            <ac:spMk id="2" creationId="{401C3F16-E9EF-4B91-86C2-42CBCCF39615}"/>
          </ac:spMkLst>
        </pc:spChg>
        <pc:spChg chg="mod">
          <ac:chgData name="Gagnon, Ashley (AGO)" userId="d8f83f3e-0984-4a33-8f95-cdd339a78947" providerId="ADAL" clId="{9D3B994B-095E-4CFA-9C38-9A3B155DBD2F}" dt="2020-10-31T17:56:45.590" v="1572" actId="122"/>
          <ac:spMkLst>
            <pc:docMk/>
            <pc:sldMk cId="3646482497" sldId="381"/>
            <ac:spMk id="3" creationId="{58570438-0CA6-4D66-99B4-380D6C055EA4}"/>
          </ac:spMkLst>
        </pc:spChg>
        <pc:spChg chg="mod">
          <ac:chgData name="Gagnon, Ashley (AGO)" userId="d8f83f3e-0984-4a33-8f95-cdd339a78947" providerId="ADAL" clId="{9D3B994B-095E-4CFA-9C38-9A3B155DBD2F}" dt="2020-10-31T17:57:29.766" v="1594" actId="20577"/>
          <ac:spMkLst>
            <pc:docMk/>
            <pc:sldMk cId="3646482497" sldId="381"/>
            <ac:spMk id="4" creationId="{950C2AE0-056D-4A29-8B12-8E5E699FB7C1}"/>
          </ac:spMkLst>
        </pc:spChg>
        <pc:spChg chg="mod">
          <ac:chgData name="Gagnon, Ashley (AGO)" userId="d8f83f3e-0984-4a33-8f95-cdd339a78947" providerId="ADAL" clId="{9D3B994B-095E-4CFA-9C38-9A3B155DBD2F}" dt="2020-10-31T17:56:49.644" v="1573" actId="122"/>
          <ac:spMkLst>
            <pc:docMk/>
            <pc:sldMk cId="3646482497" sldId="381"/>
            <ac:spMk id="5" creationId="{4200A654-4F7E-49AF-9CF2-4E5E1559F52B}"/>
          </ac:spMkLst>
        </pc:spChg>
        <pc:spChg chg="mod">
          <ac:chgData name="Gagnon, Ashley (AGO)" userId="d8f83f3e-0984-4a33-8f95-cdd339a78947" providerId="ADAL" clId="{9D3B994B-095E-4CFA-9C38-9A3B155DBD2F}" dt="2020-11-08T22:25:00.836" v="3577" actId="20577"/>
          <ac:spMkLst>
            <pc:docMk/>
            <pc:sldMk cId="3646482497" sldId="381"/>
            <ac:spMk id="6" creationId="{86A43261-B2A1-4633-95C5-DE89F172E92E}"/>
          </ac:spMkLst>
        </pc:spChg>
      </pc:sldChg>
      <pc:sldChg chg="add del">
        <pc:chgData name="Gagnon, Ashley (AGO)" userId="d8f83f3e-0984-4a33-8f95-cdd339a78947" providerId="ADAL" clId="{9D3B994B-095E-4CFA-9C38-9A3B155DBD2F}" dt="2020-10-23T10:12:09.241" v="245"/>
        <pc:sldMkLst>
          <pc:docMk/>
          <pc:sldMk cId="167467329" sldId="382"/>
        </pc:sldMkLst>
      </pc:sldChg>
      <pc:sldChg chg="add del">
        <pc:chgData name="Gagnon, Ashley (AGO)" userId="d8f83f3e-0984-4a33-8f95-cdd339a78947" providerId="ADAL" clId="{9D3B994B-095E-4CFA-9C38-9A3B155DBD2F}" dt="2020-10-23T10:12:24.353" v="247"/>
        <pc:sldMkLst>
          <pc:docMk/>
          <pc:sldMk cId="435732897" sldId="382"/>
        </pc:sldMkLst>
      </pc:sldChg>
      <pc:sldChg chg="addSp delSp modSp add del modTransition">
        <pc:chgData name="Gagnon, Ashley (AGO)" userId="d8f83f3e-0984-4a33-8f95-cdd339a78947" providerId="ADAL" clId="{9D3B994B-095E-4CFA-9C38-9A3B155DBD2F}" dt="2020-10-31T18:01:35.659" v="1596" actId="2696"/>
        <pc:sldMkLst>
          <pc:docMk/>
          <pc:sldMk cId="4193324568" sldId="382"/>
        </pc:sldMkLst>
        <pc:spChg chg="mod">
          <ac:chgData name="Gagnon, Ashley (AGO)" userId="d8f83f3e-0984-4a33-8f95-cdd339a78947" providerId="ADAL" clId="{9D3B994B-095E-4CFA-9C38-9A3B155DBD2F}" dt="2020-10-23T10:17:18.041" v="303" actId="20577"/>
          <ac:spMkLst>
            <pc:docMk/>
            <pc:sldMk cId="4193324568" sldId="382"/>
            <ac:spMk id="2" creationId="{F76ADBC9-D61A-4AB1-9F55-EDCF4CCD88DF}"/>
          </ac:spMkLst>
        </pc:spChg>
        <pc:spChg chg="del">
          <ac:chgData name="Gagnon, Ashley (AGO)" userId="d8f83f3e-0984-4a33-8f95-cdd339a78947" providerId="ADAL" clId="{9D3B994B-095E-4CFA-9C38-9A3B155DBD2F}" dt="2020-10-23T10:12:47.720" v="249" actId="931"/>
          <ac:spMkLst>
            <pc:docMk/>
            <pc:sldMk cId="4193324568" sldId="382"/>
            <ac:spMk id="3" creationId="{CD7C2D11-BD63-499A-A4D7-59DF666C2D5C}"/>
          </ac:spMkLst>
        </pc:spChg>
        <pc:spChg chg="mod">
          <ac:chgData name="Gagnon, Ashley (AGO)" userId="d8f83f3e-0984-4a33-8f95-cdd339a78947" providerId="ADAL" clId="{9D3B994B-095E-4CFA-9C38-9A3B155DBD2F}" dt="2020-10-23T10:17:33.163" v="358" actId="20577"/>
          <ac:spMkLst>
            <pc:docMk/>
            <pc:sldMk cId="4193324568" sldId="382"/>
            <ac:spMk id="4" creationId="{EF0CB5D2-424A-479C-A9A9-46893404918A}"/>
          </ac:spMkLst>
        </pc:spChg>
        <pc:picChg chg="add mod">
          <ac:chgData name="Gagnon, Ashley (AGO)" userId="d8f83f3e-0984-4a33-8f95-cdd339a78947" providerId="ADAL" clId="{9D3B994B-095E-4CFA-9C38-9A3B155DBD2F}" dt="2020-10-23T10:17:02.958" v="267" actId="14100"/>
          <ac:picMkLst>
            <pc:docMk/>
            <pc:sldMk cId="4193324568" sldId="382"/>
            <ac:picMk id="8" creationId="{76D57009-AEA8-4548-AADC-D903606324D4}"/>
          </ac:picMkLst>
        </pc:picChg>
        <pc:picChg chg="add del mod">
          <ac:chgData name="Gagnon, Ashley (AGO)" userId="d8f83f3e-0984-4a33-8f95-cdd339a78947" providerId="ADAL" clId="{9D3B994B-095E-4CFA-9C38-9A3B155DBD2F}" dt="2020-10-23T10:16:58.729" v="266"/>
          <ac:picMkLst>
            <pc:docMk/>
            <pc:sldMk cId="4193324568" sldId="382"/>
            <ac:picMk id="9" creationId="{661EAA8A-AE1D-4F79-BC34-7214451CA7D1}"/>
          </ac:picMkLst>
        </pc:picChg>
      </pc:sldChg>
      <pc:sldChg chg="add del modNotesTx">
        <pc:chgData name="Gagnon, Ashley (AGO)" userId="d8f83f3e-0984-4a33-8f95-cdd339a78947" providerId="ADAL" clId="{9D3B994B-095E-4CFA-9C38-9A3B155DBD2F}" dt="2020-10-23T10:18:12.648" v="366" actId="2696"/>
        <pc:sldMkLst>
          <pc:docMk/>
          <pc:sldMk cId="287565767" sldId="383"/>
        </pc:sldMkLst>
      </pc:sldChg>
      <pc:sldChg chg="modSp add modTransition">
        <pc:chgData name="Gagnon, Ashley (AGO)" userId="d8f83f3e-0984-4a33-8f95-cdd339a78947" providerId="ADAL" clId="{9D3B994B-095E-4CFA-9C38-9A3B155DBD2F}" dt="2020-10-31T18:37:58.117" v="2550" actId="113"/>
        <pc:sldMkLst>
          <pc:docMk/>
          <pc:sldMk cId="1243241157" sldId="383"/>
        </pc:sldMkLst>
        <pc:spChg chg="mod">
          <ac:chgData name="Gagnon, Ashley (AGO)" userId="d8f83f3e-0984-4a33-8f95-cdd339a78947" providerId="ADAL" clId="{9D3B994B-095E-4CFA-9C38-9A3B155DBD2F}" dt="2020-10-31T18:37:58.117" v="2550" actId="113"/>
          <ac:spMkLst>
            <pc:docMk/>
            <pc:sldMk cId="1243241157" sldId="383"/>
            <ac:spMk id="3" creationId="{270A43E8-2AE6-43F9-81EB-E0776E952A5F}"/>
          </ac:spMkLst>
        </pc:spChg>
      </pc:sldChg>
      <pc:sldChg chg="addSp delSp modSp add del">
        <pc:chgData name="Gagnon, Ashley (AGO)" userId="d8f83f3e-0984-4a33-8f95-cdd339a78947" providerId="ADAL" clId="{9D3B994B-095E-4CFA-9C38-9A3B155DBD2F}" dt="2020-10-23T10:38:46.252" v="650" actId="2696"/>
        <pc:sldMkLst>
          <pc:docMk/>
          <pc:sldMk cId="628927883" sldId="384"/>
        </pc:sldMkLst>
        <pc:picChg chg="add del mod">
          <ac:chgData name="Gagnon, Ashley (AGO)" userId="d8f83f3e-0984-4a33-8f95-cdd339a78947" providerId="ADAL" clId="{9D3B994B-095E-4CFA-9C38-9A3B155DBD2F}" dt="2020-10-23T10:38:43.264" v="649"/>
          <ac:picMkLst>
            <pc:docMk/>
            <pc:sldMk cId="628927883" sldId="384"/>
            <ac:picMk id="4" creationId="{2B59B168-56C3-4A34-B86A-6BE336D10F16}"/>
          </ac:picMkLst>
        </pc:picChg>
      </pc:sldChg>
      <pc:sldChg chg="modSp add">
        <pc:chgData name="Gagnon, Ashley (AGO)" userId="d8f83f3e-0984-4a33-8f95-cdd339a78947" providerId="ADAL" clId="{9D3B994B-095E-4CFA-9C38-9A3B155DBD2F}" dt="2020-10-31T17:44:53.793" v="867" actId="20578"/>
        <pc:sldMkLst>
          <pc:docMk/>
          <pc:sldMk cId="3553312574" sldId="384"/>
        </pc:sldMkLst>
        <pc:spChg chg="mod">
          <ac:chgData name="Gagnon, Ashley (AGO)" userId="d8f83f3e-0984-4a33-8f95-cdd339a78947" providerId="ADAL" clId="{9D3B994B-095E-4CFA-9C38-9A3B155DBD2F}" dt="2020-10-31T17:43:32.910" v="862" actId="20577"/>
          <ac:spMkLst>
            <pc:docMk/>
            <pc:sldMk cId="3553312574" sldId="384"/>
            <ac:spMk id="2" creationId="{11CC61D2-F4CA-4467-9AC2-A353FE018237}"/>
          </ac:spMkLst>
        </pc:spChg>
        <pc:spChg chg="mod">
          <ac:chgData name="Gagnon, Ashley (AGO)" userId="d8f83f3e-0984-4a33-8f95-cdd339a78947" providerId="ADAL" clId="{9D3B994B-095E-4CFA-9C38-9A3B155DBD2F}" dt="2020-10-31T17:44:53.793" v="867" actId="20578"/>
          <ac:spMkLst>
            <pc:docMk/>
            <pc:sldMk cId="3553312574" sldId="384"/>
            <ac:spMk id="3" creationId="{16BF98B3-01CE-4C0E-B9AD-8BF03D8ECE50}"/>
          </ac:spMkLst>
        </pc:spChg>
      </pc:sldChg>
      <pc:sldChg chg="modSp add">
        <pc:chgData name="Gagnon, Ashley (AGO)" userId="d8f83f3e-0984-4a33-8f95-cdd339a78947" providerId="ADAL" clId="{9D3B994B-095E-4CFA-9C38-9A3B155DBD2F}" dt="2020-11-10T13:12:16.351" v="3594" actId="13926"/>
        <pc:sldMkLst>
          <pc:docMk/>
          <pc:sldMk cId="2446530382" sldId="385"/>
        </pc:sldMkLst>
        <pc:spChg chg="mod">
          <ac:chgData name="Gagnon, Ashley (AGO)" userId="d8f83f3e-0984-4a33-8f95-cdd339a78947" providerId="ADAL" clId="{9D3B994B-095E-4CFA-9C38-9A3B155DBD2F}" dt="2020-10-31T17:46:45.245" v="900" actId="113"/>
          <ac:spMkLst>
            <pc:docMk/>
            <pc:sldMk cId="2446530382" sldId="385"/>
            <ac:spMk id="2" creationId="{0F484668-72C6-499D-8854-5AC019F30B77}"/>
          </ac:spMkLst>
        </pc:spChg>
        <pc:spChg chg="mod">
          <ac:chgData name="Gagnon, Ashley (AGO)" userId="d8f83f3e-0984-4a33-8f95-cdd339a78947" providerId="ADAL" clId="{9D3B994B-095E-4CFA-9C38-9A3B155DBD2F}" dt="2020-11-10T13:12:16.351" v="3594" actId="13926"/>
          <ac:spMkLst>
            <pc:docMk/>
            <pc:sldMk cId="2446530382" sldId="385"/>
            <ac:spMk id="3" creationId="{7A47D8A6-0BF0-4ACC-99C1-43EBF40308D4}"/>
          </ac:spMkLst>
        </pc:spChg>
      </pc:sldChg>
      <pc:sldChg chg="modSp add del">
        <pc:chgData name="Gagnon, Ashley (AGO)" userId="d8f83f3e-0984-4a33-8f95-cdd339a78947" providerId="ADAL" clId="{9D3B994B-095E-4CFA-9C38-9A3B155DBD2F}" dt="2020-10-31T18:01:50.484" v="1611" actId="2696"/>
        <pc:sldMkLst>
          <pc:docMk/>
          <pc:sldMk cId="2047994488" sldId="386"/>
        </pc:sldMkLst>
        <pc:spChg chg="mod">
          <ac:chgData name="Gagnon, Ashley (AGO)" userId="d8f83f3e-0984-4a33-8f95-cdd339a78947" providerId="ADAL" clId="{9D3B994B-095E-4CFA-9C38-9A3B155DBD2F}" dt="2020-10-31T18:01:43.847" v="1610" actId="5793"/>
          <ac:spMkLst>
            <pc:docMk/>
            <pc:sldMk cId="2047994488" sldId="386"/>
            <ac:spMk id="2" creationId="{D5454982-20FA-4E73-8423-BBB91FB91D6C}"/>
          </ac:spMkLst>
        </pc:spChg>
      </pc:sldChg>
      <pc:sldChg chg="modSp add">
        <pc:chgData name="Gagnon, Ashley (AGO)" userId="d8f83f3e-0984-4a33-8f95-cdd339a78947" providerId="ADAL" clId="{9D3B994B-095E-4CFA-9C38-9A3B155DBD2F}" dt="2020-11-08T17:23:54.972" v="3503" actId="20577"/>
        <pc:sldMkLst>
          <pc:docMk/>
          <pc:sldMk cId="2259987147" sldId="386"/>
        </pc:sldMkLst>
        <pc:spChg chg="mod">
          <ac:chgData name="Gagnon, Ashley (AGO)" userId="d8f83f3e-0984-4a33-8f95-cdd339a78947" providerId="ADAL" clId="{9D3B994B-095E-4CFA-9C38-9A3B155DBD2F}" dt="2020-10-31T18:03:12.583" v="1788" actId="113"/>
          <ac:spMkLst>
            <pc:docMk/>
            <pc:sldMk cId="2259987147" sldId="386"/>
            <ac:spMk id="2" creationId="{D5008E43-D0B1-4EA3-B8ED-0ABB42BDBDA5}"/>
          </ac:spMkLst>
        </pc:spChg>
        <pc:spChg chg="mod">
          <ac:chgData name="Gagnon, Ashley (AGO)" userId="d8f83f3e-0984-4a33-8f95-cdd339a78947" providerId="ADAL" clId="{9D3B994B-095E-4CFA-9C38-9A3B155DBD2F}" dt="2020-11-08T17:23:54.972" v="3503" actId="20577"/>
          <ac:spMkLst>
            <pc:docMk/>
            <pc:sldMk cId="2259987147" sldId="386"/>
            <ac:spMk id="3" creationId="{37B1267C-C435-4028-B2ED-84DB65A1D54C}"/>
          </ac:spMkLst>
        </pc:spChg>
      </pc:sldChg>
      <pc:sldChg chg="modSp add">
        <pc:chgData name="Gagnon, Ashley (AGO)" userId="d8f83f3e-0984-4a33-8f95-cdd339a78947" providerId="ADAL" clId="{9D3B994B-095E-4CFA-9C38-9A3B155DBD2F}" dt="2020-11-10T13:12:30.771" v="3598" actId="20577"/>
        <pc:sldMkLst>
          <pc:docMk/>
          <pc:sldMk cId="515215572" sldId="387"/>
        </pc:sldMkLst>
        <pc:spChg chg="mod">
          <ac:chgData name="Gagnon, Ashley (AGO)" userId="d8f83f3e-0984-4a33-8f95-cdd339a78947" providerId="ADAL" clId="{9D3B994B-095E-4CFA-9C38-9A3B155DBD2F}" dt="2020-10-31T18:09:05.367" v="2176" actId="113"/>
          <ac:spMkLst>
            <pc:docMk/>
            <pc:sldMk cId="515215572" sldId="387"/>
            <ac:spMk id="2" creationId="{CC6FF16A-C026-4C83-BDA4-0D68440D8333}"/>
          </ac:spMkLst>
        </pc:spChg>
        <pc:spChg chg="mod">
          <ac:chgData name="Gagnon, Ashley (AGO)" userId="d8f83f3e-0984-4a33-8f95-cdd339a78947" providerId="ADAL" clId="{9D3B994B-095E-4CFA-9C38-9A3B155DBD2F}" dt="2020-11-10T13:12:30.771" v="3598" actId="20577"/>
          <ac:spMkLst>
            <pc:docMk/>
            <pc:sldMk cId="515215572" sldId="387"/>
            <ac:spMk id="3" creationId="{8AB5AAFB-18D0-4E05-B961-F4D2B8EDA020}"/>
          </ac:spMkLst>
        </pc:spChg>
      </pc:sldChg>
      <pc:sldChg chg="modSp add del">
        <pc:chgData name="Gagnon, Ashley (AGO)" userId="d8f83f3e-0984-4a33-8f95-cdd339a78947" providerId="ADAL" clId="{9D3B994B-095E-4CFA-9C38-9A3B155DBD2F}" dt="2020-11-01T13:00:54.934" v="2632" actId="2696"/>
        <pc:sldMkLst>
          <pc:docMk/>
          <pc:sldMk cId="3575470612" sldId="388"/>
        </pc:sldMkLst>
        <pc:spChg chg="mod">
          <ac:chgData name="Gagnon, Ashley (AGO)" userId="d8f83f3e-0984-4a33-8f95-cdd339a78947" providerId="ADAL" clId="{9D3B994B-095E-4CFA-9C38-9A3B155DBD2F}" dt="2020-10-31T18:09:13.049" v="2177" actId="113"/>
          <ac:spMkLst>
            <pc:docMk/>
            <pc:sldMk cId="3575470612" sldId="388"/>
            <ac:spMk id="2" creationId="{B0B4B73E-8C49-4888-B0C8-B5DE3E35B750}"/>
          </ac:spMkLst>
        </pc:spChg>
        <pc:spChg chg="mod">
          <ac:chgData name="Gagnon, Ashley (AGO)" userId="d8f83f3e-0984-4a33-8f95-cdd339a78947" providerId="ADAL" clId="{9D3B994B-095E-4CFA-9C38-9A3B155DBD2F}" dt="2020-10-31T18:09:40.702" v="2266" actId="20577"/>
          <ac:spMkLst>
            <pc:docMk/>
            <pc:sldMk cId="3575470612" sldId="388"/>
            <ac:spMk id="3" creationId="{418B826A-D8C1-403A-9A4D-0A444ADE009B}"/>
          </ac:spMkLst>
        </pc:spChg>
      </pc:sldChg>
      <pc:sldChg chg="modSp add">
        <pc:chgData name="Gagnon, Ashley (AGO)" userId="d8f83f3e-0984-4a33-8f95-cdd339a78947" providerId="ADAL" clId="{9D3B994B-095E-4CFA-9C38-9A3B155DBD2F}" dt="2020-11-08T22:20:21.080" v="3574" actId="20577"/>
        <pc:sldMkLst>
          <pc:docMk/>
          <pc:sldMk cId="1493002199" sldId="389"/>
        </pc:sldMkLst>
        <pc:spChg chg="mod">
          <ac:chgData name="Gagnon, Ashley (AGO)" userId="d8f83f3e-0984-4a33-8f95-cdd339a78947" providerId="ADAL" clId="{9D3B994B-095E-4CFA-9C38-9A3B155DBD2F}" dt="2020-10-31T18:31:40.997" v="2295" actId="113"/>
          <ac:spMkLst>
            <pc:docMk/>
            <pc:sldMk cId="1493002199" sldId="389"/>
            <ac:spMk id="2" creationId="{7D9E2911-2AD8-4303-B242-34AFE3D201CE}"/>
          </ac:spMkLst>
        </pc:spChg>
        <pc:spChg chg="mod">
          <ac:chgData name="Gagnon, Ashley (AGO)" userId="d8f83f3e-0984-4a33-8f95-cdd339a78947" providerId="ADAL" clId="{9D3B994B-095E-4CFA-9C38-9A3B155DBD2F}" dt="2020-11-08T22:20:21.080" v="3574" actId="20577"/>
          <ac:spMkLst>
            <pc:docMk/>
            <pc:sldMk cId="1493002199" sldId="389"/>
            <ac:spMk id="3" creationId="{8B5E6B57-B78E-47C8-BDA2-39FCF20951FF}"/>
          </ac:spMkLst>
        </pc:spChg>
      </pc:sldChg>
      <pc:sldChg chg="add del">
        <pc:chgData name="Gagnon, Ashley (AGO)" userId="d8f83f3e-0984-4a33-8f95-cdd339a78947" providerId="ADAL" clId="{9D3B994B-095E-4CFA-9C38-9A3B155DBD2F}" dt="2020-11-01T13:00:58.411" v="2633" actId="2696"/>
        <pc:sldMkLst>
          <pc:docMk/>
          <pc:sldMk cId="543439111" sldId="390"/>
        </pc:sldMkLst>
      </pc:sldChg>
      <pc:sldChg chg="modSp add">
        <pc:chgData name="Gagnon, Ashley (AGO)" userId="d8f83f3e-0984-4a33-8f95-cdd339a78947" providerId="ADAL" clId="{9D3B994B-095E-4CFA-9C38-9A3B155DBD2F}" dt="2020-11-10T13:12:55.499" v="3609" actId="20577"/>
        <pc:sldMkLst>
          <pc:docMk/>
          <pc:sldMk cId="1605766073" sldId="390"/>
        </pc:sldMkLst>
        <pc:spChg chg="mod">
          <ac:chgData name="Gagnon, Ashley (AGO)" userId="d8f83f3e-0984-4a33-8f95-cdd339a78947" providerId="ADAL" clId="{9D3B994B-095E-4CFA-9C38-9A3B155DBD2F}" dt="2020-11-01T13:06:06.565" v="3141" actId="113"/>
          <ac:spMkLst>
            <pc:docMk/>
            <pc:sldMk cId="1605766073" sldId="390"/>
            <ac:spMk id="2" creationId="{88F869A9-2AA7-421E-8B86-A98BE27B6917}"/>
          </ac:spMkLst>
        </pc:spChg>
        <pc:spChg chg="mod">
          <ac:chgData name="Gagnon, Ashley (AGO)" userId="d8f83f3e-0984-4a33-8f95-cdd339a78947" providerId="ADAL" clId="{9D3B994B-095E-4CFA-9C38-9A3B155DBD2F}" dt="2020-11-10T13:12:55.499" v="3609" actId="20577"/>
          <ac:spMkLst>
            <pc:docMk/>
            <pc:sldMk cId="1605766073" sldId="390"/>
            <ac:spMk id="3" creationId="{86E28C7E-73E2-4B1C-B19A-5B9108333E1B}"/>
          </ac:spMkLst>
        </pc:spChg>
      </pc:sldChg>
      <pc:sldChg chg="addSp delSp modSp add">
        <pc:chgData name="Gagnon, Ashley (AGO)" userId="d8f83f3e-0984-4a33-8f95-cdd339a78947" providerId="ADAL" clId="{9D3B994B-095E-4CFA-9C38-9A3B155DBD2F}" dt="2020-11-09T23:05:25.803" v="3593" actId="14100"/>
        <pc:sldMkLst>
          <pc:docMk/>
          <pc:sldMk cId="3707471414" sldId="391"/>
        </pc:sldMkLst>
        <pc:spChg chg="del">
          <ac:chgData name="Gagnon, Ashley (AGO)" userId="d8f83f3e-0984-4a33-8f95-cdd339a78947" providerId="ADAL" clId="{9D3B994B-095E-4CFA-9C38-9A3B155DBD2F}" dt="2020-11-09T23:04:23.183" v="3579" actId="931"/>
          <ac:spMkLst>
            <pc:docMk/>
            <pc:sldMk cId="3707471414" sldId="391"/>
            <ac:spMk id="3" creationId="{9E5BC815-A8A7-4BFC-8BFA-EADA2367CA71}"/>
          </ac:spMkLst>
        </pc:spChg>
        <pc:picChg chg="add mod">
          <ac:chgData name="Gagnon, Ashley (AGO)" userId="d8f83f3e-0984-4a33-8f95-cdd339a78947" providerId="ADAL" clId="{9D3B994B-095E-4CFA-9C38-9A3B155DBD2F}" dt="2020-11-09T23:05:25.803" v="3593" actId="14100"/>
          <ac:picMkLst>
            <pc:docMk/>
            <pc:sldMk cId="3707471414" sldId="391"/>
            <ac:picMk id="8" creationId="{4FD6CABA-A7D9-4B30-BD3D-3AAE992ED500}"/>
          </ac:picMkLst>
        </pc:picChg>
      </pc:sldChg>
      <pc:sldChg chg="addSp delSp modSp add">
        <pc:chgData name="Gagnon, Ashley (AGO)" userId="d8f83f3e-0984-4a33-8f95-cdd339a78947" providerId="ADAL" clId="{9D3B994B-095E-4CFA-9C38-9A3B155DBD2F}" dt="2020-11-09T23:05:09.026" v="3592" actId="1076"/>
        <pc:sldMkLst>
          <pc:docMk/>
          <pc:sldMk cId="708326012" sldId="392"/>
        </pc:sldMkLst>
        <pc:spChg chg="del">
          <ac:chgData name="Gagnon, Ashley (AGO)" userId="d8f83f3e-0984-4a33-8f95-cdd339a78947" providerId="ADAL" clId="{9D3B994B-095E-4CFA-9C38-9A3B155DBD2F}" dt="2020-11-09T23:04:57.585" v="3586" actId="931"/>
          <ac:spMkLst>
            <pc:docMk/>
            <pc:sldMk cId="708326012" sldId="392"/>
            <ac:spMk id="3" creationId="{664DABEE-EE7A-4C54-A982-2492B255818F}"/>
          </ac:spMkLst>
        </pc:spChg>
        <pc:picChg chg="add mod">
          <ac:chgData name="Gagnon, Ashley (AGO)" userId="d8f83f3e-0984-4a33-8f95-cdd339a78947" providerId="ADAL" clId="{9D3B994B-095E-4CFA-9C38-9A3B155DBD2F}" dt="2020-11-09T23:05:09.026" v="3592" actId="1076"/>
          <ac:picMkLst>
            <pc:docMk/>
            <pc:sldMk cId="708326012" sldId="392"/>
            <ac:picMk id="8" creationId="{065876D3-AF62-4828-8E1B-982E1667FE3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738EC19-6B95-4A54-B737-EC58A2236270}" type="datetimeFigureOut">
              <a:rPr lang="en-US"/>
              <a:pPr>
                <a:defRPr/>
              </a:pPr>
              <a:t>11/8/2020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018EC4B-75D5-4EBF-A5B7-9FC3592014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3777FF0-A2FD-4A32-AE11-09D58B33920D}" type="datetimeFigureOut">
              <a:rPr lang="en-US"/>
              <a:pPr>
                <a:defRPr/>
              </a:pPr>
              <a:t>11/8/2020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A54D513-5B2D-42CE-9E2F-7297F9B6C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54D513-5B2D-42CE-9E2F-7297F9B6C976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6190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304801"/>
            <a:ext cx="4953000" cy="25907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05200" y="3886200"/>
            <a:ext cx="5029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884826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01D1B-3C8A-460D-8A25-D8C7BDB879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743200" y="6477000"/>
            <a:ext cx="3657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75725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51546-A4FC-445E-A8A8-DA93360CCF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743200" y="6477000"/>
            <a:ext cx="3657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098557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3200" y="6477000"/>
            <a:ext cx="3657600" cy="244475"/>
          </a:xfrm>
        </p:spPr>
        <p:txBody>
          <a:bodyPr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48273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828BE-E2B0-4EF5-A302-1D6FEBEC5F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743200" y="6477000"/>
            <a:ext cx="3657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999343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004C6-15CF-44ED-999A-1142AFE8F6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743200" y="6477000"/>
            <a:ext cx="3657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87756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F157-00F1-4030-B8CB-F5825304AF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743200" y="6477000"/>
            <a:ext cx="3657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706024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C47C6-BF2A-46A5-A539-DC54501491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743200" y="6477000"/>
            <a:ext cx="3657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48346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88024-3B6D-4FE2-8411-8AEB4084C6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743200" y="6477000"/>
            <a:ext cx="3657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942668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3B219-9CFA-4460-BB42-416901EE0C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743200" y="6477000"/>
            <a:ext cx="3657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37977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57BFD-AF7F-4C92-985B-A4EC9B974C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743200" y="6477000"/>
            <a:ext cx="3657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68670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752600" y="76200"/>
            <a:ext cx="6934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5DF787B-FE5A-45F8-965A-8ED3ACB2F8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5" r:id="rId1"/>
    <p:sldLayoutId id="2147484586" r:id="rId2"/>
    <p:sldLayoutId id="2147484587" r:id="rId3"/>
    <p:sldLayoutId id="2147484588" r:id="rId4"/>
    <p:sldLayoutId id="2147484589" r:id="rId5"/>
    <p:sldLayoutId id="2147484590" r:id="rId6"/>
    <p:sldLayoutId id="2147484591" r:id="rId7"/>
    <p:sldLayoutId id="2147484592" r:id="rId8"/>
    <p:sldLayoutId id="2147484593" r:id="rId9"/>
    <p:sldLayoutId id="2147484594" r:id="rId10"/>
    <p:sldLayoutId id="2147484595" r:id="rId11"/>
  </p:sldLayoutIdLst>
  <p:transition spd="slow"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D9D9D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9D9D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9D9D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9D9D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9D9D9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D9D9D9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D9D9D9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D9D9D9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D9D9D9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D9D9D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D9D9D9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D9D9D9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D9D9D9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D9D9D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C61D2-F4CA-4467-9AC2-A353FE0182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05200" y="304801"/>
            <a:ext cx="4953000" cy="3581399"/>
          </a:xfrm>
        </p:spPr>
        <p:txBody>
          <a:bodyPr/>
          <a:lstStyle/>
          <a:p>
            <a:r>
              <a:rPr lang="en-US" b="1" dirty="0"/>
              <a:t>Natural Gas Distribution System Safety: </a:t>
            </a:r>
            <a:br>
              <a:rPr lang="en-US" dirty="0"/>
            </a:br>
            <a:r>
              <a:rPr lang="en-US" sz="3600" dirty="0"/>
              <a:t>The Merrimack Valley Incident, the Aftermath, and the Future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BF98B3-01CE-4C0E-B9AD-8BF03D8ECE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05200" y="3886200"/>
            <a:ext cx="5029200" cy="2590800"/>
          </a:xfrm>
        </p:spPr>
        <p:txBody>
          <a:bodyPr/>
          <a:lstStyle/>
          <a:p>
            <a:endParaRPr lang="en-US" dirty="0"/>
          </a:p>
          <a:p>
            <a:r>
              <a:rPr lang="en-US" sz="2800" b="1" dirty="0"/>
              <a:t>NASUCA Annual Meeting</a:t>
            </a:r>
          </a:p>
          <a:p>
            <a:r>
              <a:rPr lang="en-US" sz="2800" b="1" dirty="0"/>
              <a:t>November 10, 2020</a:t>
            </a:r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553312574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5698F-EEBA-443B-BEB2-02395FE42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A43E8-2AE6-43F9-81EB-E0776E952A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5400" b="1" dirty="0"/>
              <a:t>THANK YOU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sz="4400" b="1" dirty="0"/>
              <a:t>Q &amp; A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2DACF1-22EA-4481-B239-E727930E75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24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4BB91-5AB2-46F3-B497-B0CBBDAF7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 descr="A picture containing outdoor, building, street, snow&#10;&#10;Description automatically generated">
            <a:extLst>
              <a:ext uri="{FF2B5EF4-FFF2-40B4-BE49-F238E27FC236}">
                <a16:creationId xmlns:a16="http://schemas.microsoft.com/office/drawing/2014/main" id="{4FD6CABA-A7D9-4B30-BD3D-3AAE992ED50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4" r="12564"/>
          <a:stretch>
            <a:fillRect/>
          </a:stretch>
        </p:blipFill>
        <p:spPr>
          <a:xfrm>
            <a:off x="1357312" y="1490663"/>
            <a:ext cx="6429375" cy="4865688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DE765D-7F57-4F28-A99B-04A085F5AB5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ACC1F8-960E-474E-800A-CBB1717EAD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957BFD-AF7F-4C92-985B-A4EC9B974C4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E6525A-C842-4944-9ED0-967C3575515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471414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D639B-1033-4926-BA31-7F6090D69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Placeholder 7" descr="The outside of a building&#10;&#10;Description automatically generated">
            <a:extLst>
              <a:ext uri="{FF2B5EF4-FFF2-40B4-BE49-F238E27FC236}">
                <a16:creationId xmlns:a16="http://schemas.microsoft.com/office/drawing/2014/main" id="{065876D3-AF62-4828-8E1B-982E1667FE3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4" r="12564"/>
          <a:stretch>
            <a:fillRect/>
          </a:stretch>
        </p:blipFill>
        <p:spPr>
          <a:xfrm>
            <a:off x="1371600" y="1461294"/>
            <a:ext cx="6687608" cy="5015706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2345A4-D64A-4210-AB02-A81532DF838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F67430-BB96-4D40-A227-028CAC6B38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D957BFD-AF7F-4C92-985B-A4EC9B974C41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969DE3-8697-47E2-8729-ABAD66E0318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326012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84668-72C6-499D-8854-5AC019F30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Merrimack Valley Restoration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47D8A6-0BF0-4ACC-99C1-43EBF40308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45 miles of gas main and close to 5,000 service lines replaced in about 30 days</a:t>
            </a:r>
          </a:p>
          <a:p>
            <a:r>
              <a:rPr lang="en-US" sz="2800" dirty="0"/>
              <a:t>Gas service restored to nearly 8,500 residential and business meters</a:t>
            </a:r>
          </a:p>
          <a:p>
            <a:r>
              <a:rPr lang="en-US" sz="2800" dirty="0"/>
              <a:t>Approximately 18,500 new appliances and equipment installed (boilers, furnaces, ranges, and dryers)</a:t>
            </a:r>
          </a:p>
          <a:p>
            <a:r>
              <a:rPr lang="en-US" sz="2800" dirty="0"/>
              <a:t>Whole effort took about 5,000 workers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7E4384-7E2D-4ADD-9F64-2580CDC1C8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530382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C3F16-E9EF-4B91-86C2-42CBCCF39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AGO INVOLVEMENT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570438-0CA6-4D66-99B4-380D6C055E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2800" dirty="0"/>
              <a:t>Office-Wide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0C2AE0-056D-4A29-8B12-8E5E699FB7C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/>
            <a:endParaRPr lang="en-US" dirty="0"/>
          </a:p>
          <a:p>
            <a:pPr algn="ctr"/>
            <a:r>
              <a:rPr lang="en-US" dirty="0"/>
              <a:t>Assistance Hotline	</a:t>
            </a:r>
          </a:p>
          <a:p>
            <a:pPr algn="ctr"/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On the Ground</a:t>
            </a:r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Customer Facing Materials	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00A654-4F7E-49AF-9CF2-4E5E1559F5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sz="3200" dirty="0"/>
              <a:t>ETD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A43261-B2A1-4633-95C5-DE89F172E92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algn="ctr"/>
            <a:endParaRPr lang="en-US" dirty="0"/>
          </a:p>
          <a:p>
            <a:pPr algn="ctr"/>
            <a:r>
              <a:rPr lang="en-US" dirty="0"/>
              <a:t>Accident Cause Investigation</a:t>
            </a:r>
          </a:p>
          <a:p>
            <a:pPr marL="0" indent="0">
              <a:buNone/>
            </a:pPr>
            <a:endParaRPr lang="en-US" dirty="0"/>
          </a:p>
          <a:p>
            <a:pPr algn="ctr"/>
            <a:r>
              <a:rPr lang="en-US" dirty="0"/>
              <a:t>Emergency Response</a:t>
            </a:r>
          </a:p>
          <a:p>
            <a:endParaRPr lang="en-US" dirty="0"/>
          </a:p>
          <a:p>
            <a:endParaRPr lang="en-US" dirty="0"/>
          </a:p>
          <a:p>
            <a:pPr algn="ctr"/>
            <a:r>
              <a:rPr lang="en-US" dirty="0"/>
              <a:t>Consumer Protection Investigation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45F12-0D0A-469B-9BC6-1C61592AD1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918F157-00F1-4030-B8CB-F5825304AFBA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6F470F-257A-45C5-A16A-319E268F39B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48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08E43-D0B1-4EA3-B8ED-0ABB42BDB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Lessons Learned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1267C-C435-4028-B2ED-84DB65A1D5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Safety is not a given</a:t>
            </a:r>
          </a:p>
          <a:p>
            <a:endParaRPr lang="en-US" sz="2400" dirty="0"/>
          </a:p>
          <a:p>
            <a:r>
              <a:rPr lang="en-US" sz="2400" dirty="0"/>
              <a:t>Significant systemic issues lead to the Merrimack Valley Incident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Issues permeated the restoration leading to a moratorium on non-emergency work</a:t>
            </a:r>
          </a:p>
          <a:p>
            <a:endParaRPr lang="en-US" sz="2400" dirty="0"/>
          </a:p>
          <a:p>
            <a:r>
              <a:rPr lang="en-US" sz="2400" dirty="0"/>
              <a:t>Statewide concerns – not just issues with Columbia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A7A1C-3F92-4A29-AB56-10BD8CAD7AA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987147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FF16A-C026-4C83-BDA4-0D68440D8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Perspective on Asset Purchase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B5AAFB-18D0-4E05-B961-F4D2B8EDA0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Ensure Columbia Gas customers get the safe and reliable service they deserve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Safety assessment &amp; plan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Public and transparent</a:t>
            </a:r>
          </a:p>
          <a:p>
            <a:endParaRPr lang="en-US" dirty="0"/>
          </a:p>
          <a:p>
            <a:r>
              <a:rPr lang="en-US" dirty="0"/>
              <a:t>Invest in communities involved in the Incident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B47FC1-6BBA-4263-A938-E73B1E2D32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215572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E2911-2AD8-4303-B242-34AFE3D20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National Applicability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E6B57-B78E-47C8-BDA2-39FCF2095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 Requirement</a:t>
            </a:r>
          </a:p>
          <a:p>
            <a:pPr lvl="1"/>
            <a:r>
              <a:rPr lang="en-US" dirty="0"/>
              <a:t>“Any engineering plans or specifications for engineering work or services that could pose material risk to public safety, as determined by the department … developed on or behalf of a gas company, shall bear that stamp of approval of a professional engineer …” G.L. c. 164, § 148</a:t>
            </a:r>
          </a:p>
          <a:p>
            <a:pPr lvl="1"/>
            <a:r>
              <a:rPr lang="en-US" dirty="0"/>
              <a:t>“Complex projects”</a:t>
            </a:r>
          </a:p>
          <a:p>
            <a:pPr lvl="1"/>
            <a:r>
              <a:rPr lang="en-US" dirty="0"/>
              <a:t>“Sufficient knowledge”</a:t>
            </a:r>
          </a:p>
          <a:p>
            <a:pPr lvl="1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C3B6EC-097B-4BC8-9C1D-C0135F1E57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002199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869A9-2AA7-421E-8B86-A98BE27B6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National Applicability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E28C7E-73E2-4B1C-B19A-5B9108333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Protecting our Infrastructure of Pipelines and Enhancing Safety Act of 2020 (“PIPES Act of 2020”) unanimously passed on August 6, 2020</a:t>
            </a:r>
          </a:p>
          <a:p>
            <a:endParaRPr lang="en-US" dirty="0"/>
          </a:p>
          <a:p>
            <a:r>
              <a:rPr lang="en-US"/>
              <a:t>Includes </a:t>
            </a:r>
            <a:r>
              <a:rPr lang="en-US" dirty="0"/>
              <a:t>a</a:t>
            </a:r>
            <a:r>
              <a:rPr lang="en-US"/>
              <a:t> </a:t>
            </a:r>
            <a:r>
              <a:rPr lang="en-US" dirty="0"/>
              <a:t>number of provisions related to the distribution system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556ED8-A778-45FE-A529-3ABEBD89E1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2015 Massachusetts Office of the Attorney 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766073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AGO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920F533A387A4CACE7BF298630FEE7" ma:contentTypeVersion="13" ma:contentTypeDescription="Create a new document." ma:contentTypeScope="" ma:versionID="a9fecbd49ef92ab5f3532642f8969455">
  <xsd:schema xmlns:xsd="http://www.w3.org/2001/XMLSchema" xmlns:xs="http://www.w3.org/2001/XMLSchema" xmlns:p="http://schemas.microsoft.com/office/2006/metadata/properties" xmlns:ns1="http://schemas.microsoft.com/sharepoint/v3" xmlns:ns3="4e42ba2e-57ae-4e41-bb24-0844362e1782" xmlns:ns4="0e3e76ce-e2e4-48ee-8958-21a190d54b23" targetNamespace="http://schemas.microsoft.com/office/2006/metadata/properties" ma:root="true" ma:fieldsID="c20eea4b6dc482b3f9518fe750ddfc70" ns1:_="" ns3:_="" ns4:_="">
    <xsd:import namespace="http://schemas.microsoft.com/sharepoint/v3"/>
    <xsd:import namespace="4e42ba2e-57ae-4e41-bb24-0844362e1782"/>
    <xsd:import namespace="0e3e76ce-e2e4-48ee-8958-21a190d54b2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42ba2e-57ae-4e41-bb24-0844362e17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3e76ce-e2e4-48ee-8958-21a190d54b2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C471DDA-AB31-48F9-8E90-BEF1662BDE1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327C4A27-6617-4731-9C49-183BBFF092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e42ba2e-57ae-4e41-bb24-0844362e1782"/>
    <ds:schemaRef ds:uri="0e3e76ce-e2e4-48ee-8958-21a190d54b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3AA732C-E9DB-4305-A176-B6DE23668555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EA770ABC-43EB-4EEB-8755-DAE87B7397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17524</TotalTime>
  <Words>349</Words>
  <Application>Microsoft Office PowerPoint</Application>
  <PresentationFormat>On-screen Show (4:3)</PresentationFormat>
  <Paragraphs>71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AGO PowerPoint Template</vt:lpstr>
      <vt:lpstr>Natural Gas Distribution System Safety:  The Merrimack Valley Incident, the Aftermath, and the Future</vt:lpstr>
      <vt:lpstr>PowerPoint Presentation</vt:lpstr>
      <vt:lpstr>PowerPoint Presentation</vt:lpstr>
      <vt:lpstr>Merrimack Valley Restoration</vt:lpstr>
      <vt:lpstr>AGO INVOLVEMENT</vt:lpstr>
      <vt:lpstr>Lessons Learned</vt:lpstr>
      <vt:lpstr>Perspective on Asset Purchase</vt:lpstr>
      <vt:lpstr>National Applicability </vt:lpstr>
      <vt:lpstr>National Applicability</vt:lpstr>
      <vt:lpstr>PowerPoint Presentation</vt:lpstr>
    </vt:vector>
  </TitlesOfParts>
  <Company>AGO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AGO</dc:creator>
  <cp:lastModifiedBy>Gagnon, Ashley (AGO)</cp:lastModifiedBy>
  <cp:revision>913</cp:revision>
  <cp:lastPrinted>2018-11-27T15:00:02Z</cp:lastPrinted>
  <dcterms:created xsi:type="dcterms:W3CDTF">2015-02-13T20:08:40Z</dcterms:created>
  <dcterms:modified xsi:type="dcterms:W3CDTF">2020-11-10T13:12:57Z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riginator">
    <vt:lpwstr>Plaza, Rodrigo (AGO)</vt:lpwstr>
  </property>
  <property fmtid="{D5CDD505-2E9C-101B-9397-08002B2CF9AE}" pid="3" name="ContentTypeId">
    <vt:lpwstr>0x010100A4920F533A387A4CACE7BF298630FEE7</vt:lpwstr>
  </property>
</Properties>
</file>