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87" r:id="rId1"/>
    <p:sldMasterId id="2147483688" r:id="rId2"/>
    <p:sldMasterId id="2147483689" r:id="rId3"/>
    <p:sldMasterId id="2147483700" r:id="rId4"/>
    <p:sldMasterId id="2147483717" r:id="rId5"/>
  </p:sldMasterIdLst>
  <p:notesMasterIdLst>
    <p:notesMasterId r:id="rId25"/>
  </p:notesMasterIdLst>
  <p:sldIdLst>
    <p:sldId id="256" r:id="rId6"/>
    <p:sldId id="257" r:id="rId7"/>
    <p:sldId id="258" r:id="rId8"/>
    <p:sldId id="259" r:id="rId9"/>
    <p:sldId id="260" r:id="rId10"/>
    <p:sldId id="263" r:id="rId11"/>
    <p:sldId id="266" r:id="rId12"/>
    <p:sldId id="267" r:id="rId13"/>
    <p:sldId id="291" r:id="rId14"/>
    <p:sldId id="296" r:id="rId15"/>
    <p:sldId id="262" r:id="rId16"/>
    <p:sldId id="297" r:id="rId17"/>
    <p:sldId id="294" r:id="rId18"/>
    <p:sldId id="293" r:id="rId19"/>
    <p:sldId id="292" r:id="rId20"/>
    <p:sldId id="295" r:id="rId21"/>
    <p:sldId id="265" r:id="rId22"/>
    <p:sldId id="298" r:id="rId23"/>
    <p:sldId id="290" r:id="rId24"/>
  </p:sldIdLst>
  <p:sldSz cx="12192000" cy="6858000"/>
  <p:notesSz cx="7010400" cy="9236075"/>
  <p:embeddedFontLst>
    <p:embeddedFont>
      <p:font typeface="Calibri" panose="020F0502020204030204" pitchFamily="34" charset="0"/>
      <p:regular r:id="rId26"/>
      <p:bold r:id="rId27"/>
      <p:italic r:id="rId28"/>
      <p:boldItalic r:id="rId29"/>
    </p:embeddedFont>
    <p:embeddedFont>
      <p:font typeface="Open Sans"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036211C-E9A7-4903-BA18-6AC435A8EE76}">
  <a:tblStyle styleId="{2036211C-E9A7-4903-BA18-6AC435A8EE7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3" d="100"/>
          <a:sy n="63" d="100"/>
        </p:scale>
        <p:origin x="78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3407"/>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3407"/>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44861"/>
            <a:ext cx="5608320" cy="363670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772669"/>
            <a:ext cx="3037840" cy="463406"/>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772669"/>
            <a:ext cx="3037840" cy="463406"/>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Google Shape;345;p1:notes"/>
          <p:cNvSpPr txBox="1">
            <a:spLocks noGrp="1"/>
          </p:cNvSpPr>
          <p:nvPr>
            <p:ph type="body" idx="1"/>
          </p:nvPr>
        </p:nvSpPr>
        <p:spPr>
          <a:xfrm>
            <a:off x="701040" y="4444861"/>
            <a:ext cx="5608320" cy="363670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 name="Google Shape;346;p1:notes"/>
          <p:cNvSpPr txBox="1">
            <a:spLocks noGrp="1"/>
          </p:cNvSpPr>
          <p:nvPr>
            <p:ph type="sldNum" idx="12"/>
          </p:nvPr>
        </p:nvSpPr>
        <p:spPr>
          <a:xfrm>
            <a:off x="3970938" y="8772669"/>
            <a:ext cx="3037840" cy="46340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4: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 name="Google Shape;175;p4:notes"/>
          <p:cNvSpPr txBox="1">
            <a:spLocks noGrp="1"/>
          </p:cNvSpPr>
          <p:nvPr>
            <p:ph type="body" idx="1"/>
          </p:nvPr>
        </p:nvSpPr>
        <p:spPr>
          <a:xfrm>
            <a:off x="701040" y="4444861"/>
            <a:ext cx="5608320" cy="363670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Color code to match paper</a:t>
            </a:r>
            <a:endParaRPr/>
          </a:p>
        </p:txBody>
      </p:sp>
      <p:sp>
        <p:nvSpPr>
          <p:cNvPr id="176" name="Google Shape;176;p4:notes"/>
          <p:cNvSpPr txBox="1">
            <a:spLocks noGrp="1"/>
          </p:cNvSpPr>
          <p:nvPr>
            <p:ph type="sldNum" idx="12"/>
          </p:nvPr>
        </p:nvSpPr>
        <p:spPr>
          <a:xfrm>
            <a:off x="3970938" y="8772669"/>
            <a:ext cx="3037840" cy="463406"/>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721fd8aba9_0_520:notes"/>
          <p:cNvSpPr>
            <a:spLocks noGrp="1" noRot="1" noChangeAspect="1"/>
          </p:cNvSpPr>
          <p:nvPr>
            <p:ph type="sldImg" idx="2"/>
          </p:nvPr>
        </p:nvSpPr>
        <p:spPr>
          <a:xfrm>
            <a:off x="784225" y="1184275"/>
            <a:ext cx="5692775" cy="3201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721fd8aba9_0_520:notes"/>
          <p:cNvSpPr txBox="1">
            <a:spLocks noGrp="1"/>
          </p:cNvSpPr>
          <p:nvPr>
            <p:ph type="body" idx="1"/>
          </p:nvPr>
        </p:nvSpPr>
        <p:spPr>
          <a:xfrm>
            <a:off x="726031" y="4563700"/>
            <a:ext cx="5808246" cy="3734081"/>
          </a:xfrm>
          <a:prstGeom prst="rect">
            <a:avLst/>
          </a:prstGeom>
          <a:noFill/>
          <a:ln>
            <a:noFill/>
          </a:ln>
        </p:spPr>
        <p:txBody>
          <a:bodyPr spcFirstLastPara="1" wrap="square" lIns="93327" tIns="46651" rIns="93327" bIns="46651" anchor="t" anchorCtr="0">
            <a:noAutofit/>
          </a:bodyPr>
          <a:lstStyle/>
          <a:p>
            <a:pPr marL="0" indent="0"/>
            <a:endParaRPr/>
          </a:p>
        </p:txBody>
      </p:sp>
      <p:sp>
        <p:nvSpPr>
          <p:cNvPr id="200" name="Google Shape;200;g721fd8aba9_0_520:notes"/>
          <p:cNvSpPr txBox="1">
            <a:spLocks noGrp="1"/>
          </p:cNvSpPr>
          <p:nvPr>
            <p:ph type="sldNum" idx="12"/>
          </p:nvPr>
        </p:nvSpPr>
        <p:spPr>
          <a:xfrm>
            <a:off x="4112496" y="9007216"/>
            <a:ext cx="3146133" cy="475558"/>
          </a:xfrm>
          <a:prstGeom prst="rect">
            <a:avLst/>
          </a:prstGeom>
          <a:noFill/>
          <a:ln>
            <a:noFill/>
          </a:ln>
        </p:spPr>
        <p:txBody>
          <a:bodyPr spcFirstLastPara="1" wrap="square" lIns="93327" tIns="46651" rIns="93327" bIns="46651"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985681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7:notes"/>
          <p:cNvSpPr txBox="1">
            <a:spLocks noGrp="1"/>
          </p:cNvSpPr>
          <p:nvPr>
            <p:ph type="body" idx="1"/>
          </p:nvPr>
        </p:nvSpPr>
        <p:spPr>
          <a:xfrm>
            <a:off x="701040" y="4444861"/>
            <a:ext cx="5608320" cy="363670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0" name="Google Shape;200;p7: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721fd8aba9_0_520:notes"/>
          <p:cNvSpPr>
            <a:spLocks noGrp="1" noRot="1" noChangeAspect="1"/>
          </p:cNvSpPr>
          <p:nvPr>
            <p:ph type="sldImg" idx="2"/>
          </p:nvPr>
        </p:nvSpPr>
        <p:spPr>
          <a:xfrm>
            <a:off x="784225" y="1184275"/>
            <a:ext cx="5692775" cy="3201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721fd8aba9_0_520:notes"/>
          <p:cNvSpPr txBox="1">
            <a:spLocks noGrp="1"/>
          </p:cNvSpPr>
          <p:nvPr>
            <p:ph type="body" idx="1"/>
          </p:nvPr>
        </p:nvSpPr>
        <p:spPr>
          <a:xfrm>
            <a:off x="726031" y="4563700"/>
            <a:ext cx="5808246" cy="3734081"/>
          </a:xfrm>
          <a:prstGeom prst="rect">
            <a:avLst/>
          </a:prstGeom>
          <a:noFill/>
          <a:ln>
            <a:noFill/>
          </a:ln>
        </p:spPr>
        <p:txBody>
          <a:bodyPr spcFirstLastPara="1" wrap="square" lIns="93327" tIns="46651" rIns="93327" bIns="46651" anchor="t" anchorCtr="0">
            <a:noAutofit/>
          </a:bodyPr>
          <a:lstStyle/>
          <a:p>
            <a:pPr marL="0" indent="0"/>
            <a:endParaRPr/>
          </a:p>
        </p:txBody>
      </p:sp>
      <p:sp>
        <p:nvSpPr>
          <p:cNvPr id="200" name="Google Shape;200;g721fd8aba9_0_520:notes"/>
          <p:cNvSpPr txBox="1">
            <a:spLocks noGrp="1"/>
          </p:cNvSpPr>
          <p:nvPr>
            <p:ph type="sldNum" idx="12"/>
          </p:nvPr>
        </p:nvSpPr>
        <p:spPr>
          <a:xfrm>
            <a:off x="4112496" y="9007216"/>
            <a:ext cx="3146133" cy="475558"/>
          </a:xfrm>
          <a:prstGeom prst="rect">
            <a:avLst/>
          </a:prstGeom>
          <a:noFill/>
          <a:ln>
            <a:noFill/>
          </a:ln>
        </p:spPr>
        <p:txBody>
          <a:bodyPr spcFirstLastPara="1" wrap="square" lIns="93327" tIns="46651" rIns="93327" bIns="46651"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498312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721fd8aba9_0_520:notes"/>
          <p:cNvSpPr>
            <a:spLocks noGrp="1" noRot="1" noChangeAspect="1"/>
          </p:cNvSpPr>
          <p:nvPr>
            <p:ph type="sldImg" idx="2"/>
          </p:nvPr>
        </p:nvSpPr>
        <p:spPr>
          <a:xfrm>
            <a:off x="784225" y="1184275"/>
            <a:ext cx="5692775" cy="3201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721fd8aba9_0_520:notes"/>
          <p:cNvSpPr txBox="1">
            <a:spLocks noGrp="1"/>
          </p:cNvSpPr>
          <p:nvPr>
            <p:ph type="body" idx="1"/>
          </p:nvPr>
        </p:nvSpPr>
        <p:spPr>
          <a:xfrm>
            <a:off x="726031" y="4563700"/>
            <a:ext cx="5808246" cy="3734081"/>
          </a:xfrm>
          <a:prstGeom prst="rect">
            <a:avLst/>
          </a:prstGeom>
          <a:noFill/>
          <a:ln>
            <a:noFill/>
          </a:ln>
        </p:spPr>
        <p:txBody>
          <a:bodyPr spcFirstLastPara="1" wrap="square" lIns="93327" tIns="46651" rIns="93327" bIns="46651" anchor="t" anchorCtr="0">
            <a:noAutofit/>
          </a:bodyPr>
          <a:lstStyle/>
          <a:p>
            <a:pPr marL="0" indent="0"/>
            <a:endParaRPr/>
          </a:p>
        </p:txBody>
      </p:sp>
      <p:sp>
        <p:nvSpPr>
          <p:cNvPr id="200" name="Google Shape;200;g721fd8aba9_0_520:notes"/>
          <p:cNvSpPr txBox="1">
            <a:spLocks noGrp="1"/>
          </p:cNvSpPr>
          <p:nvPr>
            <p:ph type="sldNum" idx="12"/>
          </p:nvPr>
        </p:nvSpPr>
        <p:spPr>
          <a:xfrm>
            <a:off x="4112496" y="9007216"/>
            <a:ext cx="3146133" cy="475558"/>
          </a:xfrm>
          <a:prstGeom prst="rect">
            <a:avLst/>
          </a:prstGeom>
          <a:noFill/>
          <a:ln>
            <a:noFill/>
          </a:ln>
        </p:spPr>
        <p:txBody>
          <a:bodyPr spcFirstLastPara="1" wrap="square" lIns="93327" tIns="46651" rIns="93327" bIns="46651"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955359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721fd8aba9_0_520:notes"/>
          <p:cNvSpPr>
            <a:spLocks noGrp="1" noRot="1" noChangeAspect="1"/>
          </p:cNvSpPr>
          <p:nvPr>
            <p:ph type="sldImg" idx="2"/>
          </p:nvPr>
        </p:nvSpPr>
        <p:spPr>
          <a:xfrm>
            <a:off x="784225" y="1184275"/>
            <a:ext cx="5692775" cy="3201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721fd8aba9_0_520:notes"/>
          <p:cNvSpPr txBox="1">
            <a:spLocks noGrp="1"/>
          </p:cNvSpPr>
          <p:nvPr>
            <p:ph type="body" idx="1"/>
          </p:nvPr>
        </p:nvSpPr>
        <p:spPr>
          <a:xfrm>
            <a:off x="726031" y="4563700"/>
            <a:ext cx="5808246" cy="3734081"/>
          </a:xfrm>
          <a:prstGeom prst="rect">
            <a:avLst/>
          </a:prstGeom>
          <a:noFill/>
          <a:ln>
            <a:noFill/>
          </a:ln>
        </p:spPr>
        <p:txBody>
          <a:bodyPr spcFirstLastPara="1" wrap="square" lIns="93327" tIns="46651" rIns="93327" bIns="46651" anchor="t" anchorCtr="0">
            <a:noAutofit/>
          </a:bodyPr>
          <a:lstStyle/>
          <a:p>
            <a:pPr marL="0" indent="0"/>
            <a:endParaRPr/>
          </a:p>
        </p:txBody>
      </p:sp>
      <p:sp>
        <p:nvSpPr>
          <p:cNvPr id="200" name="Google Shape;200;g721fd8aba9_0_520:notes"/>
          <p:cNvSpPr txBox="1">
            <a:spLocks noGrp="1"/>
          </p:cNvSpPr>
          <p:nvPr>
            <p:ph type="sldNum" idx="12"/>
          </p:nvPr>
        </p:nvSpPr>
        <p:spPr>
          <a:xfrm>
            <a:off x="4112496" y="9007216"/>
            <a:ext cx="3146133" cy="475558"/>
          </a:xfrm>
          <a:prstGeom prst="rect">
            <a:avLst/>
          </a:prstGeom>
          <a:noFill/>
          <a:ln>
            <a:noFill/>
          </a:ln>
        </p:spPr>
        <p:txBody>
          <a:bodyPr spcFirstLastPara="1" wrap="square" lIns="93327" tIns="46651" rIns="93327" bIns="46651"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162927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721fd8aba9_0_520:notes"/>
          <p:cNvSpPr>
            <a:spLocks noGrp="1" noRot="1" noChangeAspect="1"/>
          </p:cNvSpPr>
          <p:nvPr>
            <p:ph type="sldImg" idx="2"/>
          </p:nvPr>
        </p:nvSpPr>
        <p:spPr>
          <a:xfrm>
            <a:off x="784225" y="1184275"/>
            <a:ext cx="5692775" cy="32019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721fd8aba9_0_520:notes"/>
          <p:cNvSpPr txBox="1">
            <a:spLocks noGrp="1"/>
          </p:cNvSpPr>
          <p:nvPr>
            <p:ph type="body" idx="1"/>
          </p:nvPr>
        </p:nvSpPr>
        <p:spPr>
          <a:xfrm>
            <a:off x="726031" y="4563700"/>
            <a:ext cx="5808246" cy="3734081"/>
          </a:xfrm>
          <a:prstGeom prst="rect">
            <a:avLst/>
          </a:prstGeom>
          <a:noFill/>
          <a:ln>
            <a:noFill/>
          </a:ln>
        </p:spPr>
        <p:txBody>
          <a:bodyPr spcFirstLastPara="1" wrap="square" lIns="93327" tIns="46651" rIns="93327" bIns="46651" anchor="t" anchorCtr="0">
            <a:noAutofit/>
          </a:bodyPr>
          <a:lstStyle/>
          <a:p>
            <a:pPr marL="0" indent="0"/>
            <a:endParaRPr/>
          </a:p>
        </p:txBody>
      </p:sp>
      <p:sp>
        <p:nvSpPr>
          <p:cNvPr id="200" name="Google Shape;200;g721fd8aba9_0_520:notes"/>
          <p:cNvSpPr txBox="1">
            <a:spLocks noGrp="1"/>
          </p:cNvSpPr>
          <p:nvPr>
            <p:ph type="sldNum" idx="12"/>
          </p:nvPr>
        </p:nvSpPr>
        <p:spPr>
          <a:xfrm>
            <a:off x="4112496" y="9007216"/>
            <a:ext cx="3146133" cy="475558"/>
          </a:xfrm>
          <a:prstGeom prst="rect">
            <a:avLst/>
          </a:prstGeom>
          <a:noFill/>
          <a:ln>
            <a:noFill/>
          </a:ln>
        </p:spPr>
        <p:txBody>
          <a:bodyPr spcFirstLastPara="1" wrap="square" lIns="93327" tIns="46651" rIns="93327" bIns="46651"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822889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9:notes"/>
          <p:cNvSpPr txBox="1">
            <a:spLocks noGrp="1"/>
          </p:cNvSpPr>
          <p:nvPr>
            <p:ph type="body" idx="1"/>
          </p:nvPr>
        </p:nvSpPr>
        <p:spPr>
          <a:xfrm>
            <a:off x="701040" y="4444861"/>
            <a:ext cx="5608320" cy="363670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p9: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63998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9:notes"/>
          <p:cNvSpPr txBox="1">
            <a:spLocks noGrp="1"/>
          </p:cNvSpPr>
          <p:nvPr>
            <p:ph type="body" idx="1"/>
          </p:nvPr>
        </p:nvSpPr>
        <p:spPr>
          <a:xfrm>
            <a:off x="701040" y="4444861"/>
            <a:ext cx="5608320" cy="363670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2" name="Google Shape;212;p9: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6997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g9a617ac885_0_137: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3" name="Google Shape;1053;g9a617ac885_0_137: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4" name="Google Shape;1054;g9a617ac885_0_137: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6: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6: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 name="Google Shape;357;p6: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7: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7: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9" name="Google Shape;369;p7: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8: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p8: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p8: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10: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p10: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p10: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g9b89acd7f1_0_158: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8" name="Google Shape;648;g9b89acd7f1_0_158: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9" name="Google Shape;649;g9b89acd7f1_0_158: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0213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Google Shape;791;g9b89acd7f1_0_471:notes"/>
          <p:cNvSpPr>
            <a:spLocks noGrp="1" noRot="1" noChangeAspect="1"/>
          </p:cNvSpPr>
          <p:nvPr>
            <p:ph type="sldImg" idx="2"/>
          </p:nvPr>
        </p:nvSpPr>
        <p:spPr>
          <a:xfrm>
            <a:off x="779463" y="1135063"/>
            <a:ext cx="5451475" cy="30670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2" name="Google Shape;792;g9b89acd7f1_0_471:notes"/>
          <p:cNvSpPr txBox="1">
            <a:spLocks noGrp="1"/>
          </p:cNvSpPr>
          <p:nvPr>
            <p:ph type="body" idx="1"/>
          </p:nvPr>
        </p:nvSpPr>
        <p:spPr>
          <a:xfrm>
            <a:off x="701040" y="4371995"/>
            <a:ext cx="5608320" cy="357723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93" name="Google Shape;793;g9b89acd7f1_0_471:notes"/>
          <p:cNvSpPr txBox="1">
            <a:spLocks noGrp="1"/>
          </p:cNvSpPr>
          <p:nvPr>
            <p:ph type="sldNum" idx="12"/>
          </p:nvPr>
        </p:nvSpPr>
        <p:spPr>
          <a:xfrm>
            <a:off x="3970938" y="8628854"/>
            <a:ext cx="3037840" cy="455723"/>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7</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2"/>
        <p:cNvGrpSpPr/>
        <p:nvPr/>
      </p:nvGrpSpPr>
      <p:grpSpPr>
        <a:xfrm>
          <a:off x="0" y="0"/>
          <a:ext cx="0" cy="0"/>
          <a:chOff x="0" y="0"/>
          <a:chExt cx="0" cy="0"/>
        </a:xfrm>
      </p:grpSpPr>
      <p:sp>
        <p:nvSpPr>
          <p:cNvPr id="803" name="Google Shape;803;p13: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4" name="Google Shape;804;p13: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5" name="Google Shape;805;p13: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g9b89acd7f1_0_2206:notes"/>
          <p:cNvSpPr>
            <a:spLocks noGrp="1" noRot="1" noChangeAspect="1"/>
          </p:cNvSpPr>
          <p:nvPr>
            <p:ph type="sldImg" idx="2"/>
          </p:nvPr>
        </p:nvSpPr>
        <p:spPr>
          <a:xfrm>
            <a:off x="735013" y="1154113"/>
            <a:ext cx="5540375" cy="3116262"/>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6" name="Google Shape;1046;g9b89acd7f1_0_2206:notes"/>
          <p:cNvSpPr txBox="1">
            <a:spLocks noGrp="1"/>
          </p:cNvSpPr>
          <p:nvPr>
            <p:ph type="body" idx="1"/>
          </p:nvPr>
        </p:nvSpPr>
        <p:spPr>
          <a:xfrm>
            <a:off x="701040" y="4444862"/>
            <a:ext cx="5608320" cy="363685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7" name="Google Shape;1047;g9b89acd7f1_0_2206:notes"/>
          <p:cNvSpPr txBox="1">
            <a:spLocks noGrp="1"/>
          </p:cNvSpPr>
          <p:nvPr>
            <p:ph type="sldNum" idx="12"/>
          </p:nvPr>
        </p:nvSpPr>
        <p:spPr>
          <a:xfrm>
            <a:off x="3970938" y="8772669"/>
            <a:ext cx="3037840" cy="463319"/>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07124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1_Cover">
  <p:cSld name="1_Cover">
    <p:spTree>
      <p:nvGrpSpPr>
        <p:cNvPr id="1" name="Shape 16"/>
        <p:cNvGrpSpPr/>
        <p:nvPr/>
      </p:nvGrpSpPr>
      <p:grpSpPr>
        <a:xfrm>
          <a:off x="0" y="0"/>
          <a:ext cx="0" cy="0"/>
          <a:chOff x="0" y="0"/>
          <a:chExt cx="0" cy="0"/>
        </a:xfrm>
      </p:grpSpPr>
      <p:sp>
        <p:nvSpPr>
          <p:cNvPr id="17" name="Google Shape;17;p2"/>
          <p:cNvSpPr/>
          <p:nvPr/>
        </p:nvSpPr>
        <p:spPr>
          <a:xfrm>
            <a:off x="0" y="3137836"/>
            <a:ext cx="12192000" cy="372016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8" name="Google Shape;18;p2"/>
          <p:cNvSpPr>
            <a:spLocks noGrp="1"/>
          </p:cNvSpPr>
          <p:nvPr>
            <p:ph type="pic" idx="2"/>
          </p:nvPr>
        </p:nvSpPr>
        <p:spPr>
          <a:xfrm>
            <a:off x="479425" y="4730280"/>
            <a:ext cx="1762126" cy="1649884"/>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 name="Google Shape;19;p2"/>
          <p:cNvSpPr>
            <a:spLocks noGrp="1"/>
          </p:cNvSpPr>
          <p:nvPr>
            <p:ph type="pic" idx="3"/>
          </p:nvPr>
        </p:nvSpPr>
        <p:spPr>
          <a:xfrm>
            <a:off x="2406805" y="4730895"/>
            <a:ext cx="1762126" cy="1649884"/>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0" name="Google Shape;20;p2"/>
          <p:cNvSpPr>
            <a:spLocks noGrp="1"/>
          </p:cNvSpPr>
          <p:nvPr>
            <p:ph type="pic" idx="4"/>
          </p:nvPr>
        </p:nvSpPr>
        <p:spPr>
          <a:xfrm>
            <a:off x="4330925" y="4730895"/>
            <a:ext cx="1762126" cy="1649884"/>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1" name="Google Shape;21;p2"/>
          <p:cNvSpPr/>
          <p:nvPr/>
        </p:nvSpPr>
        <p:spPr>
          <a:xfrm>
            <a:off x="479651" y="3432234"/>
            <a:ext cx="5613400" cy="512961"/>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None/>
            </a:pPr>
            <a:r>
              <a:rPr lang="en-US" sz="2000" b="1" i="0" u="none" strike="noStrike" cap="none">
                <a:solidFill>
                  <a:schemeClr val="lt1"/>
                </a:solidFill>
                <a:latin typeface="Arial"/>
                <a:ea typeface="Arial"/>
                <a:cs typeface="Arial"/>
                <a:sym typeface="Arial"/>
              </a:rPr>
              <a:t>Clean + Modern Grid  </a:t>
            </a:r>
            <a:endParaRPr/>
          </a:p>
          <a:p>
            <a:pPr marL="0" marR="0" lvl="0" indent="0" algn="l" rtl="0">
              <a:spcBef>
                <a:spcPts val="400"/>
              </a:spcBef>
              <a:spcAft>
                <a:spcPts val="0"/>
              </a:spcAft>
              <a:buNone/>
            </a:pPr>
            <a:r>
              <a:rPr lang="en-US" sz="1000" b="0" i="0" u="none" strike="noStrike" cap="none">
                <a:solidFill>
                  <a:schemeClr val="lt1"/>
                </a:solidFill>
                <a:latin typeface="Arial"/>
                <a:ea typeface="Arial"/>
                <a:cs typeface="Arial"/>
                <a:sym typeface="Arial"/>
              </a:rPr>
              <a:t>Utility Business Models | Regulatory Innovation | Grid Integration | Transportation Electrification</a:t>
            </a:r>
            <a:endParaRPr/>
          </a:p>
        </p:txBody>
      </p:sp>
      <p:cxnSp>
        <p:nvCxnSpPr>
          <p:cNvPr id="22" name="Google Shape;22;p2"/>
          <p:cNvCxnSpPr/>
          <p:nvPr/>
        </p:nvCxnSpPr>
        <p:spPr>
          <a:xfrm>
            <a:off x="479651" y="4338045"/>
            <a:ext cx="5610453" cy="0"/>
          </a:xfrm>
          <a:prstGeom prst="straightConnector1">
            <a:avLst/>
          </a:prstGeom>
          <a:noFill/>
          <a:ln w="9525" cap="flat" cmpd="sng">
            <a:solidFill>
              <a:schemeClr val="lt1"/>
            </a:solidFill>
            <a:prstDash val="solid"/>
            <a:miter lim="800000"/>
            <a:headEnd type="none" w="sm" len="sm"/>
            <a:tailEnd type="none" w="sm" len="sm"/>
          </a:ln>
        </p:spPr>
      </p:cxnSp>
      <p:sp>
        <p:nvSpPr>
          <p:cNvPr id="23" name="Google Shape;23;p2"/>
          <p:cNvSpPr txBox="1">
            <a:spLocks noGrp="1"/>
          </p:cNvSpPr>
          <p:nvPr>
            <p:ph type="ctrTitle"/>
          </p:nvPr>
        </p:nvSpPr>
        <p:spPr>
          <a:xfrm>
            <a:off x="482599" y="1321081"/>
            <a:ext cx="5613401" cy="1000957"/>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2"/>
              </a:buClr>
              <a:buSzPts val="4800"/>
              <a:buFont typeface="Arial"/>
              <a:buNone/>
              <a:defRPr sz="4800" b="1" cap="none">
                <a:solidFill>
                  <a:schemeClr val="dk2"/>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2"/>
          <p:cNvSpPr>
            <a:spLocks noGrp="1"/>
          </p:cNvSpPr>
          <p:nvPr>
            <p:ph type="subTitle" idx="1"/>
          </p:nvPr>
        </p:nvSpPr>
        <p:spPr>
          <a:xfrm>
            <a:off x="482601" y="2408005"/>
            <a:ext cx="1423202" cy="290483"/>
          </a:xfrm>
          <a:prstGeom prst="roundRect">
            <a:avLst>
              <a:gd name="adj" fmla="val 50000"/>
            </a:avLst>
          </a:prstGeom>
          <a:solidFill>
            <a:schemeClr val="accent6"/>
          </a:solidFill>
          <a:ln>
            <a:noFill/>
          </a:ln>
        </p:spPr>
        <p:txBody>
          <a:bodyPr spcFirstLastPara="1" wrap="square" lIns="137150" tIns="0" rIns="0" bIns="0" anchor="ctr" anchorCtr="0">
            <a:noAutofit/>
          </a:bodyPr>
          <a:lstStyle>
            <a:lvl1pPr lvl="0" algn="l">
              <a:lnSpc>
                <a:spcPct val="100000"/>
              </a:lnSpc>
              <a:spcBef>
                <a:spcPts val="0"/>
              </a:spcBef>
              <a:spcAft>
                <a:spcPts val="0"/>
              </a:spcAft>
              <a:buClr>
                <a:schemeClr val="lt1"/>
              </a:buClr>
              <a:buSzPts val="1400"/>
              <a:buNone/>
              <a:defRPr sz="1400" b="1">
                <a:solidFill>
                  <a:schemeClr val="lt1"/>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a:endParaRPr/>
          </a:p>
        </p:txBody>
      </p:sp>
      <p:pic>
        <p:nvPicPr>
          <p:cNvPr id="25" name="Google Shape;25;p2"/>
          <p:cNvPicPr preferRelativeResize="0"/>
          <p:nvPr/>
        </p:nvPicPr>
        <p:blipFill rotWithShape="1">
          <a:blip r:embed="rId2">
            <a:alphaModFix/>
          </a:blip>
          <a:srcRect/>
          <a:stretch/>
        </p:blipFill>
        <p:spPr>
          <a:xfrm>
            <a:off x="482600" y="477342"/>
            <a:ext cx="2328599" cy="5831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1_Cover">
  <p:cSld name="1_Cover">
    <p:spTree>
      <p:nvGrpSpPr>
        <p:cNvPr id="1" name="Shape 85"/>
        <p:cNvGrpSpPr/>
        <p:nvPr/>
      </p:nvGrpSpPr>
      <p:grpSpPr>
        <a:xfrm>
          <a:off x="0" y="0"/>
          <a:ext cx="0" cy="0"/>
          <a:chOff x="0" y="0"/>
          <a:chExt cx="0" cy="0"/>
        </a:xfrm>
      </p:grpSpPr>
      <p:sp>
        <p:nvSpPr>
          <p:cNvPr id="86" name="Google Shape;86;p13"/>
          <p:cNvSpPr/>
          <p:nvPr/>
        </p:nvSpPr>
        <p:spPr>
          <a:xfrm>
            <a:off x="0" y="3137836"/>
            <a:ext cx="12192000" cy="37203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 </a:t>
            </a:r>
            <a:endParaRPr sz="1800" b="0" i="0" u="none" strike="noStrike" cap="none">
              <a:solidFill>
                <a:schemeClr val="lt1"/>
              </a:solidFill>
              <a:latin typeface="Arial"/>
              <a:ea typeface="Arial"/>
              <a:cs typeface="Arial"/>
              <a:sym typeface="Arial"/>
            </a:endParaRPr>
          </a:p>
        </p:txBody>
      </p:sp>
      <p:sp>
        <p:nvSpPr>
          <p:cNvPr id="87" name="Google Shape;87;p13"/>
          <p:cNvSpPr>
            <a:spLocks noGrp="1"/>
          </p:cNvSpPr>
          <p:nvPr>
            <p:ph type="pic" idx="2"/>
          </p:nvPr>
        </p:nvSpPr>
        <p:spPr>
          <a:xfrm>
            <a:off x="479425" y="4730280"/>
            <a:ext cx="1762200" cy="1650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8" name="Google Shape;88;p13"/>
          <p:cNvSpPr>
            <a:spLocks noGrp="1"/>
          </p:cNvSpPr>
          <p:nvPr>
            <p:ph type="pic" idx="3"/>
          </p:nvPr>
        </p:nvSpPr>
        <p:spPr>
          <a:xfrm>
            <a:off x="2406805" y="4730895"/>
            <a:ext cx="1762200" cy="1650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9" name="Google Shape;89;p13"/>
          <p:cNvSpPr>
            <a:spLocks noGrp="1"/>
          </p:cNvSpPr>
          <p:nvPr>
            <p:ph type="pic" idx="4"/>
          </p:nvPr>
        </p:nvSpPr>
        <p:spPr>
          <a:xfrm>
            <a:off x="4330925" y="4730895"/>
            <a:ext cx="1762200" cy="1650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0" name="Google Shape;90;p13"/>
          <p:cNvSpPr/>
          <p:nvPr/>
        </p:nvSpPr>
        <p:spPr>
          <a:xfrm>
            <a:off x="479651" y="3432234"/>
            <a:ext cx="5613300" cy="5130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Clean + Modern Grid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00"/>
              </a:spcBef>
              <a:spcAft>
                <a:spcPts val="0"/>
              </a:spcAft>
              <a:buClr>
                <a:srgbClr val="000000"/>
              </a:buClr>
              <a:buSzPts val="1000"/>
              <a:buFont typeface="Arial"/>
              <a:buNone/>
            </a:pPr>
            <a:r>
              <a:rPr lang="en-US" sz="1000" b="0" i="0" u="none" strike="noStrike" cap="none">
                <a:solidFill>
                  <a:schemeClr val="lt1"/>
                </a:solidFill>
                <a:latin typeface="Arial"/>
                <a:ea typeface="Arial"/>
                <a:cs typeface="Arial"/>
                <a:sym typeface="Arial"/>
              </a:rPr>
              <a:t>Utility Business Models | Regulatory Innovation | Grid Integration | Transportation Electrification</a:t>
            </a:r>
            <a:endParaRPr sz="1400" b="0" i="0" u="none" strike="noStrike" cap="none">
              <a:solidFill>
                <a:srgbClr val="000000"/>
              </a:solidFill>
              <a:latin typeface="Arial"/>
              <a:ea typeface="Arial"/>
              <a:cs typeface="Arial"/>
              <a:sym typeface="Arial"/>
            </a:endParaRPr>
          </a:p>
        </p:txBody>
      </p:sp>
      <p:cxnSp>
        <p:nvCxnSpPr>
          <p:cNvPr id="91" name="Google Shape;91;p13"/>
          <p:cNvCxnSpPr/>
          <p:nvPr/>
        </p:nvCxnSpPr>
        <p:spPr>
          <a:xfrm>
            <a:off x="479651" y="4338045"/>
            <a:ext cx="5610600" cy="0"/>
          </a:xfrm>
          <a:prstGeom prst="straightConnector1">
            <a:avLst/>
          </a:prstGeom>
          <a:noFill/>
          <a:ln w="9525" cap="flat" cmpd="sng">
            <a:solidFill>
              <a:schemeClr val="lt1"/>
            </a:solidFill>
            <a:prstDash val="solid"/>
            <a:miter lim="800000"/>
            <a:headEnd type="none" w="sm" len="sm"/>
            <a:tailEnd type="none" w="sm" len="sm"/>
          </a:ln>
        </p:spPr>
      </p:cxnSp>
      <p:sp>
        <p:nvSpPr>
          <p:cNvPr id="92" name="Google Shape;92;p13"/>
          <p:cNvSpPr txBox="1">
            <a:spLocks noGrp="1"/>
          </p:cNvSpPr>
          <p:nvPr>
            <p:ph type="ctrTitle"/>
          </p:nvPr>
        </p:nvSpPr>
        <p:spPr>
          <a:xfrm>
            <a:off x="482599" y="1321081"/>
            <a:ext cx="5613300" cy="1001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Clr>
                <a:schemeClr val="dk2"/>
              </a:buClr>
              <a:buSzPts val="4800"/>
              <a:buFont typeface="Arial"/>
              <a:buNone/>
              <a:defRPr sz="4800" b="1" cap="none">
                <a:solidFill>
                  <a:schemeClr val="dk2"/>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3" name="Google Shape;93;p13"/>
          <p:cNvSpPr>
            <a:spLocks noGrp="1"/>
          </p:cNvSpPr>
          <p:nvPr>
            <p:ph type="subTitle" idx="1"/>
          </p:nvPr>
        </p:nvSpPr>
        <p:spPr>
          <a:xfrm>
            <a:off x="482601" y="2408005"/>
            <a:ext cx="1423200" cy="290400"/>
          </a:xfrm>
          <a:prstGeom prst="roundRect">
            <a:avLst>
              <a:gd name="adj" fmla="val 50000"/>
            </a:avLst>
          </a:prstGeom>
          <a:solidFill>
            <a:schemeClr val="accent6"/>
          </a:solidFill>
          <a:ln>
            <a:noFill/>
          </a:ln>
        </p:spPr>
        <p:txBody>
          <a:bodyPr spcFirstLastPara="1" wrap="square" lIns="137150" tIns="0" rIns="0" bIns="0" anchor="ctr" anchorCtr="0">
            <a:noAutofit/>
          </a:bodyPr>
          <a:lstStyle>
            <a:lvl1pPr lvl="0" algn="l" rtl="0">
              <a:lnSpc>
                <a:spcPct val="100000"/>
              </a:lnSpc>
              <a:spcBef>
                <a:spcPts val="0"/>
              </a:spcBef>
              <a:spcAft>
                <a:spcPts val="0"/>
              </a:spcAft>
              <a:buClr>
                <a:schemeClr val="lt1"/>
              </a:buClr>
              <a:buSzPts val="1100"/>
              <a:buNone/>
              <a:defRPr sz="1100" b="1">
                <a:solidFill>
                  <a:schemeClr val="lt1"/>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pic>
        <p:nvPicPr>
          <p:cNvPr id="94" name="Google Shape;94;p13"/>
          <p:cNvPicPr preferRelativeResize="0"/>
          <p:nvPr/>
        </p:nvPicPr>
        <p:blipFill rotWithShape="1">
          <a:blip r:embed="rId2">
            <a:alphaModFix/>
          </a:blip>
          <a:srcRect/>
          <a:stretch/>
        </p:blipFill>
        <p:spPr>
          <a:xfrm>
            <a:off x="482600" y="477342"/>
            <a:ext cx="2328598" cy="583192"/>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1_Title w/ Subtitle">
  <p:cSld name="1_Title w/ Subtitle">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04799" y="266700"/>
            <a:ext cx="9540600" cy="4023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4"/>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pic>
        <p:nvPicPr>
          <p:cNvPr id="98" name="Google Shape;98;p14"/>
          <p:cNvPicPr preferRelativeResize="0"/>
          <p:nvPr/>
        </p:nvPicPr>
        <p:blipFill rotWithShape="1">
          <a:blip r:embed="rId2">
            <a:alphaModFix/>
          </a:blip>
          <a:srcRect/>
          <a:stretch/>
        </p:blipFill>
        <p:spPr>
          <a:xfrm>
            <a:off x="9986962" y="404153"/>
            <a:ext cx="1900237" cy="475910"/>
          </a:xfrm>
          <a:prstGeom prst="rect">
            <a:avLst/>
          </a:prstGeom>
          <a:noFill/>
          <a:ln>
            <a:noFill/>
          </a:ln>
        </p:spPr>
      </p:pic>
      <p:sp>
        <p:nvSpPr>
          <p:cNvPr id="99" name="Google Shape;99;p14"/>
          <p:cNvSpPr txBox="1"/>
          <p:nvPr/>
        </p:nvSpPr>
        <p:spPr>
          <a:xfrm>
            <a:off x="10565476" y="6248922"/>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00" name="Google Shape;100;p14"/>
          <p:cNvSpPr txBox="1"/>
          <p:nvPr/>
        </p:nvSpPr>
        <p:spPr>
          <a:xfrm>
            <a:off x="10817413" y="6248922"/>
            <a:ext cx="10698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01" name="Google Shape;101;p14"/>
          <p:cNvGrpSpPr/>
          <p:nvPr/>
        </p:nvGrpSpPr>
        <p:grpSpPr>
          <a:xfrm>
            <a:off x="0" y="6776357"/>
            <a:ext cx="12191870" cy="81600"/>
            <a:chOff x="0" y="6776357"/>
            <a:chExt cx="12481440" cy="81600"/>
          </a:xfrm>
        </p:grpSpPr>
        <p:grpSp>
          <p:nvGrpSpPr>
            <p:cNvPr id="102" name="Google Shape;102;p14"/>
            <p:cNvGrpSpPr/>
            <p:nvPr/>
          </p:nvGrpSpPr>
          <p:grpSpPr>
            <a:xfrm>
              <a:off x="0" y="6776357"/>
              <a:ext cx="8321385" cy="81600"/>
              <a:chOff x="0" y="6776357"/>
              <a:chExt cx="9194900" cy="81600"/>
            </a:xfrm>
          </p:grpSpPr>
          <p:sp>
            <p:nvSpPr>
              <p:cNvPr id="103" name="Google Shape;103;p14"/>
              <p:cNvSpPr/>
              <p:nvPr/>
            </p:nvSpPr>
            <p:spPr>
              <a:xfrm>
                <a:off x="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4" name="Google Shape;104;p14"/>
              <p:cNvSpPr/>
              <p:nvPr/>
            </p:nvSpPr>
            <p:spPr>
              <a:xfrm>
                <a:off x="459740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05" name="Google Shape;105;p14"/>
            <p:cNvSpPr/>
            <p:nvPr/>
          </p:nvSpPr>
          <p:spPr>
            <a:xfrm>
              <a:off x="8321040" y="6776357"/>
              <a:ext cx="41604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06" name="Google Shape;106;p14"/>
          <p:cNvSpPr txBox="1">
            <a:spLocks noGrp="1"/>
          </p:cNvSpPr>
          <p:nvPr>
            <p:ph type="body" idx="1"/>
          </p:nvPr>
        </p:nvSpPr>
        <p:spPr>
          <a:xfrm>
            <a:off x="304801" y="724845"/>
            <a:ext cx="9540600" cy="316500"/>
          </a:xfrm>
          <a:prstGeom prst="rect">
            <a:avLst/>
          </a:prstGeom>
          <a:noFill/>
          <a:ln>
            <a:noFill/>
          </a:ln>
        </p:spPr>
        <p:txBody>
          <a:bodyPr spcFirstLastPara="1" wrap="square" lIns="0" tIns="0" rIns="0" bIns="0" anchor="t" anchorCtr="0">
            <a:noAutofit/>
          </a:bodyPr>
          <a:lstStyle>
            <a:lvl1pPr marL="457200" lvl="0" indent="-228600" algn="l" rtl="0">
              <a:lnSpc>
                <a:spcPct val="90000"/>
              </a:lnSpc>
              <a:spcBef>
                <a:spcPts val="0"/>
              </a:spcBef>
              <a:spcAft>
                <a:spcPts val="0"/>
              </a:spcAft>
              <a:buClr>
                <a:srgbClr val="B2B2B2"/>
              </a:buClr>
              <a:buSzPts val="1800"/>
              <a:buNone/>
              <a:defRPr sz="1800">
                <a:solidFill>
                  <a:srgbClr val="B2B2B2"/>
                </a:solidFill>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Divider Large Image">
  <p:cSld name="Divider Large Image">
    <p:spTree>
      <p:nvGrpSpPr>
        <p:cNvPr id="1" name="Shape 148"/>
        <p:cNvGrpSpPr/>
        <p:nvPr/>
      </p:nvGrpSpPr>
      <p:grpSpPr>
        <a:xfrm>
          <a:off x="0" y="0"/>
          <a:ext cx="0" cy="0"/>
          <a:chOff x="0" y="0"/>
          <a:chExt cx="0" cy="0"/>
        </a:xfrm>
      </p:grpSpPr>
      <p:sp>
        <p:nvSpPr>
          <p:cNvPr id="149" name="Google Shape;149;p20"/>
          <p:cNvSpPr/>
          <p:nvPr/>
        </p:nvSpPr>
        <p:spPr>
          <a:xfrm>
            <a:off x="0" y="-3922"/>
            <a:ext cx="3091500" cy="6861900"/>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0" name="Google Shape;150;p20"/>
          <p:cNvSpPr>
            <a:spLocks noGrp="1"/>
          </p:cNvSpPr>
          <p:nvPr>
            <p:ph type="pic" idx="2"/>
          </p:nvPr>
        </p:nvSpPr>
        <p:spPr>
          <a:xfrm>
            <a:off x="648509" y="619125"/>
            <a:ext cx="4896000" cy="39264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1" name="Google Shape;151;p20"/>
          <p:cNvSpPr>
            <a:spLocks noGrp="1"/>
          </p:cNvSpPr>
          <p:nvPr>
            <p:ph type="pic" idx="3"/>
          </p:nvPr>
        </p:nvSpPr>
        <p:spPr>
          <a:xfrm>
            <a:off x="648509" y="4621397"/>
            <a:ext cx="1901400" cy="161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2" name="Google Shape;152;p20"/>
          <p:cNvSpPr>
            <a:spLocks noGrp="1"/>
          </p:cNvSpPr>
          <p:nvPr>
            <p:ph type="pic" idx="4"/>
          </p:nvPr>
        </p:nvSpPr>
        <p:spPr>
          <a:xfrm>
            <a:off x="2622431" y="4621944"/>
            <a:ext cx="2922000" cy="161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3" name="Google Shape;153;p20"/>
          <p:cNvSpPr txBox="1">
            <a:spLocks noGrp="1"/>
          </p:cNvSpPr>
          <p:nvPr>
            <p:ph type="ctrTitle"/>
          </p:nvPr>
        </p:nvSpPr>
        <p:spPr>
          <a:xfrm>
            <a:off x="6096000" y="3642800"/>
            <a:ext cx="4577400" cy="1156800"/>
          </a:xfrm>
          <a:prstGeom prst="rect">
            <a:avLst/>
          </a:prstGeom>
          <a:noFill/>
          <a:ln>
            <a:noFill/>
          </a:ln>
        </p:spPr>
        <p:txBody>
          <a:bodyPr spcFirstLastPara="1" wrap="square" lIns="0" tIns="0" rIns="0" bIns="0" anchor="b" anchorCtr="0">
            <a:noAutofit/>
          </a:bodyPr>
          <a:lstStyle>
            <a:lvl1pPr lvl="0" algn="l" rtl="0">
              <a:lnSpc>
                <a:spcPct val="104761"/>
              </a:lnSpc>
              <a:spcBef>
                <a:spcPts val="0"/>
              </a:spcBef>
              <a:spcAft>
                <a:spcPts val="0"/>
              </a:spcAft>
              <a:buClr>
                <a:schemeClr val="dk2"/>
              </a:buClr>
              <a:buSzPts val="4200"/>
              <a:buFont typeface="Arial"/>
              <a:buNone/>
              <a:defRPr sz="4200" b="1" cap="none">
                <a:solidFill>
                  <a:schemeClr val="dk2"/>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4" name="Google Shape;154;p20"/>
          <p:cNvSpPr txBox="1">
            <a:spLocks noGrp="1"/>
          </p:cNvSpPr>
          <p:nvPr>
            <p:ph type="subTitle" idx="1"/>
          </p:nvPr>
        </p:nvSpPr>
        <p:spPr>
          <a:xfrm>
            <a:off x="6096000" y="4956124"/>
            <a:ext cx="4577400" cy="290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dk2"/>
              </a:buClr>
              <a:buSzPts val="1800"/>
              <a:buNone/>
              <a:defRPr sz="1800">
                <a:solidFill>
                  <a:schemeClr val="dk2"/>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pic>
        <p:nvPicPr>
          <p:cNvPr id="155" name="Google Shape;155;p20"/>
          <p:cNvPicPr preferRelativeResize="0"/>
          <p:nvPr/>
        </p:nvPicPr>
        <p:blipFill rotWithShape="1">
          <a:blip r:embed="rId2">
            <a:alphaModFix/>
          </a:blip>
          <a:srcRect/>
          <a:stretch/>
        </p:blipFill>
        <p:spPr>
          <a:xfrm>
            <a:off x="9598429" y="327528"/>
            <a:ext cx="2328604" cy="5831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Cover Grid">
  <p:cSld name="Cover Grid">
    <p:bg>
      <p:bgPr>
        <a:solidFill>
          <a:schemeClr val="lt1"/>
        </a:solidFill>
        <a:effectLst/>
      </p:bgPr>
    </p:bg>
    <p:spTree>
      <p:nvGrpSpPr>
        <p:cNvPr id="1" name="Shape 156"/>
        <p:cNvGrpSpPr/>
        <p:nvPr/>
      </p:nvGrpSpPr>
      <p:grpSpPr>
        <a:xfrm>
          <a:off x="0" y="0"/>
          <a:ext cx="0" cy="0"/>
          <a:chOff x="0" y="0"/>
          <a:chExt cx="0" cy="0"/>
        </a:xfrm>
      </p:grpSpPr>
      <p:sp>
        <p:nvSpPr>
          <p:cNvPr id="157" name="Google Shape;157;p21"/>
          <p:cNvSpPr>
            <a:spLocks noGrp="1"/>
          </p:cNvSpPr>
          <p:nvPr>
            <p:ph type="pic" idx="2"/>
          </p:nvPr>
        </p:nvSpPr>
        <p:spPr>
          <a:xfrm>
            <a:off x="5838093" y="477342"/>
            <a:ext cx="3513900" cy="344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8" name="Google Shape;158;p21"/>
          <p:cNvSpPr>
            <a:spLocks noGrp="1"/>
          </p:cNvSpPr>
          <p:nvPr>
            <p:ph type="pic" idx="3"/>
          </p:nvPr>
        </p:nvSpPr>
        <p:spPr>
          <a:xfrm>
            <a:off x="9692056" y="477342"/>
            <a:ext cx="2195100" cy="344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9" name="Google Shape;159;p21"/>
          <p:cNvSpPr>
            <a:spLocks noGrp="1"/>
          </p:cNvSpPr>
          <p:nvPr>
            <p:ph type="pic" idx="4"/>
          </p:nvPr>
        </p:nvSpPr>
        <p:spPr>
          <a:xfrm>
            <a:off x="5838094" y="4178298"/>
            <a:ext cx="6049200" cy="22023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0" name="Google Shape;160;p21"/>
          <p:cNvSpPr txBox="1">
            <a:spLocks noGrp="1"/>
          </p:cNvSpPr>
          <p:nvPr>
            <p:ph type="ctrTitle"/>
          </p:nvPr>
        </p:nvSpPr>
        <p:spPr>
          <a:xfrm>
            <a:off x="486508" y="1319475"/>
            <a:ext cx="5077500" cy="1156800"/>
          </a:xfrm>
          <a:prstGeom prst="rect">
            <a:avLst/>
          </a:prstGeom>
          <a:noFill/>
          <a:ln>
            <a:noFill/>
          </a:ln>
        </p:spPr>
        <p:txBody>
          <a:bodyPr spcFirstLastPara="1" wrap="square" lIns="0" tIns="0" rIns="0" bIns="0" anchor="b" anchorCtr="0">
            <a:noAutofit/>
          </a:bodyPr>
          <a:lstStyle>
            <a:lvl1pPr lvl="0" algn="l" rtl="0">
              <a:lnSpc>
                <a:spcPct val="110000"/>
              </a:lnSpc>
              <a:spcBef>
                <a:spcPts val="0"/>
              </a:spcBef>
              <a:spcAft>
                <a:spcPts val="0"/>
              </a:spcAft>
              <a:buClr>
                <a:schemeClr val="accent1"/>
              </a:buClr>
              <a:buSzPts val="4000"/>
              <a:buFont typeface="Arial"/>
              <a:buNone/>
              <a:defRPr sz="4000" b="1" cap="none">
                <a:solidFill>
                  <a:schemeClr val="accent1"/>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1" name="Google Shape;161;p21"/>
          <p:cNvSpPr txBox="1">
            <a:spLocks noGrp="1"/>
          </p:cNvSpPr>
          <p:nvPr>
            <p:ph type="subTitle" idx="1"/>
          </p:nvPr>
        </p:nvSpPr>
        <p:spPr>
          <a:xfrm>
            <a:off x="486508" y="2632799"/>
            <a:ext cx="5077500" cy="290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accent6"/>
              </a:buClr>
              <a:buSzPts val="1800"/>
              <a:buNone/>
              <a:defRPr sz="1800">
                <a:solidFill>
                  <a:schemeClr val="accent6"/>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pic>
        <p:nvPicPr>
          <p:cNvPr id="162" name="Google Shape;162;p21"/>
          <p:cNvPicPr preferRelativeResize="0"/>
          <p:nvPr/>
        </p:nvPicPr>
        <p:blipFill rotWithShape="1">
          <a:blip r:embed="rId2">
            <a:alphaModFix/>
          </a:blip>
          <a:srcRect/>
          <a:stretch/>
        </p:blipFill>
        <p:spPr>
          <a:xfrm>
            <a:off x="486508" y="479931"/>
            <a:ext cx="1900237" cy="475910"/>
          </a:xfrm>
          <a:prstGeom prst="rect">
            <a:avLst/>
          </a:prstGeom>
          <a:noFill/>
          <a:ln>
            <a:noFill/>
          </a:ln>
        </p:spPr>
      </p:pic>
      <p:sp>
        <p:nvSpPr>
          <p:cNvPr id="163" name="Google Shape;163;p21"/>
          <p:cNvSpPr/>
          <p:nvPr/>
        </p:nvSpPr>
        <p:spPr>
          <a:xfrm>
            <a:off x="486508" y="4870938"/>
            <a:ext cx="5077500" cy="15072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accent1"/>
                </a:solidFill>
                <a:latin typeface="Arial"/>
                <a:ea typeface="Arial"/>
                <a:cs typeface="Arial"/>
                <a:sym typeface="Arial"/>
              </a:rPr>
              <a:t>Clean + Modern Grid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950"/>
              <a:buFont typeface="Arial"/>
              <a:buNone/>
            </a:pPr>
            <a:r>
              <a:rPr lang="en-US" sz="950" b="0" i="0" u="none" strike="noStrike" cap="none">
                <a:solidFill>
                  <a:schemeClr val="dk2"/>
                </a:solidFill>
                <a:latin typeface="Arial"/>
                <a:ea typeface="Arial"/>
                <a:cs typeface="Arial"/>
                <a:sym typeface="Arial"/>
              </a:rPr>
              <a:t>Utility Business Models | Regulatory Innovation | Grid Integration | Transportation Electrification</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Divider Color Block">
  <p:cSld name="Divider Color Block">
    <p:bg>
      <p:bgPr>
        <a:solidFill>
          <a:schemeClr val="lt1"/>
        </a:solidFill>
        <a:effectLst/>
      </p:bgPr>
    </p:bg>
    <p:spTree>
      <p:nvGrpSpPr>
        <p:cNvPr id="1" name="Shape 164"/>
        <p:cNvGrpSpPr/>
        <p:nvPr/>
      </p:nvGrpSpPr>
      <p:grpSpPr>
        <a:xfrm>
          <a:off x="0" y="0"/>
          <a:ext cx="0" cy="0"/>
          <a:chOff x="0" y="0"/>
          <a:chExt cx="0" cy="0"/>
        </a:xfrm>
      </p:grpSpPr>
      <p:sp>
        <p:nvSpPr>
          <p:cNvPr id="165" name="Google Shape;165;p22"/>
          <p:cNvSpPr>
            <a:spLocks noGrp="1"/>
          </p:cNvSpPr>
          <p:nvPr>
            <p:ph type="pic" idx="2"/>
          </p:nvPr>
        </p:nvSpPr>
        <p:spPr>
          <a:xfrm>
            <a:off x="5673725" y="-1"/>
            <a:ext cx="2217600" cy="22884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6" name="Google Shape;166;p22"/>
          <p:cNvSpPr>
            <a:spLocks noGrp="1"/>
          </p:cNvSpPr>
          <p:nvPr>
            <p:ph type="pic" idx="3"/>
          </p:nvPr>
        </p:nvSpPr>
        <p:spPr>
          <a:xfrm>
            <a:off x="7891199" y="0"/>
            <a:ext cx="4300800" cy="6858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7" name="Google Shape;167;p22"/>
          <p:cNvSpPr>
            <a:spLocks noGrp="1"/>
          </p:cNvSpPr>
          <p:nvPr>
            <p:ph type="pic" idx="4"/>
          </p:nvPr>
        </p:nvSpPr>
        <p:spPr>
          <a:xfrm>
            <a:off x="5673969" y="2292930"/>
            <a:ext cx="2217600" cy="22698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8" name="Google Shape;168;p22"/>
          <p:cNvSpPr>
            <a:spLocks noGrp="1"/>
          </p:cNvSpPr>
          <p:nvPr>
            <p:ph type="pic" idx="5"/>
          </p:nvPr>
        </p:nvSpPr>
        <p:spPr>
          <a:xfrm>
            <a:off x="5673968" y="4562821"/>
            <a:ext cx="2217600" cy="22953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9" name="Google Shape;169;p22"/>
          <p:cNvSpPr txBox="1">
            <a:spLocks noGrp="1"/>
          </p:cNvSpPr>
          <p:nvPr>
            <p:ph type="ctrTitle"/>
          </p:nvPr>
        </p:nvSpPr>
        <p:spPr>
          <a:xfrm>
            <a:off x="471638" y="1257975"/>
            <a:ext cx="4635000" cy="7737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accent1"/>
              </a:buClr>
              <a:buSzPts val="4400"/>
              <a:buFont typeface="Arial"/>
              <a:buNone/>
              <a:defRPr sz="4400" b="1" cap="none">
                <a:solidFill>
                  <a:schemeClr val="accent1"/>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p22"/>
          <p:cNvSpPr txBox="1">
            <a:spLocks noGrp="1"/>
          </p:cNvSpPr>
          <p:nvPr>
            <p:ph type="subTitle" idx="1"/>
          </p:nvPr>
        </p:nvSpPr>
        <p:spPr>
          <a:xfrm>
            <a:off x="471638" y="2531305"/>
            <a:ext cx="4635000" cy="290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accent1"/>
              </a:buClr>
              <a:buSzPts val="1800"/>
              <a:buNone/>
              <a:defRPr sz="1800">
                <a:solidFill>
                  <a:schemeClr val="accent1"/>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cxnSp>
        <p:nvCxnSpPr>
          <p:cNvPr id="171" name="Google Shape;171;p22"/>
          <p:cNvCxnSpPr/>
          <p:nvPr/>
        </p:nvCxnSpPr>
        <p:spPr>
          <a:xfrm rot="10800000">
            <a:off x="471543" y="2281526"/>
            <a:ext cx="7419900" cy="0"/>
          </a:xfrm>
          <a:prstGeom prst="straightConnector1">
            <a:avLst/>
          </a:prstGeom>
          <a:noFill/>
          <a:ln w="31750" cap="flat" cmpd="sng">
            <a:solidFill>
              <a:schemeClr val="accent6"/>
            </a:solidFill>
            <a:prstDash val="solid"/>
            <a:miter lim="800000"/>
            <a:headEnd type="none" w="sm" len="sm"/>
            <a:tailEnd type="none" w="sm" len="sm"/>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1_Content w/ Subtitle">
  <p:cSld name="1_Content w/ Subtitle">
    <p:spTree>
      <p:nvGrpSpPr>
        <p:cNvPr id="1" name="Shape 172"/>
        <p:cNvGrpSpPr/>
        <p:nvPr/>
      </p:nvGrpSpPr>
      <p:grpSpPr>
        <a:xfrm>
          <a:off x="0" y="0"/>
          <a:ext cx="0" cy="0"/>
          <a:chOff x="0" y="0"/>
          <a:chExt cx="0" cy="0"/>
        </a:xfrm>
      </p:grpSpPr>
      <p:sp>
        <p:nvSpPr>
          <p:cNvPr id="173" name="Google Shape;173;p23"/>
          <p:cNvSpPr txBox="1">
            <a:spLocks noGrp="1"/>
          </p:cNvSpPr>
          <p:nvPr>
            <p:ph type="title"/>
          </p:nvPr>
        </p:nvSpPr>
        <p:spPr>
          <a:xfrm>
            <a:off x="304799" y="266700"/>
            <a:ext cx="9540600" cy="4023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p23"/>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600"/>
              </a:spcBef>
              <a:spcAft>
                <a:spcPts val="0"/>
              </a:spcAft>
              <a:buClr>
                <a:schemeClr val="dk2"/>
              </a:buClr>
              <a:buSzPts val="1800"/>
              <a:buNone/>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5" name="Google Shape;175;p23"/>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pic>
        <p:nvPicPr>
          <p:cNvPr id="176" name="Google Shape;176;p23"/>
          <p:cNvPicPr preferRelativeResize="0"/>
          <p:nvPr/>
        </p:nvPicPr>
        <p:blipFill rotWithShape="1">
          <a:blip r:embed="rId2">
            <a:alphaModFix/>
          </a:blip>
          <a:srcRect/>
          <a:stretch/>
        </p:blipFill>
        <p:spPr>
          <a:xfrm>
            <a:off x="9986962" y="404153"/>
            <a:ext cx="1900237" cy="475910"/>
          </a:xfrm>
          <a:prstGeom prst="rect">
            <a:avLst/>
          </a:prstGeom>
          <a:noFill/>
          <a:ln>
            <a:noFill/>
          </a:ln>
        </p:spPr>
      </p:pic>
      <p:sp>
        <p:nvSpPr>
          <p:cNvPr id="177" name="Google Shape;177;p23"/>
          <p:cNvSpPr txBox="1"/>
          <p:nvPr/>
        </p:nvSpPr>
        <p:spPr>
          <a:xfrm>
            <a:off x="10565476" y="6248922"/>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78" name="Google Shape;178;p23"/>
          <p:cNvSpPr txBox="1"/>
          <p:nvPr/>
        </p:nvSpPr>
        <p:spPr>
          <a:xfrm>
            <a:off x="10817413" y="6248922"/>
            <a:ext cx="10698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79" name="Google Shape;179;p23"/>
          <p:cNvGrpSpPr/>
          <p:nvPr/>
        </p:nvGrpSpPr>
        <p:grpSpPr>
          <a:xfrm>
            <a:off x="0" y="6776357"/>
            <a:ext cx="12191870" cy="81600"/>
            <a:chOff x="0" y="6776357"/>
            <a:chExt cx="12481440" cy="81600"/>
          </a:xfrm>
        </p:grpSpPr>
        <p:grpSp>
          <p:nvGrpSpPr>
            <p:cNvPr id="180" name="Google Shape;180;p23"/>
            <p:cNvGrpSpPr/>
            <p:nvPr/>
          </p:nvGrpSpPr>
          <p:grpSpPr>
            <a:xfrm>
              <a:off x="0" y="6776357"/>
              <a:ext cx="8321385" cy="81600"/>
              <a:chOff x="0" y="6776357"/>
              <a:chExt cx="9194900" cy="81600"/>
            </a:xfrm>
          </p:grpSpPr>
          <p:sp>
            <p:nvSpPr>
              <p:cNvPr id="181" name="Google Shape;181;p23"/>
              <p:cNvSpPr/>
              <p:nvPr/>
            </p:nvSpPr>
            <p:spPr>
              <a:xfrm>
                <a:off x="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2" name="Google Shape;182;p23"/>
              <p:cNvSpPr/>
              <p:nvPr/>
            </p:nvSpPr>
            <p:spPr>
              <a:xfrm>
                <a:off x="459740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83" name="Google Shape;183;p23"/>
            <p:cNvSpPr/>
            <p:nvPr/>
          </p:nvSpPr>
          <p:spPr>
            <a:xfrm>
              <a:off x="8321040" y="6776357"/>
              <a:ext cx="41604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84" name="Google Shape;184;p23"/>
          <p:cNvSpPr txBox="1">
            <a:spLocks noGrp="1"/>
          </p:cNvSpPr>
          <p:nvPr>
            <p:ph type="body" idx="2"/>
          </p:nvPr>
        </p:nvSpPr>
        <p:spPr>
          <a:xfrm>
            <a:off x="304801" y="724845"/>
            <a:ext cx="9540600" cy="316500"/>
          </a:xfrm>
          <a:prstGeom prst="rect">
            <a:avLst/>
          </a:prstGeom>
          <a:noFill/>
          <a:ln>
            <a:noFill/>
          </a:ln>
        </p:spPr>
        <p:txBody>
          <a:bodyPr spcFirstLastPara="1" wrap="square" lIns="0" tIns="0" rIns="0" bIns="0" anchor="t" anchorCtr="0">
            <a:noAutofit/>
          </a:bodyPr>
          <a:lstStyle>
            <a:lvl1pPr marL="457200" lvl="0" indent="-228600" algn="l" rtl="0">
              <a:lnSpc>
                <a:spcPct val="90000"/>
              </a:lnSpc>
              <a:spcBef>
                <a:spcPts val="0"/>
              </a:spcBef>
              <a:spcAft>
                <a:spcPts val="0"/>
              </a:spcAft>
              <a:buClr>
                <a:srgbClr val="B2B2B2"/>
              </a:buClr>
              <a:buSzPts val="1800"/>
              <a:buNone/>
              <a:defRPr sz="1800">
                <a:solidFill>
                  <a:srgbClr val="B2B2B2"/>
                </a:solidFill>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5"/>
        <p:cNvGrpSpPr/>
        <p:nvPr/>
      </p:nvGrpSpPr>
      <p:grpSpPr>
        <a:xfrm>
          <a:off x="0" y="0"/>
          <a:ext cx="0" cy="0"/>
          <a:chOff x="0" y="0"/>
          <a:chExt cx="0" cy="0"/>
        </a:xfrm>
      </p:grpSpPr>
      <p:sp>
        <p:nvSpPr>
          <p:cNvPr id="186" name="Google Shape;186;p24"/>
          <p:cNvSpPr txBox="1">
            <a:spLocks noGrp="1"/>
          </p:cNvSpPr>
          <p:nvPr>
            <p:ph type="title"/>
          </p:nvPr>
        </p:nvSpPr>
        <p:spPr>
          <a:xfrm>
            <a:off x="304801" y="266699"/>
            <a:ext cx="11582400" cy="7929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p24"/>
          <p:cNvSpPr txBox="1">
            <a:spLocks noGrp="1"/>
          </p:cNvSpPr>
          <p:nvPr>
            <p:ph type="body" idx="1"/>
          </p:nvPr>
        </p:nvSpPr>
        <p:spPr>
          <a:xfrm>
            <a:off x="304800" y="1219200"/>
            <a:ext cx="11582400" cy="44124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600"/>
              </a:spcBef>
              <a:spcAft>
                <a:spcPts val="0"/>
              </a:spcAft>
              <a:buClr>
                <a:schemeClr val="dk2"/>
              </a:buClr>
              <a:buSzPts val="1800"/>
              <a:buNone/>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hree Column Chart">
  <p:cSld name="Three Column Chart">
    <p:spTree>
      <p:nvGrpSpPr>
        <p:cNvPr id="1" name="Shape 188"/>
        <p:cNvGrpSpPr/>
        <p:nvPr/>
      </p:nvGrpSpPr>
      <p:grpSpPr>
        <a:xfrm>
          <a:off x="0" y="0"/>
          <a:ext cx="0" cy="0"/>
          <a:chOff x="0" y="0"/>
          <a:chExt cx="0" cy="0"/>
        </a:xfrm>
      </p:grpSpPr>
      <p:sp>
        <p:nvSpPr>
          <p:cNvPr id="189" name="Google Shape;189;p25"/>
          <p:cNvSpPr txBox="1">
            <a:spLocks noGrp="1"/>
          </p:cNvSpPr>
          <p:nvPr>
            <p:ph type="body" idx="1"/>
          </p:nvPr>
        </p:nvSpPr>
        <p:spPr>
          <a:xfrm>
            <a:off x="550126" y="1906745"/>
            <a:ext cx="34518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0" name="Google Shape;190;p25"/>
          <p:cNvSpPr txBox="1">
            <a:spLocks noGrp="1"/>
          </p:cNvSpPr>
          <p:nvPr>
            <p:ph type="body" idx="2"/>
          </p:nvPr>
        </p:nvSpPr>
        <p:spPr>
          <a:xfrm>
            <a:off x="4341816"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1" name="Google Shape;191;p25"/>
          <p:cNvSpPr txBox="1">
            <a:spLocks noGrp="1"/>
          </p:cNvSpPr>
          <p:nvPr>
            <p:ph type="body" idx="3"/>
          </p:nvPr>
        </p:nvSpPr>
        <p:spPr>
          <a:xfrm>
            <a:off x="8132063"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2" name="Google Shape;192;p25"/>
          <p:cNvSpPr>
            <a:spLocks noGrp="1"/>
          </p:cNvSpPr>
          <p:nvPr>
            <p:ph type="chart" idx="4"/>
          </p:nvPr>
        </p:nvSpPr>
        <p:spPr>
          <a:xfrm>
            <a:off x="550125" y="2601492"/>
            <a:ext cx="34518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3" name="Google Shape;193;p25"/>
          <p:cNvSpPr>
            <a:spLocks noGrp="1"/>
          </p:cNvSpPr>
          <p:nvPr>
            <p:ph type="chart" idx="5"/>
          </p:nvPr>
        </p:nvSpPr>
        <p:spPr>
          <a:xfrm>
            <a:off x="4341816"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4" name="Google Shape;194;p25"/>
          <p:cNvSpPr>
            <a:spLocks noGrp="1"/>
          </p:cNvSpPr>
          <p:nvPr>
            <p:ph type="chart" idx="6"/>
          </p:nvPr>
        </p:nvSpPr>
        <p:spPr>
          <a:xfrm>
            <a:off x="8132063"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5" name="Google Shape;195;p25"/>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196" name="Google Shape;196;p25"/>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197" name="Google Shape;197;p25"/>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hree Column Chart">
  <p:cSld name="1_Three Column Chart">
    <p:spTree>
      <p:nvGrpSpPr>
        <p:cNvPr id="1" name="Shape 198"/>
        <p:cNvGrpSpPr/>
        <p:nvPr/>
      </p:nvGrpSpPr>
      <p:grpSpPr>
        <a:xfrm>
          <a:off x="0" y="0"/>
          <a:ext cx="0" cy="0"/>
          <a:chOff x="0" y="0"/>
          <a:chExt cx="0" cy="0"/>
        </a:xfrm>
      </p:grpSpPr>
      <p:sp>
        <p:nvSpPr>
          <p:cNvPr id="199" name="Google Shape;199;p26"/>
          <p:cNvSpPr txBox="1">
            <a:spLocks noGrp="1"/>
          </p:cNvSpPr>
          <p:nvPr>
            <p:ph type="body" idx="1"/>
          </p:nvPr>
        </p:nvSpPr>
        <p:spPr>
          <a:xfrm>
            <a:off x="550126" y="1906745"/>
            <a:ext cx="34518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0" name="Google Shape;200;p26"/>
          <p:cNvSpPr txBox="1">
            <a:spLocks noGrp="1"/>
          </p:cNvSpPr>
          <p:nvPr>
            <p:ph type="body" idx="2"/>
          </p:nvPr>
        </p:nvSpPr>
        <p:spPr>
          <a:xfrm>
            <a:off x="4341816"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1" name="Google Shape;201;p26"/>
          <p:cNvSpPr txBox="1">
            <a:spLocks noGrp="1"/>
          </p:cNvSpPr>
          <p:nvPr>
            <p:ph type="body" idx="3"/>
          </p:nvPr>
        </p:nvSpPr>
        <p:spPr>
          <a:xfrm>
            <a:off x="8132063"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2" name="Google Shape;202;p26"/>
          <p:cNvSpPr>
            <a:spLocks noGrp="1"/>
          </p:cNvSpPr>
          <p:nvPr>
            <p:ph type="chart" idx="4"/>
          </p:nvPr>
        </p:nvSpPr>
        <p:spPr>
          <a:xfrm>
            <a:off x="550125" y="2601492"/>
            <a:ext cx="34518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3" name="Google Shape;203;p26"/>
          <p:cNvSpPr>
            <a:spLocks noGrp="1"/>
          </p:cNvSpPr>
          <p:nvPr>
            <p:ph type="chart" idx="5"/>
          </p:nvPr>
        </p:nvSpPr>
        <p:spPr>
          <a:xfrm>
            <a:off x="4341816"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4" name="Google Shape;204;p26"/>
          <p:cNvSpPr>
            <a:spLocks noGrp="1"/>
          </p:cNvSpPr>
          <p:nvPr>
            <p:ph type="chart" idx="6"/>
          </p:nvPr>
        </p:nvSpPr>
        <p:spPr>
          <a:xfrm>
            <a:off x="8132063"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5" name="Google Shape;205;p26"/>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206" name="Google Shape;206;p26"/>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207" name="Google Shape;207;p26"/>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General Slide">
  <p:cSld name="1_General Slide">
    <p:spTree>
      <p:nvGrpSpPr>
        <p:cNvPr id="1" name="Shape 208"/>
        <p:cNvGrpSpPr/>
        <p:nvPr/>
      </p:nvGrpSpPr>
      <p:grpSpPr>
        <a:xfrm>
          <a:off x="0" y="0"/>
          <a:ext cx="0" cy="0"/>
          <a:chOff x="0" y="0"/>
          <a:chExt cx="0" cy="0"/>
        </a:xfrm>
      </p:grpSpPr>
      <p:sp>
        <p:nvSpPr>
          <p:cNvPr id="209" name="Google Shape;209;p27"/>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210" name="Google Shape;210;p27"/>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211" name="Google Shape;211;p27"/>
          <p:cNvSpPr txBox="1">
            <a:spLocks noGrp="1"/>
          </p:cNvSpPr>
          <p:nvPr>
            <p:ph type="body" idx="1"/>
          </p:nvPr>
        </p:nvSpPr>
        <p:spPr>
          <a:xfrm>
            <a:off x="550127" y="2031999"/>
            <a:ext cx="11032200" cy="40911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rgbClr val="263562"/>
              </a:buClr>
              <a:buSzPts val="1800"/>
              <a:buChar char="•"/>
              <a:defRPr sz="2400"/>
            </a:lvl1pPr>
            <a:lvl2pPr marL="914400" lvl="1" indent="-342900" algn="l" rtl="0">
              <a:lnSpc>
                <a:spcPct val="90000"/>
              </a:lnSpc>
              <a:spcBef>
                <a:spcPts val="500"/>
              </a:spcBef>
              <a:spcAft>
                <a:spcPts val="0"/>
              </a:spcAft>
              <a:buClr>
                <a:srgbClr val="263562"/>
              </a:buClr>
              <a:buSzPts val="1800"/>
              <a:buChar char="•"/>
              <a:defRPr sz="2400"/>
            </a:lvl2pPr>
            <a:lvl3pPr marL="1371600" lvl="2" indent="-342900" algn="l" rtl="0">
              <a:lnSpc>
                <a:spcPct val="90000"/>
              </a:lnSpc>
              <a:spcBef>
                <a:spcPts val="500"/>
              </a:spcBef>
              <a:spcAft>
                <a:spcPts val="0"/>
              </a:spcAft>
              <a:buClr>
                <a:srgbClr val="263562"/>
              </a:buClr>
              <a:buSzPts val="1800"/>
              <a:buChar char="•"/>
              <a:defRPr sz="2400"/>
            </a:lvl3pPr>
            <a:lvl4pPr marL="1828800" lvl="3" indent="-342900" algn="l" rtl="0">
              <a:lnSpc>
                <a:spcPct val="90000"/>
              </a:lnSpc>
              <a:spcBef>
                <a:spcPts val="500"/>
              </a:spcBef>
              <a:spcAft>
                <a:spcPts val="0"/>
              </a:spcAft>
              <a:buClr>
                <a:srgbClr val="263562"/>
              </a:buClr>
              <a:buSzPts val="1800"/>
              <a:buChar char="•"/>
              <a:defRPr sz="2400"/>
            </a:lvl4pPr>
            <a:lvl5pPr marL="2286000" lvl="4" indent="-342900" algn="l" rtl="0">
              <a:lnSpc>
                <a:spcPct val="90000"/>
              </a:lnSpc>
              <a:spcBef>
                <a:spcPts val="500"/>
              </a:spcBef>
              <a:spcAft>
                <a:spcPts val="0"/>
              </a:spcAft>
              <a:buClr>
                <a:srgbClr val="263562"/>
              </a:buClr>
              <a:buSzPts val="1800"/>
              <a:buChar char="•"/>
              <a:defRPr/>
            </a:lvl5pPr>
            <a:lvl6pPr marL="2743200" lvl="5" indent="-342900" algn="l" rtl="0">
              <a:lnSpc>
                <a:spcPct val="90000"/>
              </a:lnSpc>
              <a:spcBef>
                <a:spcPts val="500"/>
              </a:spcBef>
              <a:spcAft>
                <a:spcPts val="0"/>
              </a:spcAft>
              <a:buClr>
                <a:srgbClr val="223A6F"/>
              </a:buClr>
              <a:buSzPts val="1800"/>
              <a:buChar char="•"/>
              <a:defRPr/>
            </a:lvl6pPr>
            <a:lvl7pPr marL="3200400" lvl="6" indent="-342900" algn="l" rtl="0">
              <a:lnSpc>
                <a:spcPct val="90000"/>
              </a:lnSpc>
              <a:spcBef>
                <a:spcPts val="500"/>
              </a:spcBef>
              <a:spcAft>
                <a:spcPts val="0"/>
              </a:spcAft>
              <a:buClr>
                <a:srgbClr val="223A6F"/>
              </a:buClr>
              <a:buSzPts val="1800"/>
              <a:buChar char="•"/>
              <a:defRPr/>
            </a:lvl7pPr>
            <a:lvl8pPr marL="3657600" lvl="7" indent="-342900" algn="l" rtl="0">
              <a:lnSpc>
                <a:spcPct val="90000"/>
              </a:lnSpc>
              <a:spcBef>
                <a:spcPts val="500"/>
              </a:spcBef>
              <a:spcAft>
                <a:spcPts val="0"/>
              </a:spcAft>
              <a:buClr>
                <a:srgbClr val="223A6F"/>
              </a:buClr>
              <a:buSzPts val="1800"/>
              <a:buChar char="•"/>
              <a:defRPr sz="2400"/>
            </a:lvl8pPr>
            <a:lvl9pPr marL="4114800" lvl="8" indent="-342900" algn="l" rtl="0">
              <a:lnSpc>
                <a:spcPct val="90000"/>
              </a:lnSpc>
              <a:spcBef>
                <a:spcPts val="500"/>
              </a:spcBef>
              <a:spcAft>
                <a:spcPts val="0"/>
              </a:spcAft>
              <a:buClr>
                <a:srgbClr val="223A6F"/>
              </a:buClr>
              <a:buSzPts val="1800"/>
              <a:buChar char="•"/>
              <a:defRPr/>
            </a:lvl9pPr>
          </a:lstStyle>
          <a:p>
            <a:endParaRPr/>
          </a:p>
        </p:txBody>
      </p:sp>
      <p:sp>
        <p:nvSpPr>
          <p:cNvPr id="212" name="Google Shape;212;p27"/>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Cover Grid">
  <p:cSld name="Cover Grid">
    <p:bg>
      <p:bgPr>
        <a:solidFill>
          <a:schemeClr val="lt1"/>
        </a:solidFill>
        <a:effectLst/>
      </p:bgPr>
    </p:bg>
    <p:spTree>
      <p:nvGrpSpPr>
        <p:cNvPr id="1" name="Shape 26"/>
        <p:cNvGrpSpPr/>
        <p:nvPr/>
      </p:nvGrpSpPr>
      <p:grpSpPr>
        <a:xfrm>
          <a:off x="0" y="0"/>
          <a:ext cx="0" cy="0"/>
          <a:chOff x="0" y="0"/>
          <a:chExt cx="0" cy="0"/>
        </a:xfrm>
      </p:grpSpPr>
      <p:sp>
        <p:nvSpPr>
          <p:cNvPr id="27" name="Google Shape;27;p3"/>
          <p:cNvSpPr>
            <a:spLocks noGrp="1"/>
          </p:cNvSpPr>
          <p:nvPr>
            <p:ph type="pic" idx="2"/>
          </p:nvPr>
        </p:nvSpPr>
        <p:spPr>
          <a:xfrm>
            <a:off x="5838093" y="477342"/>
            <a:ext cx="3513993" cy="3446958"/>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8" name="Google Shape;28;p3"/>
          <p:cNvSpPr>
            <a:spLocks noGrp="1"/>
          </p:cNvSpPr>
          <p:nvPr>
            <p:ph type="pic" idx="3"/>
          </p:nvPr>
        </p:nvSpPr>
        <p:spPr>
          <a:xfrm>
            <a:off x="9692056" y="477342"/>
            <a:ext cx="2195143" cy="3446958"/>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9" name="Google Shape;29;p3"/>
          <p:cNvSpPr>
            <a:spLocks noGrp="1"/>
          </p:cNvSpPr>
          <p:nvPr>
            <p:ph type="pic" idx="4"/>
          </p:nvPr>
        </p:nvSpPr>
        <p:spPr>
          <a:xfrm>
            <a:off x="5838094" y="4178298"/>
            <a:ext cx="6049106" cy="2202358"/>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0" name="Google Shape;30;p3"/>
          <p:cNvSpPr txBox="1">
            <a:spLocks noGrp="1"/>
          </p:cNvSpPr>
          <p:nvPr>
            <p:ph type="ctrTitle"/>
          </p:nvPr>
        </p:nvSpPr>
        <p:spPr>
          <a:xfrm>
            <a:off x="486508" y="1319475"/>
            <a:ext cx="5077530" cy="1156944"/>
          </a:xfrm>
          <a:prstGeom prst="rect">
            <a:avLst/>
          </a:prstGeom>
          <a:noFill/>
          <a:ln>
            <a:noFill/>
          </a:ln>
        </p:spPr>
        <p:txBody>
          <a:bodyPr spcFirstLastPara="1" wrap="square" lIns="0" tIns="0" rIns="0" bIns="0" anchor="b" anchorCtr="0">
            <a:noAutofit/>
          </a:bodyPr>
          <a:lstStyle>
            <a:lvl1pPr lvl="0" algn="l">
              <a:lnSpc>
                <a:spcPct val="110000"/>
              </a:lnSpc>
              <a:spcBef>
                <a:spcPts val="0"/>
              </a:spcBef>
              <a:spcAft>
                <a:spcPts val="0"/>
              </a:spcAft>
              <a:buClr>
                <a:schemeClr val="accent1"/>
              </a:buClr>
              <a:buSzPts val="4000"/>
              <a:buFont typeface="Arial"/>
              <a:buNone/>
              <a:defRPr sz="4000" b="1" cap="none">
                <a:solidFill>
                  <a:schemeClr val="accen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3"/>
          <p:cNvSpPr txBox="1">
            <a:spLocks noGrp="1"/>
          </p:cNvSpPr>
          <p:nvPr>
            <p:ph type="subTitle" idx="1"/>
          </p:nvPr>
        </p:nvSpPr>
        <p:spPr>
          <a:xfrm>
            <a:off x="486508" y="2632799"/>
            <a:ext cx="5077530" cy="29048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6"/>
              </a:buClr>
              <a:buSzPts val="2000"/>
              <a:buNone/>
              <a:defRPr sz="2000">
                <a:solidFill>
                  <a:schemeClr val="accent6"/>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a:endParaRPr/>
          </a:p>
        </p:txBody>
      </p:sp>
      <p:pic>
        <p:nvPicPr>
          <p:cNvPr id="32" name="Google Shape;32;p3"/>
          <p:cNvPicPr preferRelativeResize="0"/>
          <p:nvPr/>
        </p:nvPicPr>
        <p:blipFill rotWithShape="1">
          <a:blip r:embed="rId2">
            <a:alphaModFix/>
          </a:blip>
          <a:srcRect/>
          <a:stretch/>
        </p:blipFill>
        <p:spPr>
          <a:xfrm>
            <a:off x="486508" y="479931"/>
            <a:ext cx="1900238" cy="475910"/>
          </a:xfrm>
          <a:prstGeom prst="rect">
            <a:avLst/>
          </a:prstGeom>
          <a:noFill/>
          <a:ln>
            <a:noFill/>
          </a:ln>
        </p:spPr>
      </p:pic>
      <p:sp>
        <p:nvSpPr>
          <p:cNvPr id="33" name="Google Shape;33;p3"/>
          <p:cNvSpPr/>
          <p:nvPr/>
        </p:nvSpPr>
        <p:spPr>
          <a:xfrm>
            <a:off x="486508" y="4870938"/>
            <a:ext cx="5077530" cy="1507131"/>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None/>
            </a:pPr>
            <a:r>
              <a:rPr lang="en-US" sz="2000" b="1" i="0" u="none" strike="noStrike" cap="none">
                <a:solidFill>
                  <a:schemeClr val="accent1"/>
                </a:solidFill>
                <a:latin typeface="Arial"/>
                <a:ea typeface="Arial"/>
                <a:cs typeface="Arial"/>
                <a:sym typeface="Arial"/>
              </a:rPr>
              <a:t>Clean + Modern Grid  </a:t>
            </a:r>
            <a:endParaRPr/>
          </a:p>
          <a:p>
            <a:pPr marL="0" marR="0" lvl="0" indent="0" algn="l" rtl="0">
              <a:spcBef>
                <a:spcPts val="600"/>
              </a:spcBef>
              <a:spcAft>
                <a:spcPts val="0"/>
              </a:spcAft>
              <a:buNone/>
            </a:pPr>
            <a:r>
              <a:rPr lang="en-US" sz="950" b="0" i="0" u="none" strike="noStrike" cap="none">
                <a:solidFill>
                  <a:schemeClr val="dk2"/>
                </a:solidFill>
                <a:latin typeface="Arial"/>
                <a:ea typeface="Arial"/>
                <a:cs typeface="Arial"/>
                <a:sym typeface="Arial"/>
              </a:rPr>
              <a:t>Utility Business Models | Regulatory Innovation | Grid Integration | Transportation Electrification</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wo Sided Chart">
  <p:cSld name="Two Sided Chart">
    <p:spTree>
      <p:nvGrpSpPr>
        <p:cNvPr id="1" name="Shape 213"/>
        <p:cNvGrpSpPr/>
        <p:nvPr/>
      </p:nvGrpSpPr>
      <p:grpSpPr>
        <a:xfrm>
          <a:off x="0" y="0"/>
          <a:ext cx="0" cy="0"/>
          <a:chOff x="0" y="0"/>
          <a:chExt cx="0" cy="0"/>
        </a:xfrm>
      </p:grpSpPr>
      <p:sp>
        <p:nvSpPr>
          <p:cNvPr id="214" name="Google Shape;214;p28"/>
          <p:cNvSpPr txBox="1">
            <a:spLocks noGrp="1"/>
          </p:cNvSpPr>
          <p:nvPr>
            <p:ph type="title"/>
          </p:nvPr>
        </p:nvSpPr>
        <p:spPr>
          <a:xfrm>
            <a:off x="838201" y="446981"/>
            <a:ext cx="77676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2800"/>
              <a:buFont typeface="Arial"/>
              <a:buNone/>
              <a:defRPr sz="53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2800"/>
              <a:buNone/>
              <a:defRPr sz="2133"/>
            </a:lvl2pPr>
            <a:lvl3pPr lvl="2" algn="l" rtl="0">
              <a:lnSpc>
                <a:spcPct val="100000"/>
              </a:lnSpc>
              <a:spcBef>
                <a:spcPts val="0"/>
              </a:spcBef>
              <a:spcAft>
                <a:spcPts val="0"/>
              </a:spcAft>
              <a:buSzPts val="2800"/>
              <a:buNone/>
              <a:defRPr sz="2133"/>
            </a:lvl3pPr>
            <a:lvl4pPr lvl="3" algn="l" rtl="0">
              <a:lnSpc>
                <a:spcPct val="100000"/>
              </a:lnSpc>
              <a:spcBef>
                <a:spcPts val="0"/>
              </a:spcBef>
              <a:spcAft>
                <a:spcPts val="0"/>
              </a:spcAft>
              <a:buSzPts val="2800"/>
              <a:buNone/>
              <a:defRPr sz="2133"/>
            </a:lvl4pPr>
            <a:lvl5pPr lvl="4" algn="l" rtl="0">
              <a:lnSpc>
                <a:spcPct val="100000"/>
              </a:lnSpc>
              <a:spcBef>
                <a:spcPts val="0"/>
              </a:spcBef>
              <a:spcAft>
                <a:spcPts val="0"/>
              </a:spcAft>
              <a:buSzPts val="2800"/>
              <a:buNone/>
              <a:defRPr sz="2133"/>
            </a:lvl5pPr>
            <a:lvl6pPr lvl="5" algn="l" rtl="0">
              <a:lnSpc>
                <a:spcPct val="100000"/>
              </a:lnSpc>
              <a:spcBef>
                <a:spcPts val="0"/>
              </a:spcBef>
              <a:spcAft>
                <a:spcPts val="0"/>
              </a:spcAft>
              <a:buSzPts val="2800"/>
              <a:buNone/>
              <a:defRPr sz="2133"/>
            </a:lvl6pPr>
            <a:lvl7pPr lvl="6" algn="l" rtl="0">
              <a:lnSpc>
                <a:spcPct val="100000"/>
              </a:lnSpc>
              <a:spcBef>
                <a:spcPts val="0"/>
              </a:spcBef>
              <a:spcAft>
                <a:spcPts val="0"/>
              </a:spcAft>
              <a:buSzPts val="2800"/>
              <a:buNone/>
              <a:defRPr sz="2133"/>
            </a:lvl7pPr>
            <a:lvl8pPr lvl="7" algn="l" rtl="0">
              <a:lnSpc>
                <a:spcPct val="100000"/>
              </a:lnSpc>
              <a:spcBef>
                <a:spcPts val="0"/>
              </a:spcBef>
              <a:spcAft>
                <a:spcPts val="0"/>
              </a:spcAft>
              <a:buSzPts val="2800"/>
              <a:buNone/>
              <a:defRPr sz="2133"/>
            </a:lvl8pPr>
            <a:lvl9pPr lvl="8" algn="l" rtl="0">
              <a:lnSpc>
                <a:spcPct val="100000"/>
              </a:lnSpc>
              <a:spcBef>
                <a:spcPts val="0"/>
              </a:spcBef>
              <a:spcAft>
                <a:spcPts val="0"/>
              </a:spcAft>
              <a:buSzPts val="2800"/>
              <a:buNone/>
              <a:defRPr sz="2133"/>
            </a:lvl9pPr>
          </a:lstStyle>
          <a:p>
            <a:endParaRPr/>
          </a:p>
        </p:txBody>
      </p:sp>
      <p:sp>
        <p:nvSpPr>
          <p:cNvPr id="215" name="Google Shape;215;p28"/>
          <p:cNvSpPr txBox="1">
            <a:spLocks noGrp="1"/>
          </p:cNvSpPr>
          <p:nvPr>
            <p:ph type="body" idx="1"/>
          </p:nvPr>
        </p:nvSpPr>
        <p:spPr>
          <a:xfrm>
            <a:off x="838201" y="1791001"/>
            <a:ext cx="4797600" cy="5460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1200"/>
              </a:spcBef>
              <a:spcAft>
                <a:spcPts val="0"/>
              </a:spcAft>
              <a:buClr>
                <a:srgbClr val="F7A81C"/>
              </a:buClr>
              <a:buSzPts val="1800"/>
              <a:buFont typeface="Arial"/>
              <a:buNone/>
              <a:defRPr sz="3866" b="1" i="0" u="none" strike="noStrike" cap="none">
                <a:solidFill>
                  <a:srgbClr val="F7A81C"/>
                </a:solidFill>
                <a:latin typeface="Arial"/>
                <a:ea typeface="Arial"/>
                <a:cs typeface="Arial"/>
                <a:sym typeface="Arial"/>
              </a:defRPr>
            </a:lvl1pPr>
            <a:lvl2pPr marL="914400" marR="0" lvl="1" indent="-368300" algn="l" rtl="0">
              <a:lnSpc>
                <a:spcPct val="90000"/>
              </a:lnSpc>
              <a:spcBef>
                <a:spcPts val="2133"/>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2133"/>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L="2286000" marR="0" lvl="4"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L="2743200" marR="0" lvl="5"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L="3200400" marR="0" lvl="6"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L="3657600" marR="0" lvl="7"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L="4114800" marR="0" lvl="8" indent="-330200" algn="l" rtl="0">
              <a:lnSpc>
                <a:spcPct val="90000"/>
              </a:lnSpc>
              <a:spcBef>
                <a:spcPts val="2133"/>
              </a:spcBef>
              <a:spcAft>
                <a:spcPts val="2133"/>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6" name="Google Shape;216;p28"/>
          <p:cNvSpPr>
            <a:spLocks noGrp="1"/>
          </p:cNvSpPr>
          <p:nvPr>
            <p:ph type="chart" idx="2"/>
          </p:nvPr>
        </p:nvSpPr>
        <p:spPr>
          <a:xfrm>
            <a:off x="838201" y="2337157"/>
            <a:ext cx="4797600" cy="4026000"/>
          </a:xfrm>
          <a:prstGeom prst="rect">
            <a:avLst/>
          </a:prstGeom>
          <a:noFill/>
          <a:ln>
            <a:noFill/>
          </a:ln>
        </p:spPr>
        <p:txBody>
          <a:bodyPr spcFirstLastPara="1" wrap="square" lIns="82325" tIns="82325" rIns="82325" bIns="82325" anchor="t" anchorCtr="0">
            <a:noAutofit/>
          </a:bodyPr>
          <a:lstStyle>
            <a:lvl1pPr marR="0" lvl="0" algn="ctr" rtl="0">
              <a:lnSpc>
                <a:spcPct val="150000"/>
              </a:lnSpc>
              <a:spcBef>
                <a:spcPts val="1200"/>
              </a:spcBef>
              <a:spcAft>
                <a:spcPts val="0"/>
              </a:spcAft>
              <a:buClr>
                <a:srgbClr val="20396D"/>
              </a:buClr>
              <a:buSzPts val="1300"/>
              <a:buFont typeface="Arial"/>
              <a:buNone/>
              <a:defRPr sz="2400" b="0" i="0" u="none" strike="noStrike" cap="none">
                <a:solidFill>
                  <a:srgbClr val="20396D"/>
                </a:solidFill>
                <a:latin typeface="Arial"/>
                <a:ea typeface="Arial"/>
                <a:cs typeface="Arial"/>
                <a:sym typeface="Arial"/>
              </a:defRPr>
            </a:lvl1pPr>
            <a:lvl2pPr marR="0" lvl="1" algn="l" rtl="0">
              <a:lnSpc>
                <a:spcPct val="90000"/>
              </a:lnSpc>
              <a:spcBef>
                <a:spcPts val="667"/>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R="0" lvl="2" algn="l" rtl="0">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R="0" lvl="3"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R="0" lvl="4"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R="0" lvl="5"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7" name="Google Shape;217;p28"/>
          <p:cNvSpPr txBox="1">
            <a:spLocks noGrp="1"/>
          </p:cNvSpPr>
          <p:nvPr>
            <p:ph type="body" idx="3"/>
          </p:nvPr>
        </p:nvSpPr>
        <p:spPr>
          <a:xfrm>
            <a:off x="6573619" y="1791001"/>
            <a:ext cx="4797600" cy="5460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1200"/>
              </a:spcBef>
              <a:spcAft>
                <a:spcPts val="0"/>
              </a:spcAft>
              <a:buClr>
                <a:srgbClr val="F7A81C"/>
              </a:buClr>
              <a:buSzPts val="1800"/>
              <a:buFont typeface="Arial"/>
              <a:buNone/>
              <a:defRPr sz="3866" b="1" i="0" u="none" strike="noStrike" cap="none">
                <a:solidFill>
                  <a:srgbClr val="F7A81C"/>
                </a:solidFill>
                <a:latin typeface="Arial"/>
                <a:ea typeface="Arial"/>
                <a:cs typeface="Arial"/>
                <a:sym typeface="Arial"/>
              </a:defRPr>
            </a:lvl1pPr>
            <a:lvl2pPr marL="914400" marR="0" lvl="1" indent="-368300" algn="l" rtl="0">
              <a:lnSpc>
                <a:spcPct val="90000"/>
              </a:lnSpc>
              <a:spcBef>
                <a:spcPts val="2133"/>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2133"/>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L="2286000" marR="0" lvl="4"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L="2743200" marR="0" lvl="5"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L="3200400" marR="0" lvl="6"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L="3657600" marR="0" lvl="7"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L="4114800" marR="0" lvl="8" indent="-330200" algn="l" rtl="0">
              <a:lnSpc>
                <a:spcPct val="90000"/>
              </a:lnSpc>
              <a:spcBef>
                <a:spcPts val="2133"/>
              </a:spcBef>
              <a:spcAft>
                <a:spcPts val="2133"/>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8" name="Google Shape;218;p28"/>
          <p:cNvSpPr>
            <a:spLocks noGrp="1"/>
          </p:cNvSpPr>
          <p:nvPr>
            <p:ph type="chart" idx="4"/>
          </p:nvPr>
        </p:nvSpPr>
        <p:spPr>
          <a:xfrm>
            <a:off x="6573621" y="2337157"/>
            <a:ext cx="4797600" cy="4026000"/>
          </a:xfrm>
          <a:prstGeom prst="rect">
            <a:avLst/>
          </a:prstGeom>
          <a:noFill/>
          <a:ln>
            <a:noFill/>
          </a:ln>
        </p:spPr>
        <p:txBody>
          <a:bodyPr spcFirstLastPara="1" wrap="square" lIns="82325" tIns="82325" rIns="82325" bIns="82325" anchor="t" anchorCtr="0">
            <a:noAutofit/>
          </a:bodyPr>
          <a:lstStyle>
            <a:lvl1pPr marR="0" lvl="0" algn="ctr" rtl="0">
              <a:lnSpc>
                <a:spcPct val="150000"/>
              </a:lnSpc>
              <a:spcBef>
                <a:spcPts val="1200"/>
              </a:spcBef>
              <a:spcAft>
                <a:spcPts val="0"/>
              </a:spcAft>
              <a:buClr>
                <a:srgbClr val="20396D"/>
              </a:buClr>
              <a:buSzPts val="1300"/>
              <a:buFont typeface="Arial"/>
              <a:buNone/>
              <a:defRPr sz="2400" b="0" i="0" u="none" strike="noStrike" cap="none">
                <a:solidFill>
                  <a:srgbClr val="20396D"/>
                </a:solidFill>
                <a:latin typeface="Arial"/>
                <a:ea typeface="Arial"/>
                <a:cs typeface="Arial"/>
                <a:sym typeface="Arial"/>
              </a:defRPr>
            </a:lvl1pPr>
            <a:lvl2pPr marR="0" lvl="1" algn="l" rtl="0">
              <a:lnSpc>
                <a:spcPct val="90000"/>
              </a:lnSpc>
              <a:spcBef>
                <a:spcPts val="667"/>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R="0" lvl="2" algn="l" rtl="0">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R="0" lvl="3"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R="0" lvl="4"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R="0" lvl="5"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9" name="Google Shape;219;p28"/>
          <p:cNvSpPr txBox="1">
            <a:spLocks noGrp="1"/>
          </p:cNvSpPr>
          <p:nvPr>
            <p:ph type="ftr" idx="11"/>
          </p:nvPr>
        </p:nvSpPr>
        <p:spPr>
          <a:xfrm>
            <a:off x="838200" y="6356352"/>
            <a:ext cx="10515600" cy="365100"/>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rgbClr val="7F7F7F"/>
              </a:buClr>
              <a:buSzPts val="1400"/>
              <a:buFont typeface="Arial"/>
              <a:buNone/>
              <a:defRPr sz="1467" b="0" i="0" u="none" strike="noStrike" cap="none">
                <a:solidFill>
                  <a:srgbClr val="7F7F7F"/>
                </a:solidFill>
                <a:latin typeface="Arial"/>
                <a:ea typeface="Arial"/>
                <a:cs typeface="Arial"/>
                <a:sym typeface="Arial"/>
              </a:defRPr>
            </a:lvl1pPr>
            <a:lvl2pPr marR="0" lvl="1"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9pPr>
          </a:lstStyle>
          <a:p>
            <a:endParaRPr/>
          </a:p>
        </p:txBody>
      </p:sp>
      <p:pic>
        <p:nvPicPr>
          <p:cNvPr id="220" name="Google Shape;220;p28"/>
          <p:cNvPicPr preferRelativeResize="0"/>
          <p:nvPr/>
        </p:nvPicPr>
        <p:blipFill rotWithShape="1">
          <a:blip r:embed="rId2">
            <a:alphaModFix/>
          </a:blip>
          <a:srcRect/>
          <a:stretch/>
        </p:blipFill>
        <p:spPr>
          <a:xfrm>
            <a:off x="8605697" y="378319"/>
            <a:ext cx="2334400" cy="487200"/>
          </a:xfrm>
          <a:prstGeom prst="rect">
            <a:avLst/>
          </a:prstGeom>
          <a:noFill/>
          <a:ln>
            <a:noFill/>
          </a:ln>
        </p:spPr>
      </p:pic>
      <p:sp>
        <p:nvSpPr>
          <p:cNvPr id="221" name="Google Shape;221;p28"/>
          <p:cNvSpPr txBox="1">
            <a:spLocks noGrp="1"/>
          </p:cNvSpPr>
          <p:nvPr>
            <p:ph type="sldNum" idx="12"/>
          </p:nvPr>
        </p:nvSpPr>
        <p:spPr>
          <a:xfrm>
            <a:off x="11409045" y="6333135"/>
            <a:ext cx="731700" cy="5247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1pPr>
            <a:lvl2pPr marL="0" marR="0" lvl="1"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2pPr>
            <a:lvl3pPr marL="0" marR="0" lvl="2"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3pPr>
            <a:lvl4pPr marL="0" marR="0" lvl="3"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4pPr>
            <a:lvl5pPr marL="0" marR="0" lvl="4"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5pPr>
            <a:lvl6pPr marL="0" marR="0" lvl="5"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6pPr>
            <a:lvl7pPr marL="0" marR="0" lvl="6"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7pPr>
            <a:lvl8pPr marL="0" marR="0" lvl="7"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8pPr>
            <a:lvl9pPr marL="0" marR="0" lvl="8"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Cover">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49A23D89-5FF4-40AD-B66C-182661B554A9}"/>
              </a:ext>
            </a:extLst>
          </p:cNvPr>
          <p:cNvSpPr/>
          <p:nvPr userDrawn="1"/>
        </p:nvSpPr>
        <p:spPr>
          <a:xfrm>
            <a:off x="0" y="3137836"/>
            <a:ext cx="12192000" cy="372016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E0765905-4CDA-4813-9879-2563A7C806AB}"/>
              </a:ext>
            </a:extLst>
          </p:cNvPr>
          <p:cNvSpPr>
            <a:spLocks noGrp="1"/>
          </p:cNvSpPr>
          <p:nvPr>
            <p:ph type="pic" sz="quarter" idx="10"/>
          </p:nvPr>
        </p:nvSpPr>
        <p:spPr>
          <a:xfrm>
            <a:off x="479425" y="4730280"/>
            <a:ext cx="1762126" cy="1649884"/>
          </a:xfrm>
        </p:spPr>
        <p:txBody>
          <a:bodyPr/>
          <a:lstStyle>
            <a:lvl1pPr>
              <a:defRPr>
                <a:solidFill>
                  <a:schemeClr val="bg2"/>
                </a:solidFill>
              </a:defRPr>
            </a:lvl1pPr>
          </a:lstStyle>
          <a:p>
            <a:endParaRPr lang="en-US" dirty="0"/>
          </a:p>
        </p:txBody>
      </p:sp>
      <p:sp>
        <p:nvSpPr>
          <p:cNvPr id="14" name="Picture Placeholder 2">
            <a:extLst>
              <a:ext uri="{FF2B5EF4-FFF2-40B4-BE49-F238E27FC236}">
                <a16:creationId xmlns:a16="http://schemas.microsoft.com/office/drawing/2014/main" id="{BC6038F5-EEA1-4F8F-AAD3-368EFF002C7E}"/>
              </a:ext>
            </a:extLst>
          </p:cNvPr>
          <p:cNvSpPr>
            <a:spLocks noGrp="1"/>
          </p:cNvSpPr>
          <p:nvPr>
            <p:ph type="pic" sz="quarter" idx="11"/>
          </p:nvPr>
        </p:nvSpPr>
        <p:spPr>
          <a:xfrm>
            <a:off x="2406805" y="4730895"/>
            <a:ext cx="1762126" cy="1649884"/>
          </a:xfrm>
        </p:spPr>
        <p:txBody>
          <a:bodyPr/>
          <a:lstStyle>
            <a:lvl1pPr>
              <a:defRPr>
                <a:solidFill>
                  <a:schemeClr val="bg2"/>
                </a:solidFill>
              </a:defRPr>
            </a:lvl1pPr>
          </a:lstStyle>
          <a:p>
            <a:endParaRPr lang="en-US"/>
          </a:p>
        </p:txBody>
      </p:sp>
      <p:sp>
        <p:nvSpPr>
          <p:cNvPr id="16" name="Picture Placeholder 2">
            <a:extLst>
              <a:ext uri="{FF2B5EF4-FFF2-40B4-BE49-F238E27FC236}">
                <a16:creationId xmlns:a16="http://schemas.microsoft.com/office/drawing/2014/main" id="{ECD23109-1EAC-4815-A8FE-D8406E42B2CB}"/>
              </a:ext>
            </a:extLst>
          </p:cNvPr>
          <p:cNvSpPr>
            <a:spLocks noGrp="1"/>
          </p:cNvSpPr>
          <p:nvPr>
            <p:ph type="pic" sz="quarter" idx="12"/>
          </p:nvPr>
        </p:nvSpPr>
        <p:spPr>
          <a:xfrm>
            <a:off x="4330925" y="4730895"/>
            <a:ext cx="1762126" cy="1649884"/>
          </a:xfrm>
        </p:spPr>
        <p:txBody>
          <a:bodyPr/>
          <a:lstStyle>
            <a:lvl1pPr>
              <a:defRPr>
                <a:solidFill>
                  <a:schemeClr val="bg2"/>
                </a:solidFill>
              </a:defRPr>
            </a:lvl1pPr>
          </a:lstStyle>
          <a:p>
            <a:endParaRPr lang="en-US"/>
          </a:p>
        </p:txBody>
      </p:sp>
      <p:sp>
        <p:nvSpPr>
          <p:cNvPr id="12" name="Rectangle 11">
            <a:extLst>
              <a:ext uri="{FF2B5EF4-FFF2-40B4-BE49-F238E27FC236}">
                <a16:creationId xmlns:a16="http://schemas.microsoft.com/office/drawing/2014/main" id="{9B26F611-F147-46BA-8627-3B08F3B29630}"/>
              </a:ext>
            </a:extLst>
          </p:cNvPr>
          <p:cNvSpPr/>
          <p:nvPr userDrawn="1"/>
        </p:nvSpPr>
        <p:spPr>
          <a:xfrm>
            <a:off x="479651" y="3432234"/>
            <a:ext cx="5613400" cy="5129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algn="l">
              <a:spcAft>
                <a:spcPts val="400"/>
              </a:spcAft>
            </a:pPr>
            <a:r>
              <a:rPr lang="en-US" sz="2000" b="1" dirty="0">
                <a:solidFill>
                  <a:schemeClr val="bg1"/>
                </a:solidFill>
              </a:rPr>
              <a:t>Clean + Modern Grid  </a:t>
            </a:r>
          </a:p>
          <a:p>
            <a:pPr algn="l">
              <a:spcAft>
                <a:spcPts val="600"/>
              </a:spcAft>
            </a:pPr>
            <a:r>
              <a:rPr lang="en-US" sz="1000" dirty="0">
                <a:solidFill>
                  <a:schemeClr val="bg1"/>
                </a:solidFill>
              </a:rPr>
              <a:t>Utility Business Models | Regulatory Innovation | Grid Integration | Transportation Electrification</a:t>
            </a:r>
          </a:p>
        </p:txBody>
      </p:sp>
      <p:cxnSp>
        <p:nvCxnSpPr>
          <p:cNvPr id="13" name="Straight Connector 12">
            <a:extLst>
              <a:ext uri="{FF2B5EF4-FFF2-40B4-BE49-F238E27FC236}">
                <a16:creationId xmlns:a16="http://schemas.microsoft.com/office/drawing/2014/main" id="{2D1BBA67-734C-4556-8C9B-4547C0F2C876}"/>
              </a:ext>
            </a:extLst>
          </p:cNvPr>
          <p:cNvCxnSpPr>
            <a:cxnSpLocks/>
          </p:cNvCxnSpPr>
          <p:nvPr userDrawn="1"/>
        </p:nvCxnSpPr>
        <p:spPr>
          <a:xfrm>
            <a:off x="479651" y="4338045"/>
            <a:ext cx="56104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 name="Title 1"/>
          <p:cNvSpPr>
            <a:spLocks noGrp="1"/>
          </p:cNvSpPr>
          <p:nvPr>
            <p:ph type="ctrTitle" hasCustomPrompt="1"/>
          </p:nvPr>
        </p:nvSpPr>
        <p:spPr>
          <a:xfrm>
            <a:off x="482599" y="1321081"/>
            <a:ext cx="5613401" cy="1000957"/>
          </a:xfrm>
          <a:prstGeom prst="rect">
            <a:avLst/>
          </a:prstGeom>
        </p:spPr>
        <p:txBody>
          <a:bodyPr lIns="0" tIns="0" rIns="0" bIns="0" anchor="b" anchorCtr="0">
            <a:noAutofit/>
          </a:bodyPr>
          <a:lstStyle>
            <a:lvl1pPr algn="l">
              <a:lnSpc>
                <a:spcPct val="100000"/>
              </a:lnSpc>
              <a:defRPr sz="4800" b="1" cap="none" baseline="0">
                <a:solidFill>
                  <a:schemeClr val="tx2"/>
                </a:solidFill>
                <a:latin typeface="+mn-lt"/>
              </a:defRPr>
            </a:lvl1pPr>
          </a:lstStyle>
          <a:p>
            <a:r>
              <a:rPr lang="en-US" dirty="0"/>
              <a:t>Cover Slide 1</a:t>
            </a:r>
          </a:p>
        </p:txBody>
      </p:sp>
      <p:sp>
        <p:nvSpPr>
          <p:cNvPr id="105" name="Subtitle 2"/>
          <p:cNvSpPr>
            <a:spLocks noGrp="1"/>
          </p:cNvSpPr>
          <p:nvPr>
            <p:ph type="subTitle" idx="1" hasCustomPrompt="1"/>
          </p:nvPr>
        </p:nvSpPr>
        <p:spPr>
          <a:xfrm>
            <a:off x="482601" y="2408005"/>
            <a:ext cx="1423202" cy="290483"/>
          </a:xfrm>
          <a:prstGeom prst="roundRect">
            <a:avLst>
              <a:gd name="adj" fmla="val 50000"/>
            </a:avLst>
          </a:prstGeom>
          <a:solidFill>
            <a:schemeClr val="accent6"/>
          </a:solidFill>
        </p:spPr>
        <p:txBody>
          <a:bodyPr lIns="137160" tIns="0" rIns="0" bIns="0" anchor="ctr">
            <a:noAutofit/>
          </a:bodyPr>
          <a:lstStyle>
            <a:lvl1pPr marL="0" indent="0" algn="l">
              <a:lnSpc>
                <a:spcPct val="100000"/>
              </a:lnSpc>
              <a:spcBef>
                <a:spcPts val="0"/>
              </a:spcBef>
              <a:buNone/>
              <a:defRPr sz="1400" b="1">
                <a:solidFill>
                  <a:schemeClr val="bg1"/>
                </a:solidFill>
                <a:latin typeface="+mn-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Subtitle</a:t>
            </a:r>
          </a:p>
        </p:txBody>
      </p:sp>
      <p:pic>
        <p:nvPicPr>
          <p:cNvPr id="15" name="Graphic 14">
            <a:extLst>
              <a:ext uri="{FF2B5EF4-FFF2-40B4-BE49-F238E27FC236}">
                <a16:creationId xmlns:a16="http://schemas.microsoft.com/office/drawing/2014/main" id="{80144655-BE5C-4A39-AF8C-871AD09C51ED}"/>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2600" y="477342"/>
            <a:ext cx="2328599" cy="583192"/>
          </a:xfrm>
          <a:prstGeom prst="rect">
            <a:avLst/>
          </a:prstGeom>
        </p:spPr>
      </p:pic>
    </p:spTree>
    <p:extLst>
      <p:ext uri="{BB962C8B-B14F-4D97-AF65-F5344CB8AC3E}">
        <p14:creationId xmlns:p14="http://schemas.microsoft.com/office/powerpoint/2010/main" val="22135115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over Grid">
    <p:bg>
      <p:bgPr>
        <a:solidFill>
          <a:schemeClr val="bg1"/>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063266C4-5E5B-4303-B8C7-B8FE75A2F546}"/>
              </a:ext>
            </a:extLst>
          </p:cNvPr>
          <p:cNvSpPr>
            <a:spLocks noGrp="1"/>
          </p:cNvSpPr>
          <p:nvPr>
            <p:ph type="pic" sz="quarter" idx="10"/>
          </p:nvPr>
        </p:nvSpPr>
        <p:spPr>
          <a:xfrm>
            <a:off x="5838093" y="477342"/>
            <a:ext cx="3513993" cy="3446958"/>
          </a:xfrm>
        </p:spPr>
        <p:txBody>
          <a:bodyPr/>
          <a:lstStyle>
            <a:lvl1pPr>
              <a:defRPr>
                <a:solidFill>
                  <a:schemeClr val="tx2"/>
                </a:solidFill>
              </a:defRPr>
            </a:lvl1pPr>
          </a:lstStyle>
          <a:p>
            <a:endParaRPr lang="en-US"/>
          </a:p>
        </p:txBody>
      </p:sp>
      <p:sp>
        <p:nvSpPr>
          <p:cNvPr id="16" name="Picture Placeholder 11">
            <a:extLst>
              <a:ext uri="{FF2B5EF4-FFF2-40B4-BE49-F238E27FC236}">
                <a16:creationId xmlns:a16="http://schemas.microsoft.com/office/drawing/2014/main" id="{D4DA52C2-BD1C-4A89-B702-3AA01E8D1C88}"/>
              </a:ext>
            </a:extLst>
          </p:cNvPr>
          <p:cNvSpPr>
            <a:spLocks noGrp="1"/>
          </p:cNvSpPr>
          <p:nvPr>
            <p:ph type="pic" sz="quarter" idx="11"/>
          </p:nvPr>
        </p:nvSpPr>
        <p:spPr>
          <a:xfrm>
            <a:off x="9692056" y="477342"/>
            <a:ext cx="2195143" cy="3446958"/>
          </a:xfrm>
        </p:spPr>
        <p:txBody>
          <a:bodyPr/>
          <a:lstStyle>
            <a:lvl1pPr>
              <a:defRPr>
                <a:solidFill>
                  <a:schemeClr val="tx2"/>
                </a:solidFill>
              </a:defRPr>
            </a:lvl1pPr>
          </a:lstStyle>
          <a:p>
            <a:endParaRPr lang="en-US" dirty="0"/>
          </a:p>
        </p:txBody>
      </p:sp>
      <p:sp>
        <p:nvSpPr>
          <p:cNvPr id="17" name="Picture Placeholder 11">
            <a:extLst>
              <a:ext uri="{FF2B5EF4-FFF2-40B4-BE49-F238E27FC236}">
                <a16:creationId xmlns:a16="http://schemas.microsoft.com/office/drawing/2014/main" id="{B61A569A-D37F-42AD-A089-0C6DC80E561F}"/>
              </a:ext>
            </a:extLst>
          </p:cNvPr>
          <p:cNvSpPr>
            <a:spLocks noGrp="1"/>
          </p:cNvSpPr>
          <p:nvPr>
            <p:ph type="pic" sz="quarter" idx="12"/>
          </p:nvPr>
        </p:nvSpPr>
        <p:spPr>
          <a:xfrm>
            <a:off x="5838094" y="4178298"/>
            <a:ext cx="6049106" cy="2202358"/>
          </a:xfrm>
        </p:spPr>
        <p:txBody>
          <a:bodyPr/>
          <a:lstStyle>
            <a:lvl1pPr>
              <a:defRPr>
                <a:solidFill>
                  <a:schemeClr val="tx2"/>
                </a:solidFill>
              </a:defRPr>
            </a:lvl1pPr>
          </a:lstStyle>
          <a:p>
            <a:endParaRPr lang="en-US" dirty="0"/>
          </a:p>
        </p:txBody>
      </p:sp>
      <p:sp>
        <p:nvSpPr>
          <p:cNvPr id="104" name="Title 1"/>
          <p:cNvSpPr>
            <a:spLocks noGrp="1"/>
          </p:cNvSpPr>
          <p:nvPr>
            <p:ph type="ctrTitle" hasCustomPrompt="1"/>
          </p:nvPr>
        </p:nvSpPr>
        <p:spPr>
          <a:xfrm>
            <a:off x="486508" y="1319475"/>
            <a:ext cx="5077530" cy="1156944"/>
          </a:xfrm>
          <a:prstGeom prst="rect">
            <a:avLst/>
          </a:prstGeom>
        </p:spPr>
        <p:txBody>
          <a:bodyPr lIns="0" tIns="0" rIns="0" bIns="0" anchor="b" anchorCtr="0">
            <a:noAutofit/>
          </a:bodyPr>
          <a:lstStyle>
            <a:lvl1pPr algn="l">
              <a:lnSpc>
                <a:spcPts val="4400"/>
              </a:lnSpc>
              <a:defRPr sz="4000" b="1" cap="none" baseline="0">
                <a:solidFill>
                  <a:schemeClr val="accent1"/>
                </a:solidFill>
                <a:latin typeface="+mn-lt"/>
              </a:defRPr>
            </a:lvl1pPr>
          </a:lstStyle>
          <a:p>
            <a:r>
              <a:rPr lang="en-US" dirty="0"/>
              <a:t>Cover Slide 2</a:t>
            </a:r>
          </a:p>
        </p:txBody>
      </p:sp>
      <p:sp>
        <p:nvSpPr>
          <p:cNvPr id="105" name="Subtitle 2"/>
          <p:cNvSpPr>
            <a:spLocks noGrp="1"/>
          </p:cNvSpPr>
          <p:nvPr>
            <p:ph type="subTitle" idx="1" hasCustomPrompt="1"/>
          </p:nvPr>
        </p:nvSpPr>
        <p:spPr>
          <a:xfrm>
            <a:off x="486508" y="2632799"/>
            <a:ext cx="5077530" cy="290483"/>
          </a:xfrm>
          <a:prstGeom prst="rect">
            <a:avLst/>
          </a:prstGeom>
        </p:spPr>
        <p:txBody>
          <a:bodyPr lIns="0" tIns="0" rIns="0" bIns="0">
            <a:noAutofit/>
          </a:bodyPr>
          <a:lstStyle>
            <a:lvl1pPr marL="0" indent="0" algn="l">
              <a:lnSpc>
                <a:spcPct val="100000"/>
              </a:lnSpc>
              <a:spcBef>
                <a:spcPts val="0"/>
              </a:spcBef>
              <a:buNone/>
              <a:defRPr sz="2000">
                <a:solidFill>
                  <a:schemeClr val="accent6"/>
                </a:solidFill>
                <a:latin typeface="+mn-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Subtitle</a:t>
            </a:r>
          </a:p>
        </p:txBody>
      </p:sp>
      <p:pic>
        <p:nvPicPr>
          <p:cNvPr id="3" name="Graphic 2">
            <a:extLst>
              <a:ext uri="{FF2B5EF4-FFF2-40B4-BE49-F238E27FC236}">
                <a16:creationId xmlns:a16="http://schemas.microsoft.com/office/drawing/2014/main" id="{BD428036-653C-4AF6-84A7-DF91ABAEB852}"/>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6508" y="479931"/>
            <a:ext cx="1900238" cy="475910"/>
          </a:xfrm>
          <a:prstGeom prst="rect">
            <a:avLst/>
          </a:prstGeom>
        </p:spPr>
      </p:pic>
      <p:sp>
        <p:nvSpPr>
          <p:cNvPr id="2" name="Rectangle 1">
            <a:extLst>
              <a:ext uri="{FF2B5EF4-FFF2-40B4-BE49-F238E27FC236}">
                <a16:creationId xmlns:a16="http://schemas.microsoft.com/office/drawing/2014/main" id="{D73B454E-35B2-4A61-B488-F8BCE8B4BD27}"/>
              </a:ext>
            </a:extLst>
          </p:cNvPr>
          <p:cNvSpPr/>
          <p:nvPr userDrawn="1"/>
        </p:nvSpPr>
        <p:spPr>
          <a:xfrm>
            <a:off x="486508" y="4870938"/>
            <a:ext cx="5077530" cy="15071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b"/>
          <a:lstStyle/>
          <a:p>
            <a:pPr algn="l">
              <a:spcAft>
                <a:spcPts val="600"/>
              </a:spcAft>
            </a:pPr>
            <a:r>
              <a:rPr lang="en-US" sz="2000" b="1" dirty="0">
                <a:solidFill>
                  <a:schemeClr val="accent1"/>
                </a:solidFill>
              </a:rPr>
              <a:t>Clean + Modern Grid  </a:t>
            </a:r>
          </a:p>
          <a:p>
            <a:pPr algn="l">
              <a:spcAft>
                <a:spcPts val="600"/>
              </a:spcAft>
            </a:pPr>
            <a:r>
              <a:rPr lang="en-US" sz="950" dirty="0">
                <a:solidFill>
                  <a:schemeClr val="tx2"/>
                </a:solidFill>
              </a:rPr>
              <a:t>Utility Business Models | Regulatory Innovation | Grid Integration | Transportation Electrification</a:t>
            </a:r>
          </a:p>
        </p:txBody>
      </p:sp>
    </p:spTree>
    <p:extLst>
      <p:ext uri="{BB962C8B-B14F-4D97-AF65-F5344CB8AC3E}">
        <p14:creationId xmlns:p14="http://schemas.microsoft.com/office/powerpoint/2010/main" val="15282187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ivider Color Block">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205468E-F42B-452F-9107-975805E11972}"/>
              </a:ext>
            </a:extLst>
          </p:cNvPr>
          <p:cNvSpPr>
            <a:spLocks noGrp="1"/>
          </p:cNvSpPr>
          <p:nvPr>
            <p:ph type="pic" sz="quarter" idx="10"/>
          </p:nvPr>
        </p:nvSpPr>
        <p:spPr>
          <a:xfrm>
            <a:off x="5673725" y="-1"/>
            <a:ext cx="2217473" cy="2288337"/>
          </a:xfrm>
        </p:spPr>
        <p:txBody>
          <a:bodyPr/>
          <a:lstStyle/>
          <a:p>
            <a:endParaRPr lang="en-US"/>
          </a:p>
        </p:txBody>
      </p:sp>
      <p:sp>
        <p:nvSpPr>
          <p:cNvPr id="12" name="Picture Placeholder 4">
            <a:extLst>
              <a:ext uri="{FF2B5EF4-FFF2-40B4-BE49-F238E27FC236}">
                <a16:creationId xmlns:a16="http://schemas.microsoft.com/office/drawing/2014/main" id="{E5CAA487-9258-4220-B5DE-C41EE0C85541}"/>
              </a:ext>
            </a:extLst>
          </p:cNvPr>
          <p:cNvSpPr>
            <a:spLocks noGrp="1"/>
          </p:cNvSpPr>
          <p:nvPr>
            <p:ph type="pic" sz="quarter" idx="11"/>
          </p:nvPr>
        </p:nvSpPr>
        <p:spPr>
          <a:xfrm>
            <a:off x="7891199" y="0"/>
            <a:ext cx="4300802" cy="6858000"/>
          </a:xfrm>
        </p:spPr>
        <p:txBody>
          <a:bodyPr/>
          <a:lstStyle/>
          <a:p>
            <a:endParaRPr lang="en-US"/>
          </a:p>
        </p:txBody>
      </p:sp>
      <p:sp>
        <p:nvSpPr>
          <p:cNvPr id="13" name="Picture Placeholder 4">
            <a:extLst>
              <a:ext uri="{FF2B5EF4-FFF2-40B4-BE49-F238E27FC236}">
                <a16:creationId xmlns:a16="http://schemas.microsoft.com/office/drawing/2014/main" id="{50BD2AAD-5890-4662-9263-957781C11AE8}"/>
              </a:ext>
            </a:extLst>
          </p:cNvPr>
          <p:cNvSpPr>
            <a:spLocks noGrp="1"/>
          </p:cNvSpPr>
          <p:nvPr>
            <p:ph type="pic" sz="quarter" idx="12"/>
          </p:nvPr>
        </p:nvSpPr>
        <p:spPr>
          <a:xfrm>
            <a:off x="5673969" y="2292930"/>
            <a:ext cx="2217473" cy="2269891"/>
          </a:xfrm>
        </p:spPr>
        <p:txBody>
          <a:bodyPr/>
          <a:lstStyle/>
          <a:p>
            <a:endParaRPr lang="en-US" dirty="0"/>
          </a:p>
        </p:txBody>
      </p:sp>
      <p:sp>
        <p:nvSpPr>
          <p:cNvPr id="14" name="Picture Placeholder 4">
            <a:extLst>
              <a:ext uri="{FF2B5EF4-FFF2-40B4-BE49-F238E27FC236}">
                <a16:creationId xmlns:a16="http://schemas.microsoft.com/office/drawing/2014/main" id="{AA2C5427-B830-44DA-B013-9E6E8DE6DD23}"/>
              </a:ext>
            </a:extLst>
          </p:cNvPr>
          <p:cNvSpPr>
            <a:spLocks noGrp="1"/>
          </p:cNvSpPr>
          <p:nvPr>
            <p:ph type="pic" sz="quarter" idx="13"/>
          </p:nvPr>
        </p:nvSpPr>
        <p:spPr>
          <a:xfrm>
            <a:off x="5673968" y="4562821"/>
            <a:ext cx="2217473" cy="2295179"/>
          </a:xfrm>
        </p:spPr>
        <p:txBody>
          <a:bodyPr/>
          <a:lstStyle/>
          <a:p>
            <a:endParaRPr lang="en-US" dirty="0"/>
          </a:p>
        </p:txBody>
      </p:sp>
      <p:sp>
        <p:nvSpPr>
          <p:cNvPr id="104" name="Title 1"/>
          <p:cNvSpPr>
            <a:spLocks noGrp="1"/>
          </p:cNvSpPr>
          <p:nvPr>
            <p:ph type="ctrTitle" hasCustomPrompt="1"/>
          </p:nvPr>
        </p:nvSpPr>
        <p:spPr>
          <a:xfrm>
            <a:off x="471638" y="1257975"/>
            <a:ext cx="4634958" cy="773773"/>
          </a:xfrm>
          <a:prstGeom prst="rect">
            <a:avLst/>
          </a:prstGeom>
        </p:spPr>
        <p:txBody>
          <a:bodyPr lIns="0" tIns="0" rIns="0" bIns="0" anchor="t" anchorCtr="0">
            <a:noAutofit/>
          </a:bodyPr>
          <a:lstStyle>
            <a:lvl1pPr algn="l">
              <a:lnSpc>
                <a:spcPct val="100000"/>
              </a:lnSpc>
              <a:defRPr sz="4400" b="1" cap="none" baseline="0">
                <a:solidFill>
                  <a:schemeClr val="accent1"/>
                </a:solidFill>
                <a:latin typeface="+mn-lt"/>
              </a:defRPr>
            </a:lvl1pPr>
          </a:lstStyle>
          <a:p>
            <a:r>
              <a:rPr lang="en-US" dirty="0"/>
              <a:t>Divider Slide 1</a:t>
            </a:r>
          </a:p>
        </p:txBody>
      </p:sp>
      <p:sp>
        <p:nvSpPr>
          <p:cNvPr id="105" name="Subtitle 2"/>
          <p:cNvSpPr>
            <a:spLocks noGrp="1"/>
          </p:cNvSpPr>
          <p:nvPr>
            <p:ph type="subTitle" idx="1" hasCustomPrompt="1"/>
          </p:nvPr>
        </p:nvSpPr>
        <p:spPr>
          <a:xfrm>
            <a:off x="471638" y="2531305"/>
            <a:ext cx="4634958" cy="290483"/>
          </a:xfrm>
          <a:prstGeom prst="rect">
            <a:avLst/>
          </a:prstGeom>
        </p:spPr>
        <p:txBody>
          <a:bodyPr lIns="0" tIns="0" rIns="0" bIns="0">
            <a:noAutofit/>
          </a:bodyPr>
          <a:lstStyle>
            <a:lvl1pPr marL="0" indent="0" algn="l">
              <a:lnSpc>
                <a:spcPct val="100000"/>
              </a:lnSpc>
              <a:spcBef>
                <a:spcPts val="0"/>
              </a:spcBef>
              <a:buNone/>
              <a:defRPr sz="2000">
                <a:solidFill>
                  <a:schemeClr val="accent1"/>
                </a:solidFill>
                <a:latin typeface="+mn-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Subtitle</a:t>
            </a:r>
          </a:p>
        </p:txBody>
      </p:sp>
      <p:cxnSp>
        <p:nvCxnSpPr>
          <p:cNvPr id="3" name="Straight Connector 2">
            <a:extLst>
              <a:ext uri="{FF2B5EF4-FFF2-40B4-BE49-F238E27FC236}">
                <a16:creationId xmlns:a16="http://schemas.microsoft.com/office/drawing/2014/main" id="{929039BC-DDEE-4F6F-ACA8-F4347AE07BDE}"/>
              </a:ext>
            </a:extLst>
          </p:cNvPr>
          <p:cNvCxnSpPr>
            <a:cxnSpLocks/>
          </p:cNvCxnSpPr>
          <p:nvPr userDrawn="1"/>
        </p:nvCxnSpPr>
        <p:spPr>
          <a:xfrm flipH="1">
            <a:off x="471638" y="2281526"/>
            <a:ext cx="7419805" cy="0"/>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82360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ivider Large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80F0065-CEB8-45EA-A8F8-A618807B2CF2}"/>
              </a:ext>
            </a:extLst>
          </p:cNvPr>
          <p:cNvSpPr/>
          <p:nvPr userDrawn="1"/>
        </p:nvSpPr>
        <p:spPr>
          <a:xfrm>
            <a:off x="0" y="-3922"/>
            <a:ext cx="3091543" cy="686192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E570FC75-2EB8-4943-BD18-F31E07843131}"/>
              </a:ext>
            </a:extLst>
          </p:cNvPr>
          <p:cNvSpPr>
            <a:spLocks noGrp="1"/>
          </p:cNvSpPr>
          <p:nvPr>
            <p:ph type="pic" sz="quarter" idx="10"/>
          </p:nvPr>
        </p:nvSpPr>
        <p:spPr>
          <a:xfrm>
            <a:off x="648509" y="619125"/>
            <a:ext cx="4895947" cy="3926450"/>
          </a:xfrm>
        </p:spPr>
        <p:txBody>
          <a:bodyPr/>
          <a:lstStyle/>
          <a:p>
            <a:endParaRPr lang="en-US"/>
          </a:p>
        </p:txBody>
      </p:sp>
      <p:sp>
        <p:nvSpPr>
          <p:cNvPr id="11" name="Picture Placeholder 2">
            <a:extLst>
              <a:ext uri="{FF2B5EF4-FFF2-40B4-BE49-F238E27FC236}">
                <a16:creationId xmlns:a16="http://schemas.microsoft.com/office/drawing/2014/main" id="{D8157818-5026-475B-A2DC-A7BDAFCCCA86}"/>
              </a:ext>
            </a:extLst>
          </p:cNvPr>
          <p:cNvSpPr>
            <a:spLocks noGrp="1"/>
          </p:cNvSpPr>
          <p:nvPr>
            <p:ph type="pic" sz="quarter" idx="11"/>
          </p:nvPr>
        </p:nvSpPr>
        <p:spPr>
          <a:xfrm>
            <a:off x="648509" y="4621397"/>
            <a:ext cx="1901371" cy="1616932"/>
          </a:xfrm>
        </p:spPr>
        <p:txBody>
          <a:bodyPr/>
          <a:lstStyle/>
          <a:p>
            <a:endParaRPr lang="en-US"/>
          </a:p>
        </p:txBody>
      </p:sp>
      <p:sp>
        <p:nvSpPr>
          <p:cNvPr id="14" name="Picture Placeholder 2">
            <a:extLst>
              <a:ext uri="{FF2B5EF4-FFF2-40B4-BE49-F238E27FC236}">
                <a16:creationId xmlns:a16="http://schemas.microsoft.com/office/drawing/2014/main" id="{A921B280-93A6-49BC-8F61-375E8CE748A3}"/>
              </a:ext>
            </a:extLst>
          </p:cNvPr>
          <p:cNvSpPr>
            <a:spLocks noGrp="1"/>
          </p:cNvSpPr>
          <p:nvPr>
            <p:ph type="pic" sz="quarter" idx="12"/>
          </p:nvPr>
        </p:nvSpPr>
        <p:spPr>
          <a:xfrm>
            <a:off x="2622431" y="4621944"/>
            <a:ext cx="2922026" cy="1616932"/>
          </a:xfrm>
        </p:spPr>
        <p:txBody>
          <a:bodyPr/>
          <a:lstStyle/>
          <a:p>
            <a:endParaRPr lang="en-US"/>
          </a:p>
        </p:txBody>
      </p:sp>
      <p:sp>
        <p:nvSpPr>
          <p:cNvPr id="104" name="Title 1"/>
          <p:cNvSpPr>
            <a:spLocks noGrp="1"/>
          </p:cNvSpPr>
          <p:nvPr>
            <p:ph type="ctrTitle" hasCustomPrompt="1"/>
          </p:nvPr>
        </p:nvSpPr>
        <p:spPr>
          <a:xfrm>
            <a:off x="6096000" y="3642800"/>
            <a:ext cx="4577454" cy="1156944"/>
          </a:xfrm>
          <a:prstGeom prst="rect">
            <a:avLst/>
          </a:prstGeom>
        </p:spPr>
        <p:txBody>
          <a:bodyPr lIns="0" tIns="0" rIns="0" bIns="0" anchor="b" anchorCtr="0">
            <a:noAutofit/>
          </a:bodyPr>
          <a:lstStyle>
            <a:lvl1pPr algn="l">
              <a:lnSpc>
                <a:spcPts val="4400"/>
              </a:lnSpc>
              <a:defRPr sz="4200" b="1" cap="none" baseline="0">
                <a:solidFill>
                  <a:schemeClr val="tx2"/>
                </a:solidFill>
                <a:latin typeface="+mn-lt"/>
              </a:defRPr>
            </a:lvl1pPr>
          </a:lstStyle>
          <a:p>
            <a:r>
              <a:rPr lang="en-US" dirty="0"/>
              <a:t>Divider Slide 2</a:t>
            </a:r>
          </a:p>
        </p:txBody>
      </p:sp>
      <p:sp>
        <p:nvSpPr>
          <p:cNvPr id="105" name="Subtitle 2"/>
          <p:cNvSpPr>
            <a:spLocks noGrp="1"/>
          </p:cNvSpPr>
          <p:nvPr>
            <p:ph type="subTitle" idx="1" hasCustomPrompt="1"/>
          </p:nvPr>
        </p:nvSpPr>
        <p:spPr>
          <a:xfrm>
            <a:off x="6096000" y="4956124"/>
            <a:ext cx="4577454" cy="290483"/>
          </a:xfrm>
          <a:prstGeom prst="rect">
            <a:avLst/>
          </a:prstGeom>
        </p:spPr>
        <p:txBody>
          <a:bodyPr lIns="0" tIns="0" rIns="0" bIns="0">
            <a:noAutofit/>
          </a:bodyPr>
          <a:lstStyle>
            <a:lvl1pPr marL="0" indent="0" algn="l">
              <a:lnSpc>
                <a:spcPct val="100000"/>
              </a:lnSpc>
              <a:spcBef>
                <a:spcPts val="0"/>
              </a:spcBef>
              <a:buNone/>
              <a:defRPr sz="2000">
                <a:solidFill>
                  <a:schemeClr val="tx2"/>
                </a:solidFill>
                <a:latin typeface="+mn-lt"/>
              </a:defRPr>
            </a:lvl1pPr>
            <a:lvl2pPr marL="342884" indent="0" algn="ctr">
              <a:buNone/>
              <a:defRPr sz="1500"/>
            </a:lvl2pPr>
            <a:lvl3pPr marL="685766" indent="0" algn="ctr">
              <a:buNone/>
              <a:defRPr sz="1350"/>
            </a:lvl3pPr>
            <a:lvl4pPr marL="1028649" indent="0" algn="ctr">
              <a:buNone/>
              <a:defRPr sz="1200"/>
            </a:lvl4pPr>
            <a:lvl5pPr marL="1371532" indent="0" algn="ctr">
              <a:buNone/>
              <a:defRPr sz="1200"/>
            </a:lvl5pPr>
            <a:lvl6pPr marL="1714415" indent="0" algn="ctr">
              <a:buNone/>
              <a:defRPr sz="1200"/>
            </a:lvl6pPr>
            <a:lvl7pPr marL="2057297" indent="0" algn="ctr">
              <a:buNone/>
              <a:defRPr sz="1200"/>
            </a:lvl7pPr>
            <a:lvl8pPr marL="2400180" indent="0" algn="ctr">
              <a:buNone/>
              <a:defRPr sz="1200"/>
            </a:lvl8pPr>
            <a:lvl9pPr marL="2743064" indent="0" algn="ctr">
              <a:buNone/>
              <a:defRPr sz="1200"/>
            </a:lvl9pPr>
          </a:lstStyle>
          <a:p>
            <a:r>
              <a:rPr lang="en-US" dirty="0"/>
              <a:t>Subtitle</a:t>
            </a:r>
          </a:p>
        </p:txBody>
      </p:sp>
      <p:pic>
        <p:nvPicPr>
          <p:cNvPr id="6" name="Graphic 5">
            <a:extLst>
              <a:ext uri="{FF2B5EF4-FFF2-40B4-BE49-F238E27FC236}">
                <a16:creationId xmlns:a16="http://schemas.microsoft.com/office/drawing/2014/main" id="{3693A1FB-A8D5-4F93-A67F-1DF9508A57A4}"/>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6000" y="1697357"/>
            <a:ext cx="2328603" cy="583193"/>
          </a:xfrm>
          <a:prstGeom prst="rect">
            <a:avLst/>
          </a:prstGeom>
        </p:spPr>
      </p:pic>
    </p:spTree>
    <p:extLst>
      <p:ext uri="{BB962C8B-B14F-4D97-AF65-F5344CB8AC3E}">
        <p14:creationId xmlns:p14="http://schemas.microsoft.com/office/powerpoint/2010/main" val="6272516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81317-9F05-4B15-B0D6-EDD0963662DA}"/>
              </a:ext>
            </a:extLst>
          </p:cNvPr>
          <p:cNvSpPr>
            <a:spLocks noGrp="1"/>
          </p:cNvSpPr>
          <p:nvPr>
            <p:ph type="title"/>
          </p:nvPr>
        </p:nvSpPr>
        <p:spPr>
          <a:xfrm>
            <a:off x="304799" y="266699"/>
            <a:ext cx="9540659" cy="792843"/>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6D1A30F7-982D-44C8-8697-03EE0B2E0FBB}"/>
              </a:ext>
            </a:extLst>
          </p:cNvPr>
          <p:cNvSpPr>
            <a:spLocks noGrp="1"/>
          </p:cNvSpPr>
          <p:nvPr>
            <p:ph type="ftr" sz="quarter" idx="11"/>
          </p:nvPr>
        </p:nvSpPr>
        <p:spPr/>
        <p:txBody>
          <a:bodyPr/>
          <a:lstStyle/>
          <a:p>
            <a:endParaRPr lang="en-US" dirty="0"/>
          </a:p>
        </p:txBody>
      </p:sp>
      <p:pic>
        <p:nvPicPr>
          <p:cNvPr id="7" name="Graphic 6">
            <a:extLst>
              <a:ext uri="{FF2B5EF4-FFF2-40B4-BE49-F238E27FC236}">
                <a16:creationId xmlns:a16="http://schemas.microsoft.com/office/drawing/2014/main" id="{B6739048-314E-4370-B8D2-49FC5FB22B69}"/>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986962" y="404153"/>
            <a:ext cx="1900238" cy="475910"/>
          </a:xfrm>
          <a:prstGeom prst="rect">
            <a:avLst/>
          </a:prstGeom>
        </p:spPr>
      </p:pic>
      <p:sp>
        <p:nvSpPr>
          <p:cNvPr id="9" name="TextBox 8">
            <a:extLst>
              <a:ext uri="{FF2B5EF4-FFF2-40B4-BE49-F238E27FC236}">
                <a16:creationId xmlns:a16="http://schemas.microsoft.com/office/drawing/2014/main" id="{CF779687-883E-4820-BAD2-6D4C0DC5FC7E}"/>
              </a:ext>
            </a:extLst>
          </p:cNvPr>
          <p:cNvSpPr txBox="1"/>
          <p:nvPr userDrawn="1"/>
        </p:nvSpPr>
        <p:spPr>
          <a:xfrm>
            <a:off x="10565476" y="6248922"/>
            <a:ext cx="435742" cy="571500"/>
          </a:xfrm>
          <a:prstGeom prst="rect">
            <a:avLst/>
          </a:prstGeom>
          <a:noFill/>
        </p:spPr>
        <p:txBody>
          <a:bodyPr wrap="square" lIns="0" tIns="0" rIns="0" bIns="0" rtlCol="0" anchor="ctr" anchorCtr="0">
            <a:noAutofit/>
          </a:bodyPr>
          <a:lstStyle/>
          <a:p>
            <a:pPr algn="l"/>
            <a:fld id="{996B5273-46EB-4870-A6B0-6E7F43CBD6D0}" type="slidenum">
              <a:rPr lang="en-US" sz="900" smtClean="0">
                <a:solidFill>
                  <a:schemeClr val="accent1"/>
                </a:solidFill>
              </a:rPr>
              <a:pPr algn="l"/>
              <a:t>‹#›</a:t>
            </a:fld>
            <a:endParaRPr lang="en-US" sz="1350" dirty="0">
              <a:solidFill>
                <a:schemeClr val="accent1"/>
              </a:solidFill>
            </a:endParaRPr>
          </a:p>
        </p:txBody>
      </p:sp>
      <p:sp>
        <p:nvSpPr>
          <p:cNvPr id="12" name="TextBox 11">
            <a:extLst>
              <a:ext uri="{FF2B5EF4-FFF2-40B4-BE49-F238E27FC236}">
                <a16:creationId xmlns:a16="http://schemas.microsoft.com/office/drawing/2014/main" id="{91977876-07D3-4C36-88BD-EC358A41BF00}"/>
              </a:ext>
            </a:extLst>
          </p:cNvPr>
          <p:cNvSpPr txBox="1"/>
          <p:nvPr userDrawn="1"/>
        </p:nvSpPr>
        <p:spPr>
          <a:xfrm>
            <a:off x="10817413" y="6248922"/>
            <a:ext cx="1069787" cy="571500"/>
          </a:xfrm>
          <a:prstGeom prst="rect">
            <a:avLst/>
          </a:prstGeom>
          <a:noFill/>
        </p:spPr>
        <p:txBody>
          <a:bodyPr wrap="square" lIns="0" tIns="0" rIns="0" bIns="0" rtlCol="0" anchor="ctr" anchorCtr="0">
            <a:noAutofit/>
          </a:bodyPr>
          <a:lstStyle/>
          <a:p>
            <a:pPr algn="l"/>
            <a:r>
              <a:rPr lang="en-US" sz="1050" dirty="0">
                <a:solidFill>
                  <a:schemeClr val="accent1"/>
                </a:solidFill>
              </a:rPr>
              <a:t>|    sepapower.org </a:t>
            </a:r>
            <a:endParaRPr lang="en-US" sz="1600" dirty="0">
              <a:solidFill>
                <a:schemeClr val="accent1"/>
              </a:solidFill>
            </a:endParaRPr>
          </a:p>
        </p:txBody>
      </p:sp>
      <p:grpSp>
        <p:nvGrpSpPr>
          <p:cNvPr id="13" name="Group 12">
            <a:extLst>
              <a:ext uri="{FF2B5EF4-FFF2-40B4-BE49-F238E27FC236}">
                <a16:creationId xmlns:a16="http://schemas.microsoft.com/office/drawing/2014/main" id="{0532287D-F153-4EFF-9A7F-57B7DD20162B}"/>
              </a:ext>
            </a:extLst>
          </p:cNvPr>
          <p:cNvGrpSpPr/>
          <p:nvPr userDrawn="1"/>
        </p:nvGrpSpPr>
        <p:grpSpPr>
          <a:xfrm>
            <a:off x="0" y="6776357"/>
            <a:ext cx="12192000" cy="81643"/>
            <a:chOff x="0" y="6776357"/>
            <a:chExt cx="12481560" cy="81643"/>
          </a:xfrm>
          <a:solidFill>
            <a:schemeClr val="accent1"/>
          </a:solidFill>
        </p:grpSpPr>
        <p:grpSp>
          <p:nvGrpSpPr>
            <p:cNvPr id="14" name="Group 13">
              <a:extLst>
                <a:ext uri="{FF2B5EF4-FFF2-40B4-BE49-F238E27FC236}">
                  <a16:creationId xmlns:a16="http://schemas.microsoft.com/office/drawing/2014/main" id="{443D3439-2656-48C6-A876-1429E3F4D4F0}"/>
                </a:ext>
              </a:extLst>
            </p:cNvPr>
            <p:cNvGrpSpPr/>
            <p:nvPr/>
          </p:nvGrpSpPr>
          <p:grpSpPr>
            <a:xfrm>
              <a:off x="0" y="6776357"/>
              <a:ext cx="8321040" cy="81643"/>
              <a:chOff x="0" y="6776357"/>
              <a:chExt cx="9194800" cy="81643"/>
            </a:xfrm>
            <a:grpFill/>
          </p:grpSpPr>
          <p:sp>
            <p:nvSpPr>
              <p:cNvPr id="16" name="Rectangle 15">
                <a:extLst>
                  <a:ext uri="{FF2B5EF4-FFF2-40B4-BE49-F238E27FC236}">
                    <a16:creationId xmlns:a16="http://schemas.microsoft.com/office/drawing/2014/main" id="{7738B4DD-E162-40F1-844D-EBD3DD7EA793}"/>
                  </a:ext>
                </a:extLst>
              </p:cNvPr>
              <p:cNvSpPr/>
              <p:nvPr/>
            </p:nvSpPr>
            <p:spPr>
              <a:xfrm>
                <a:off x="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40C0ED6-D9EE-4D91-A2D0-1F661FDD71FD}"/>
                  </a:ext>
                </a:extLst>
              </p:cNvPr>
              <p:cNvSpPr/>
              <p:nvPr/>
            </p:nvSpPr>
            <p:spPr>
              <a:xfrm>
                <a:off x="459740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2F9AF39F-A6B3-4DA9-AE0B-C495DA937E16}"/>
                </a:ext>
              </a:extLst>
            </p:cNvPr>
            <p:cNvSpPr/>
            <p:nvPr/>
          </p:nvSpPr>
          <p:spPr>
            <a:xfrm>
              <a:off x="8321040" y="6776357"/>
              <a:ext cx="416052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9093616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Title w/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81317-9F05-4B15-B0D6-EDD0963662DA}"/>
              </a:ext>
            </a:extLst>
          </p:cNvPr>
          <p:cNvSpPr>
            <a:spLocks noGrp="1"/>
          </p:cNvSpPr>
          <p:nvPr>
            <p:ph type="title"/>
          </p:nvPr>
        </p:nvSpPr>
        <p:spPr>
          <a:xfrm>
            <a:off x="304799" y="266700"/>
            <a:ext cx="9540659" cy="402336"/>
          </a:xfrm>
        </p:spPr>
        <p:txBody>
          <a:bodyPr/>
          <a:lstStyle/>
          <a:p>
            <a:r>
              <a:rPr lang="en-US" dirty="0"/>
              <a:t>Click to edit Master title style</a:t>
            </a:r>
          </a:p>
        </p:txBody>
      </p:sp>
      <p:sp>
        <p:nvSpPr>
          <p:cNvPr id="3" name="Footer Placeholder 2">
            <a:extLst>
              <a:ext uri="{FF2B5EF4-FFF2-40B4-BE49-F238E27FC236}">
                <a16:creationId xmlns:a16="http://schemas.microsoft.com/office/drawing/2014/main" id="{6D1A30F7-982D-44C8-8697-03EE0B2E0FBB}"/>
              </a:ext>
            </a:extLst>
          </p:cNvPr>
          <p:cNvSpPr>
            <a:spLocks noGrp="1"/>
          </p:cNvSpPr>
          <p:nvPr>
            <p:ph type="ftr" sz="quarter" idx="11"/>
          </p:nvPr>
        </p:nvSpPr>
        <p:spPr/>
        <p:txBody>
          <a:bodyPr/>
          <a:lstStyle/>
          <a:p>
            <a:endParaRPr lang="en-US" dirty="0"/>
          </a:p>
        </p:txBody>
      </p:sp>
      <p:pic>
        <p:nvPicPr>
          <p:cNvPr id="7" name="Graphic 6">
            <a:extLst>
              <a:ext uri="{FF2B5EF4-FFF2-40B4-BE49-F238E27FC236}">
                <a16:creationId xmlns:a16="http://schemas.microsoft.com/office/drawing/2014/main" id="{B6739048-314E-4370-B8D2-49FC5FB22B69}"/>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986962" y="404153"/>
            <a:ext cx="1900238" cy="475910"/>
          </a:xfrm>
          <a:prstGeom prst="rect">
            <a:avLst/>
          </a:prstGeom>
        </p:spPr>
      </p:pic>
      <p:sp>
        <p:nvSpPr>
          <p:cNvPr id="9" name="TextBox 8">
            <a:extLst>
              <a:ext uri="{FF2B5EF4-FFF2-40B4-BE49-F238E27FC236}">
                <a16:creationId xmlns:a16="http://schemas.microsoft.com/office/drawing/2014/main" id="{CF779687-883E-4820-BAD2-6D4C0DC5FC7E}"/>
              </a:ext>
            </a:extLst>
          </p:cNvPr>
          <p:cNvSpPr txBox="1"/>
          <p:nvPr userDrawn="1"/>
        </p:nvSpPr>
        <p:spPr>
          <a:xfrm>
            <a:off x="10565476" y="6248922"/>
            <a:ext cx="435742" cy="571500"/>
          </a:xfrm>
          <a:prstGeom prst="rect">
            <a:avLst/>
          </a:prstGeom>
          <a:noFill/>
        </p:spPr>
        <p:txBody>
          <a:bodyPr wrap="square" lIns="0" tIns="0" rIns="0" bIns="0" rtlCol="0" anchor="ctr" anchorCtr="0">
            <a:noAutofit/>
          </a:bodyPr>
          <a:lstStyle/>
          <a:p>
            <a:pPr algn="l"/>
            <a:fld id="{996B5273-46EB-4870-A6B0-6E7F43CBD6D0}" type="slidenum">
              <a:rPr lang="en-US" sz="900" smtClean="0">
                <a:solidFill>
                  <a:schemeClr val="accent1"/>
                </a:solidFill>
              </a:rPr>
              <a:pPr algn="l"/>
              <a:t>‹#›</a:t>
            </a:fld>
            <a:endParaRPr lang="en-US" sz="1350" dirty="0">
              <a:solidFill>
                <a:schemeClr val="accent1"/>
              </a:solidFill>
            </a:endParaRPr>
          </a:p>
        </p:txBody>
      </p:sp>
      <p:sp>
        <p:nvSpPr>
          <p:cNvPr id="12" name="TextBox 11">
            <a:extLst>
              <a:ext uri="{FF2B5EF4-FFF2-40B4-BE49-F238E27FC236}">
                <a16:creationId xmlns:a16="http://schemas.microsoft.com/office/drawing/2014/main" id="{91977876-07D3-4C36-88BD-EC358A41BF00}"/>
              </a:ext>
            </a:extLst>
          </p:cNvPr>
          <p:cNvSpPr txBox="1"/>
          <p:nvPr userDrawn="1"/>
        </p:nvSpPr>
        <p:spPr>
          <a:xfrm>
            <a:off x="10817413" y="6248922"/>
            <a:ext cx="1069787" cy="571500"/>
          </a:xfrm>
          <a:prstGeom prst="rect">
            <a:avLst/>
          </a:prstGeom>
          <a:noFill/>
        </p:spPr>
        <p:txBody>
          <a:bodyPr wrap="square" lIns="0" tIns="0" rIns="0" bIns="0" rtlCol="0" anchor="ctr" anchorCtr="0">
            <a:noAutofit/>
          </a:bodyPr>
          <a:lstStyle/>
          <a:p>
            <a:pPr algn="l"/>
            <a:r>
              <a:rPr lang="en-US" sz="1050" dirty="0">
                <a:solidFill>
                  <a:schemeClr val="accent1"/>
                </a:solidFill>
              </a:rPr>
              <a:t>|    sepapower.org </a:t>
            </a:r>
            <a:endParaRPr lang="en-US" sz="1600" dirty="0">
              <a:solidFill>
                <a:schemeClr val="accent1"/>
              </a:solidFill>
            </a:endParaRPr>
          </a:p>
        </p:txBody>
      </p:sp>
      <p:grpSp>
        <p:nvGrpSpPr>
          <p:cNvPr id="13" name="Group 12">
            <a:extLst>
              <a:ext uri="{FF2B5EF4-FFF2-40B4-BE49-F238E27FC236}">
                <a16:creationId xmlns:a16="http://schemas.microsoft.com/office/drawing/2014/main" id="{0532287D-F153-4EFF-9A7F-57B7DD20162B}"/>
              </a:ext>
            </a:extLst>
          </p:cNvPr>
          <p:cNvGrpSpPr/>
          <p:nvPr userDrawn="1"/>
        </p:nvGrpSpPr>
        <p:grpSpPr>
          <a:xfrm>
            <a:off x="0" y="6776357"/>
            <a:ext cx="12192000" cy="81643"/>
            <a:chOff x="0" y="6776357"/>
            <a:chExt cx="12481560" cy="81643"/>
          </a:xfrm>
          <a:solidFill>
            <a:schemeClr val="accent1"/>
          </a:solidFill>
        </p:grpSpPr>
        <p:grpSp>
          <p:nvGrpSpPr>
            <p:cNvPr id="14" name="Group 13">
              <a:extLst>
                <a:ext uri="{FF2B5EF4-FFF2-40B4-BE49-F238E27FC236}">
                  <a16:creationId xmlns:a16="http://schemas.microsoft.com/office/drawing/2014/main" id="{443D3439-2656-48C6-A876-1429E3F4D4F0}"/>
                </a:ext>
              </a:extLst>
            </p:cNvPr>
            <p:cNvGrpSpPr/>
            <p:nvPr/>
          </p:nvGrpSpPr>
          <p:grpSpPr>
            <a:xfrm>
              <a:off x="0" y="6776357"/>
              <a:ext cx="8321040" cy="81643"/>
              <a:chOff x="0" y="6776357"/>
              <a:chExt cx="9194800" cy="81643"/>
            </a:xfrm>
            <a:grpFill/>
          </p:grpSpPr>
          <p:sp>
            <p:nvSpPr>
              <p:cNvPr id="16" name="Rectangle 15">
                <a:extLst>
                  <a:ext uri="{FF2B5EF4-FFF2-40B4-BE49-F238E27FC236}">
                    <a16:creationId xmlns:a16="http://schemas.microsoft.com/office/drawing/2014/main" id="{7738B4DD-E162-40F1-844D-EBD3DD7EA793}"/>
                  </a:ext>
                </a:extLst>
              </p:cNvPr>
              <p:cNvSpPr/>
              <p:nvPr/>
            </p:nvSpPr>
            <p:spPr>
              <a:xfrm>
                <a:off x="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40C0ED6-D9EE-4D91-A2D0-1F661FDD71FD}"/>
                  </a:ext>
                </a:extLst>
              </p:cNvPr>
              <p:cNvSpPr/>
              <p:nvPr/>
            </p:nvSpPr>
            <p:spPr>
              <a:xfrm>
                <a:off x="459740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2F9AF39F-A6B3-4DA9-AE0B-C495DA937E16}"/>
                </a:ext>
              </a:extLst>
            </p:cNvPr>
            <p:cNvSpPr/>
            <p:nvPr/>
          </p:nvSpPr>
          <p:spPr>
            <a:xfrm>
              <a:off x="8321040" y="6776357"/>
              <a:ext cx="416052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 Placeholder 3">
            <a:extLst>
              <a:ext uri="{FF2B5EF4-FFF2-40B4-BE49-F238E27FC236}">
                <a16:creationId xmlns:a16="http://schemas.microsoft.com/office/drawing/2014/main" id="{FA9CBE73-7517-4374-99CF-665B34D788EE}"/>
              </a:ext>
            </a:extLst>
          </p:cNvPr>
          <p:cNvSpPr>
            <a:spLocks noGrp="1"/>
          </p:cNvSpPr>
          <p:nvPr>
            <p:ph type="body" sz="quarter" idx="12" hasCustomPrompt="1"/>
          </p:nvPr>
        </p:nvSpPr>
        <p:spPr>
          <a:xfrm>
            <a:off x="304801" y="724845"/>
            <a:ext cx="9540658" cy="316592"/>
          </a:xfrm>
        </p:spPr>
        <p:txBody>
          <a:bodyPr>
            <a:normAutofit/>
          </a:bodyPr>
          <a:lstStyle>
            <a:lvl1pPr marL="0" indent="0">
              <a:lnSpc>
                <a:spcPct val="90000"/>
              </a:lnSpc>
              <a:spcBef>
                <a:spcPts val="0"/>
              </a:spcBef>
              <a:buNone/>
              <a:defRPr sz="2000">
                <a:solidFill>
                  <a:schemeClr val="tx2">
                    <a:lumMod val="40000"/>
                    <a:lumOff val="60000"/>
                  </a:schemeClr>
                </a:solidFill>
              </a:defRPr>
            </a:lvl1pPr>
          </a:lstStyle>
          <a:p>
            <a:pPr lvl="0"/>
            <a:r>
              <a:rPr lang="en-US" dirty="0"/>
              <a:t>Subtitle</a:t>
            </a:r>
          </a:p>
        </p:txBody>
      </p:sp>
    </p:spTree>
    <p:extLst>
      <p:ext uri="{BB962C8B-B14F-4D97-AF65-F5344CB8AC3E}">
        <p14:creationId xmlns:p14="http://schemas.microsoft.com/office/powerpoint/2010/main" val="24851469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81317-9F05-4B15-B0D6-EDD0963662DA}"/>
              </a:ext>
            </a:extLst>
          </p:cNvPr>
          <p:cNvSpPr>
            <a:spLocks noGrp="1"/>
          </p:cNvSpPr>
          <p:nvPr>
            <p:ph type="title"/>
          </p:nvPr>
        </p:nvSpPr>
        <p:spPr>
          <a:xfrm>
            <a:off x="304799" y="266699"/>
            <a:ext cx="9540659" cy="792843"/>
          </a:xfrm>
        </p:spPr>
        <p:txBody>
          <a:bodyPr/>
          <a:lstStyle/>
          <a:p>
            <a:r>
              <a:rPr lang="en-US" dirty="0"/>
              <a:t>Click to edit Master title style</a:t>
            </a:r>
          </a:p>
        </p:txBody>
      </p:sp>
      <p:sp>
        <p:nvSpPr>
          <p:cNvPr id="4" name="Content Placeholder 3">
            <a:extLst>
              <a:ext uri="{FF2B5EF4-FFF2-40B4-BE49-F238E27FC236}">
                <a16:creationId xmlns:a16="http://schemas.microsoft.com/office/drawing/2014/main" id="{2B0F0A3E-BBA4-43B8-A931-0C78BD8D8F4A}"/>
              </a:ext>
            </a:extLst>
          </p:cNvPr>
          <p:cNvSpPr>
            <a:spLocks noGrp="1"/>
          </p:cNvSpPr>
          <p:nvPr>
            <p:ph sz="quarter" idx="10"/>
          </p:nvPr>
        </p:nvSpPr>
        <p:spPr>
          <a:xfrm>
            <a:off x="304800" y="1219201"/>
            <a:ext cx="11582400" cy="4419600"/>
          </a:xfrm>
        </p:spPr>
        <p:txBody>
          <a:bodyPr/>
          <a:lstStyle>
            <a:lvl1pPr>
              <a:defRPr sz="2400"/>
            </a:lvl1pPr>
            <a:lvl2pPr>
              <a:defRPr sz="2200"/>
            </a:lvl2pPr>
            <a:lvl3pPr>
              <a:defRPr sz="2000"/>
            </a:lvl3pPr>
          </a:lstStyle>
          <a:p>
            <a:pPr lvl="0"/>
            <a:r>
              <a:rPr lang="en-US" dirty="0"/>
              <a:t>Edit Master text styles</a:t>
            </a:r>
          </a:p>
          <a:p>
            <a:pPr lvl="1"/>
            <a:r>
              <a:rPr lang="en-US" dirty="0"/>
              <a:t>Second level</a:t>
            </a:r>
          </a:p>
          <a:p>
            <a:pPr lvl="2"/>
            <a:r>
              <a:rPr lang="en-US" dirty="0"/>
              <a:t>Third level</a:t>
            </a:r>
          </a:p>
        </p:txBody>
      </p:sp>
      <p:sp>
        <p:nvSpPr>
          <p:cNvPr id="3" name="Footer Placeholder 2">
            <a:extLst>
              <a:ext uri="{FF2B5EF4-FFF2-40B4-BE49-F238E27FC236}">
                <a16:creationId xmlns:a16="http://schemas.microsoft.com/office/drawing/2014/main" id="{6D1A30F7-982D-44C8-8697-03EE0B2E0FBB}"/>
              </a:ext>
            </a:extLst>
          </p:cNvPr>
          <p:cNvSpPr>
            <a:spLocks noGrp="1"/>
          </p:cNvSpPr>
          <p:nvPr>
            <p:ph type="ftr" sz="quarter" idx="11"/>
          </p:nvPr>
        </p:nvSpPr>
        <p:spPr/>
        <p:txBody>
          <a:bodyPr/>
          <a:lstStyle/>
          <a:p>
            <a:endParaRPr lang="en-US" dirty="0"/>
          </a:p>
        </p:txBody>
      </p:sp>
      <p:pic>
        <p:nvPicPr>
          <p:cNvPr id="7" name="Graphic 6">
            <a:extLst>
              <a:ext uri="{FF2B5EF4-FFF2-40B4-BE49-F238E27FC236}">
                <a16:creationId xmlns:a16="http://schemas.microsoft.com/office/drawing/2014/main" id="{B6739048-314E-4370-B8D2-49FC5FB22B69}"/>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986962" y="404153"/>
            <a:ext cx="1900238" cy="475910"/>
          </a:xfrm>
          <a:prstGeom prst="rect">
            <a:avLst/>
          </a:prstGeom>
        </p:spPr>
      </p:pic>
      <p:sp>
        <p:nvSpPr>
          <p:cNvPr id="9" name="TextBox 8">
            <a:extLst>
              <a:ext uri="{FF2B5EF4-FFF2-40B4-BE49-F238E27FC236}">
                <a16:creationId xmlns:a16="http://schemas.microsoft.com/office/drawing/2014/main" id="{CF779687-883E-4820-BAD2-6D4C0DC5FC7E}"/>
              </a:ext>
            </a:extLst>
          </p:cNvPr>
          <p:cNvSpPr txBox="1"/>
          <p:nvPr userDrawn="1"/>
        </p:nvSpPr>
        <p:spPr>
          <a:xfrm>
            <a:off x="10565476" y="6248922"/>
            <a:ext cx="435742" cy="571500"/>
          </a:xfrm>
          <a:prstGeom prst="rect">
            <a:avLst/>
          </a:prstGeom>
          <a:noFill/>
        </p:spPr>
        <p:txBody>
          <a:bodyPr wrap="square" lIns="0" tIns="0" rIns="0" bIns="0" rtlCol="0" anchor="ctr" anchorCtr="0">
            <a:noAutofit/>
          </a:bodyPr>
          <a:lstStyle/>
          <a:p>
            <a:pPr algn="l"/>
            <a:fld id="{996B5273-46EB-4870-A6B0-6E7F43CBD6D0}" type="slidenum">
              <a:rPr lang="en-US" sz="900" smtClean="0">
                <a:solidFill>
                  <a:schemeClr val="accent1"/>
                </a:solidFill>
              </a:rPr>
              <a:pPr algn="l"/>
              <a:t>‹#›</a:t>
            </a:fld>
            <a:endParaRPr lang="en-US" sz="1350" dirty="0">
              <a:solidFill>
                <a:schemeClr val="accent1"/>
              </a:solidFill>
            </a:endParaRPr>
          </a:p>
        </p:txBody>
      </p:sp>
      <p:sp>
        <p:nvSpPr>
          <p:cNvPr id="12" name="TextBox 11">
            <a:extLst>
              <a:ext uri="{FF2B5EF4-FFF2-40B4-BE49-F238E27FC236}">
                <a16:creationId xmlns:a16="http://schemas.microsoft.com/office/drawing/2014/main" id="{91977876-07D3-4C36-88BD-EC358A41BF00}"/>
              </a:ext>
            </a:extLst>
          </p:cNvPr>
          <p:cNvSpPr txBox="1"/>
          <p:nvPr userDrawn="1"/>
        </p:nvSpPr>
        <p:spPr>
          <a:xfrm>
            <a:off x="10817413" y="6248922"/>
            <a:ext cx="1069787" cy="571500"/>
          </a:xfrm>
          <a:prstGeom prst="rect">
            <a:avLst/>
          </a:prstGeom>
          <a:noFill/>
        </p:spPr>
        <p:txBody>
          <a:bodyPr wrap="square" lIns="0" tIns="0" rIns="0" bIns="0" rtlCol="0" anchor="ctr" anchorCtr="0">
            <a:noAutofit/>
          </a:bodyPr>
          <a:lstStyle/>
          <a:p>
            <a:pPr algn="l"/>
            <a:r>
              <a:rPr lang="en-US" sz="1050" dirty="0">
                <a:solidFill>
                  <a:schemeClr val="accent1"/>
                </a:solidFill>
              </a:rPr>
              <a:t>|    sepapower.org </a:t>
            </a:r>
            <a:endParaRPr lang="en-US" sz="1600" dirty="0">
              <a:solidFill>
                <a:schemeClr val="accent1"/>
              </a:solidFill>
            </a:endParaRPr>
          </a:p>
        </p:txBody>
      </p:sp>
      <p:grpSp>
        <p:nvGrpSpPr>
          <p:cNvPr id="13" name="Group 12">
            <a:extLst>
              <a:ext uri="{FF2B5EF4-FFF2-40B4-BE49-F238E27FC236}">
                <a16:creationId xmlns:a16="http://schemas.microsoft.com/office/drawing/2014/main" id="{0532287D-F153-4EFF-9A7F-57B7DD20162B}"/>
              </a:ext>
            </a:extLst>
          </p:cNvPr>
          <p:cNvGrpSpPr/>
          <p:nvPr userDrawn="1"/>
        </p:nvGrpSpPr>
        <p:grpSpPr>
          <a:xfrm>
            <a:off x="0" y="6776357"/>
            <a:ext cx="12192000" cy="81643"/>
            <a:chOff x="0" y="6776357"/>
            <a:chExt cx="12481560" cy="81643"/>
          </a:xfrm>
          <a:solidFill>
            <a:schemeClr val="accent1"/>
          </a:solidFill>
        </p:grpSpPr>
        <p:grpSp>
          <p:nvGrpSpPr>
            <p:cNvPr id="14" name="Group 13">
              <a:extLst>
                <a:ext uri="{FF2B5EF4-FFF2-40B4-BE49-F238E27FC236}">
                  <a16:creationId xmlns:a16="http://schemas.microsoft.com/office/drawing/2014/main" id="{443D3439-2656-48C6-A876-1429E3F4D4F0}"/>
                </a:ext>
              </a:extLst>
            </p:cNvPr>
            <p:cNvGrpSpPr/>
            <p:nvPr/>
          </p:nvGrpSpPr>
          <p:grpSpPr>
            <a:xfrm>
              <a:off x="0" y="6776357"/>
              <a:ext cx="8321040" cy="81643"/>
              <a:chOff x="0" y="6776357"/>
              <a:chExt cx="9194800" cy="81643"/>
            </a:xfrm>
            <a:grpFill/>
          </p:grpSpPr>
          <p:sp>
            <p:nvSpPr>
              <p:cNvPr id="16" name="Rectangle 15">
                <a:extLst>
                  <a:ext uri="{FF2B5EF4-FFF2-40B4-BE49-F238E27FC236}">
                    <a16:creationId xmlns:a16="http://schemas.microsoft.com/office/drawing/2014/main" id="{7738B4DD-E162-40F1-844D-EBD3DD7EA793}"/>
                  </a:ext>
                </a:extLst>
              </p:cNvPr>
              <p:cNvSpPr/>
              <p:nvPr/>
            </p:nvSpPr>
            <p:spPr>
              <a:xfrm>
                <a:off x="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40C0ED6-D9EE-4D91-A2D0-1F661FDD71FD}"/>
                  </a:ext>
                </a:extLst>
              </p:cNvPr>
              <p:cNvSpPr/>
              <p:nvPr/>
            </p:nvSpPr>
            <p:spPr>
              <a:xfrm>
                <a:off x="459740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2F9AF39F-A6B3-4DA9-AE0B-C495DA937E16}"/>
                </a:ext>
              </a:extLst>
            </p:cNvPr>
            <p:cNvSpPr/>
            <p:nvPr/>
          </p:nvSpPr>
          <p:spPr>
            <a:xfrm>
              <a:off x="8321040" y="6776357"/>
              <a:ext cx="416052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868978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Content w/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81317-9F05-4B15-B0D6-EDD0963662DA}"/>
              </a:ext>
            </a:extLst>
          </p:cNvPr>
          <p:cNvSpPr>
            <a:spLocks noGrp="1"/>
          </p:cNvSpPr>
          <p:nvPr>
            <p:ph type="title"/>
          </p:nvPr>
        </p:nvSpPr>
        <p:spPr>
          <a:xfrm>
            <a:off x="304799" y="266700"/>
            <a:ext cx="9540659" cy="402336"/>
          </a:xfrm>
        </p:spPr>
        <p:txBody>
          <a:bodyPr/>
          <a:lstStyle/>
          <a:p>
            <a:r>
              <a:rPr lang="en-US" dirty="0"/>
              <a:t>Click to edit Master title style</a:t>
            </a:r>
          </a:p>
        </p:txBody>
      </p:sp>
      <p:sp>
        <p:nvSpPr>
          <p:cNvPr id="4" name="Content Placeholder 3">
            <a:extLst>
              <a:ext uri="{FF2B5EF4-FFF2-40B4-BE49-F238E27FC236}">
                <a16:creationId xmlns:a16="http://schemas.microsoft.com/office/drawing/2014/main" id="{2B0F0A3E-BBA4-43B8-A931-0C78BD8D8F4A}"/>
              </a:ext>
            </a:extLst>
          </p:cNvPr>
          <p:cNvSpPr>
            <a:spLocks noGrp="1"/>
          </p:cNvSpPr>
          <p:nvPr>
            <p:ph sz="quarter" idx="10"/>
          </p:nvPr>
        </p:nvSpPr>
        <p:spPr>
          <a:xfrm>
            <a:off x="304800" y="1219201"/>
            <a:ext cx="11582400" cy="4419600"/>
          </a:xfrm>
        </p:spPr>
        <p:txBody>
          <a:bodyPr/>
          <a:lstStyle>
            <a:lvl1pPr>
              <a:defRPr sz="2400"/>
            </a:lvl1pPr>
            <a:lvl2pPr>
              <a:defRPr sz="2200"/>
            </a:lvl2pPr>
            <a:lvl3pPr>
              <a:defRPr sz="2000"/>
            </a:lvl3pPr>
          </a:lstStyle>
          <a:p>
            <a:pPr lvl="0"/>
            <a:r>
              <a:rPr lang="en-US" dirty="0"/>
              <a:t>Edit Master text styles</a:t>
            </a:r>
          </a:p>
          <a:p>
            <a:pPr lvl="1"/>
            <a:r>
              <a:rPr lang="en-US" dirty="0"/>
              <a:t>Second level</a:t>
            </a:r>
          </a:p>
          <a:p>
            <a:pPr lvl="2"/>
            <a:r>
              <a:rPr lang="en-US" dirty="0"/>
              <a:t>Third level</a:t>
            </a:r>
          </a:p>
        </p:txBody>
      </p:sp>
      <p:sp>
        <p:nvSpPr>
          <p:cNvPr id="3" name="Footer Placeholder 2">
            <a:extLst>
              <a:ext uri="{FF2B5EF4-FFF2-40B4-BE49-F238E27FC236}">
                <a16:creationId xmlns:a16="http://schemas.microsoft.com/office/drawing/2014/main" id="{6D1A30F7-982D-44C8-8697-03EE0B2E0FBB}"/>
              </a:ext>
            </a:extLst>
          </p:cNvPr>
          <p:cNvSpPr>
            <a:spLocks noGrp="1"/>
          </p:cNvSpPr>
          <p:nvPr>
            <p:ph type="ftr" sz="quarter" idx="11"/>
          </p:nvPr>
        </p:nvSpPr>
        <p:spPr/>
        <p:txBody>
          <a:bodyPr/>
          <a:lstStyle/>
          <a:p>
            <a:endParaRPr lang="en-US" dirty="0"/>
          </a:p>
        </p:txBody>
      </p:sp>
      <p:pic>
        <p:nvPicPr>
          <p:cNvPr id="7" name="Graphic 6">
            <a:extLst>
              <a:ext uri="{FF2B5EF4-FFF2-40B4-BE49-F238E27FC236}">
                <a16:creationId xmlns:a16="http://schemas.microsoft.com/office/drawing/2014/main" id="{B6739048-314E-4370-B8D2-49FC5FB22B69}"/>
              </a:ext>
            </a:extLst>
          </p:cNvPr>
          <p:cNvPicPr>
            <a:picLocks noChangeAspect="1"/>
          </p:cNvPicPr>
          <p:nvPr userDrawn="1"/>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986962" y="404153"/>
            <a:ext cx="1900238" cy="475910"/>
          </a:xfrm>
          <a:prstGeom prst="rect">
            <a:avLst/>
          </a:prstGeom>
        </p:spPr>
      </p:pic>
      <p:sp>
        <p:nvSpPr>
          <p:cNvPr id="9" name="TextBox 8">
            <a:extLst>
              <a:ext uri="{FF2B5EF4-FFF2-40B4-BE49-F238E27FC236}">
                <a16:creationId xmlns:a16="http://schemas.microsoft.com/office/drawing/2014/main" id="{CF779687-883E-4820-BAD2-6D4C0DC5FC7E}"/>
              </a:ext>
            </a:extLst>
          </p:cNvPr>
          <p:cNvSpPr txBox="1"/>
          <p:nvPr userDrawn="1"/>
        </p:nvSpPr>
        <p:spPr>
          <a:xfrm>
            <a:off x="10565476" y="6248922"/>
            <a:ext cx="435742" cy="571500"/>
          </a:xfrm>
          <a:prstGeom prst="rect">
            <a:avLst/>
          </a:prstGeom>
          <a:noFill/>
        </p:spPr>
        <p:txBody>
          <a:bodyPr wrap="square" lIns="0" tIns="0" rIns="0" bIns="0" rtlCol="0" anchor="ctr" anchorCtr="0">
            <a:noAutofit/>
          </a:bodyPr>
          <a:lstStyle/>
          <a:p>
            <a:pPr algn="l"/>
            <a:fld id="{996B5273-46EB-4870-A6B0-6E7F43CBD6D0}" type="slidenum">
              <a:rPr lang="en-US" sz="900" smtClean="0">
                <a:solidFill>
                  <a:schemeClr val="accent1"/>
                </a:solidFill>
              </a:rPr>
              <a:pPr algn="l"/>
              <a:t>‹#›</a:t>
            </a:fld>
            <a:endParaRPr lang="en-US" sz="1350" dirty="0">
              <a:solidFill>
                <a:schemeClr val="accent1"/>
              </a:solidFill>
            </a:endParaRPr>
          </a:p>
        </p:txBody>
      </p:sp>
      <p:sp>
        <p:nvSpPr>
          <p:cNvPr id="12" name="TextBox 11">
            <a:extLst>
              <a:ext uri="{FF2B5EF4-FFF2-40B4-BE49-F238E27FC236}">
                <a16:creationId xmlns:a16="http://schemas.microsoft.com/office/drawing/2014/main" id="{91977876-07D3-4C36-88BD-EC358A41BF00}"/>
              </a:ext>
            </a:extLst>
          </p:cNvPr>
          <p:cNvSpPr txBox="1"/>
          <p:nvPr userDrawn="1"/>
        </p:nvSpPr>
        <p:spPr>
          <a:xfrm>
            <a:off x="10817413" y="6248922"/>
            <a:ext cx="1069787" cy="571500"/>
          </a:xfrm>
          <a:prstGeom prst="rect">
            <a:avLst/>
          </a:prstGeom>
          <a:noFill/>
        </p:spPr>
        <p:txBody>
          <a:bodyPr wrap="square" lIns="0" tIns="0" rIns="0" bIns="0" rtlCol="0" anchor="ctr" anchorCtr="0">
            <a:noAutofit/>
          </a:bodyPr>
          <a:lstStyle/>
          <a:p>
            <a:pPr algn="l"/>
            <a:r>
              <a:rPr lang="en-US" sz="1050" dirty="0">
                <a:solidFill>
                  <a:schemeClr val="accent1"/>
                </a:solidFill>
              </a:rPr>
              <a:t>|    sepapower.org </a:t>
            </a:r>
            <a:endParaRPr lang="en-US" sz="1600" dirty="0">
              <a:solidFill>
                <a:schemeClr val="accent1"/>
              </a:solidFill>
            </a:endParaRPr>
          </a:p>
        </p:txBody>
      </p:sp>
      <p:grpSp>
        <p:nvGrpSpPr>
          <p:cNvPr id="13" name="Group 12">
            <a:extLst>
              <a:ext uri="{FF2B5EF4-FFF2-40B4-BE49-F238E27FC236}">
                <a16:creationId xmlns:a16="http://schemas.microsoft.com/office/drawing/2014/main" id="{0532287D-F153-4EFF-9A7F-57B7DD20162B}"/>
              </a:ext>
            </a:extLst>
          </p:cNvPr>
          <p:cNvGrpSpPr/>
          <p:nvPr userDrawn="1"/>
        </p:nvGrpSpPr>
        <p:grpSpPr>
          <a:xfrm>
            <a:off x="0" y="6776357"/>
            <a:ext cx="12192000" cy="81643"/>
            <a:chOff x="0" y="6776357"/>
            <a:chExt cx="12481560" cy="81643"/>
          </a:xfrm>
          <a:solidFill>
            <a:schemeClr val="accent1"/>
          </a:solidFill>
        </p:grpSpPr>
        <p:grpSp>
          <p:nvGrpSpPr>
            <p:cNvPr id="14" name="Group 13">
              <a:extLst>
                <a:ext uri="{FF2B5EF4-FFF2-40B4-BE49-F238E27FC236}">
                  <a16:creationId xmlns:a16="http://schemas.microsoft.com/office/drawing/2014/main" id="{443D3439-2656-48C6-A876-1429E3F4D4F0}"/>
                </a:ext>
              </a:extLst>
            </p:cNvPr>
            <p:cNvGrpSpPr/>
            <p:nvPr/>
          </p:nvGrpSpPr>
          <p:grpSpPr>
            <a:xfrm>
              <a:off x="0" y="6776357"/>
              <a:ext cx="8321040" cy="81643"/>
              <a:chOff x="0" y="6776357"/>
              <a:chExt cx="9194800" cy="81643"/>
            </a:xfrm>
            <a:grpFill/>
          </p:grpSpPr>
          <p:sp>
            <p:nvSpPr>
              <p:cNvPr id="16" name="Rectangle 15">
                <a:extLst>
                  <a:ext uri="{FF2B5EF4-FFF2-40B4-BE49-F238E27FC236}">
                    <a16:creationId xmlns:a16="http://schemas.microsoft.com/office/drawing/2014/main" id="{7738B4DD-E162-40F1-844D-EBD3DD7EA793}"/>
                  </a:ext>
                </a:extLst>
              </p:cNvPr>
              <p:cNvSpPr/>
              <p:nvPr/>
            </p:nvSpPr>
            <p:spPr>
              <a:xfrm>
                <a:off x="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540C0ED6-D9EE-4D91-A2D0-1F661FDD71FD}"/>
                  </a:ext>
                </a:extLst>
              </p:cNvPr>
              <p:cNvSpPr/>
              <p:nvPr/>
            </p:nvSpPr>
            <p:spPr>
              <a:xfrm>
                <a:off x="4597400" y="6776357"/>
                <a:ext cx="459740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2F9AF39F-A6B3-4DA9-AE0B-C495DA937E16}"/>
                </a:ext>
              </a:extLst>
            </p:cNvPr>
            <p:cNvSpPr/>
            <p:nvPr/>
          </p:nvSpPr>
          <p:spPr>
            <a:xfrm>
              <a:off x="8321040" y="6776357"/>
              <a:ext cx="4160520" cy="81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 Placeholder 3">
            <a:extLst>
              <a:ext uri="{FF2B5EF4-FFF2-40B4-BE49-F238E27FC236}">
                <a16:creationId xmlns:a16="http://schemas.microsoft.com/office/drawing/2014/main" id="{FA9CBE73-7517-4374-99CF-665B34D788EE}"/>
              </a:ext>
            </a:extLst>
          </p:cNvPr>
          <p:cNvSpPr>
            <a:spLocks noGrp="1"/>
          </p:cNvSpPr>
          <p:nvPr>
            <p:ph type="body" sz="quarter" idx="12" hasCustomPrompt="1"/>
          </p:nvPr>
        </p:nvSpPr>
        <p:spPr>
          <a:xfrm>
            <a:off x="304801" y="724845"/>
            <a:ext cx="9540658" cy="316592"/>
          </a:xfrm>
        </p:spPr>
        <p:txBody>
          <a:bodyPr>
            <a:normAutofit/>
          </a:bodyPr>
          <a:lstStyle>
            <a:lvl1pPr marL="0" indent="0">
              <a:lnSpc>
                <a:spcPct val="90000"/>
              </a:lnSpc>
              <a:spcBef>
                <a:spcPts val="0"/>
              </a:spcBef>
              <a:buNone/>
              <a:defRPr sz="2000">
                <a:solidFill>
                  <a:schemeClr val="tx2">
                    <a:lumMod val="40000"/>
                    <a:lumOff val="60000"/>
                  </a:schemeClr>
                </a:solidFill>
              </a:defRPr>
            </a:lvl1pPr>
          </a:lstStyle>
          <a:p>
            <a:pPr lvl="0"/>
            <a:r>
              <a:rPr lang="en-US" dirty="0"/>
              <a:t>Subtitle</a:t>
            </a:r>
          </a:p>
        </p:txBody>
      </p:sp>
    </p:spTree>
    <p:extLst>
      <p:ext uri="{BB962C8B-B14F-4D97-AF65-F5344CB8AC3E}">
        <p14:creationId xmlns:p14="http://schemas.microsoft.com/office/powerpoint/2010/main" val="7919111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7145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Divider Color Block">
  <p:cSld name="Divider Color Block">
    <p:bg>
      <p:bgPr>
        <a:solidFill>
          <a:schemeClr val="lt1"/>
        </a:solidFill>
        <a:effectLst/>
      </p:bgPr>
    </p:bg>
    <p:spTree>
      <p:nvGrpSpPr>
        <p:cNvPr id="1" name="Shape 34"/>
        <p:cNvGrpSpPr/>
        <p:nvPr/>
      </p:nvGrpSpPr>
      <p:grpSpPr>
        <a:xfrm>
          <a:off x="0" y="0"/>
          <a:ext cx="0" cy="0"/>
          <a:chOff x="0" y="0"/>
          <a:chExt cx="0" cy="0"/>
        </a:xfrm>
      </p:grpSpPr>
      <p:sp>
        <p:nvSpPr>
          <p:cNvPr id="35" name="Google Shape;35;p4"/>
          <p:cNvSpPr>
            <a:spLocks noGrp="1"/>
          </p:cNvSpPr>
          <p:nvPr>
            <p:ph type="pic" idx="2"/>
          </p:nvPr>
        </p:nvSpPr>
        <p:spPr>
          <a:xfrm>
            <a:off x="5673725" y="-1"/>
            <a:ext cx="2217473" cy="2288337"/>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6" name="Google Shape;36;p4"/>
          <p:cNvSpPr>
            <a:spLocks noGrp="1"/>
          </p:cNvSpPr>
          <p:nvPr>
            <p:ph type="pic" idx="3"/>
          </p:nvPr>
        </p:nvSpPr>
        <p:spPr>
          <a:xfrm>
            <a:off x="7891199" y="0"/>
            <a:ext cx="4300802" cy="6858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7" name="Google Shape;37;p4"/>
          <p:cNvSpPr>
            <a:spLocks noGrp="1"/>
          </p:cNvSpPr>
          <p:nvPr>
            <p:ph type="pic" idx="4"/>
          </p:nvPr>
        </p:nvSpPr>
        <p:spPr>
          <a:xfrm>
            <a:off x="5673969" y="2292930"/>
            <a:ext cx="2217473" cy="2269891"/>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8" name="Google Shape;38;p4"/>
          <p:cNvSpPr>
            <a:spLocks noGrp="1"/>
          </p:cNvSpPr>
          <p:nvPr>
            <p:ph type="pic" idx="5"/>
          </p:nvPr>
        </p:nvSpPr>
        <p:spPr>
          <a:xfrm>
            <a:off x="5673968" y="4562821"/>
            <a:ext cx="2217473" cy="2295179"/>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39" name="Google Shape;39;p4"/>
          <p:cNvSpPr txBox="1">
            <a:spLocks noGrp="1"/>
          </p:cNvSpPr>
          <p:nvPr>
            <p:ph type="ctrTitle"/>
          </p:nvPr>
        </p:nvSpPr>
        <p:spPr>
          <a:xfrm>
            <a:off x="471638" y="1257975"/>
            <a:ext cx="4634958" cy="77377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1"/>
              </a:buClr>
              <a:buSzPts val="4400"/>
              <a:buFont typeface="Arial"/>
              <a:buNone/>
              <a:defRPr sz="4400" b="1" cap="none">
                <a:solidFill>
                  <a:schemeClr val="accen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4"/>
          <p:cNvSpPr txBox="1">
            <a:spLocks noGrp="1"/>
          </p:cNvSpPr>
          <p:nvPr>
            <p:ph type="subTitle" idx="1"/>
          </p:nvPr>
        </p:nvSpPr>
        <p:spPr>
          <a:xfrm>
            <a:off x="471638" y="2531305"/>
            <a:ext cx="4634958" cy="29048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1"/>
              </a:buClr>
              <a:buSzPts val="2000"/>
              <a:buNone/>
              <a:defRPr sz="2000">
                <a:solidFill>
                  <a:schemeClr val="accent1"/>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a:endParaRPr/>
          </a:p>
        </p:txBody>
      </p:sp>
      <p:cxnSp>
        <p:nvCxnSpPr>
          <p:cNvPr id="41" name="Google Shape;41;p4"/>
          <p:cNvCxnSpPr/>
          <p:nvPr/>
        </p:nvCxnSpPr>
        <p:spPr>
          <a:xfrm rot="10800000">
            <a:off x="471638" y="2281526"/>
            <a:ext cx="7419805" cy="0"/>
          </a:xfrm>
          <a:prstGeom prst="straightConnector1">
            <a:avLst/>
          </a:prstGeom>
          <a:noFill/>
          <a:ln w="31750" cap="flat" cmpd="sng">
            <a:solidFill>
              <a:schemeClr val="accent6"/>
            </a:solidFill>
            <a:prstDash val="solid"/>
            <a:miter lim="800000"/>
            <a:headEnd type="none" w="sm" len="sm"/>
            <a:tailEnd type="none" w="sm" len="sm"/>
          </a:ln>
        </p:spPr>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1_Content">
  <p:cSld name="2_Content">
    <p:spTree>
      <p:nvGrpSpPr>
        <p:cNvPr id="1" name="Shape 24"/>
        <p:cNvGrpSpPr/>
        <p:nvPr/>
      </p:nvGrpSpPr>
      <p:grpSpPr>
        <a:xfrm>
          <a:off x="0" y="0"/>
          <a:ext cx="0" cy="0"/>
          <a:chOff x="0" y="0"/>
          <a:chExt cx="0" cy="0"/>
        </a:xfrm>
      </p:grpSpPr>
      <p:sp>
        <p:nvSpPr>
          <p:cNvPr id="25" name="Google Shape;25;p8"/>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8"/>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00"/>
              </a:spcBef>
              <a:spcAft>
                <a:spcPts val="0"/>
              </a:spcAft>
              <a:buClr>
                <a:schemeClr val="dk2"/>
              </a:buClr>
              <a:buSzPts val="2400"/>
              <a:buNone/>
              <a:defRPr sz="2400"/>
            </a:lvl1pPr>
            <a:lvl2pPr marL="914400" lvl="1" indent="-368300" algn="l">
              <a:lnSpc>
                <a:spcPct val="100000"/>
              </a:lnSpc>
              <a:spcBef>
                <a:spcPts val="600"/>
              </a:spcBef>
              <a:spcAft>
                <a:spcPts val="0"/>
              </a:spcAft>
              <a:buSzPts val="2200"/>
              <a:buChar char="•"/>
              <a:defRPr sz="2200"/>
            </a:lvl2pPr>
            <a:lvl3pPr marL="1371600" lvl="2" indent="-355600" algn="l">
              <a:lnSpc>
                <a:spcPct val="100000"/>
              </a:lnSpc>
              <a:spcBef>
                <a:spcPts val="600"/>
              </a:spcBef>
              <a:spcAft>
                <a:spcPts val="0"/>
              </a:spcAft>
              <a:buClr>
                <a:schemeClr val="dk2"/>
              </a:buClr>
              <a:buSzPts val="2000"/>
              <a:buChar char="–"/>
              <a:defRPr sz="2000"/>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8"/>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28" name="Google Shape;28;p8"/>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29" name="Google Shape;29;p8"/>
          <p:cNvSpPr txBox="1"/>
          <p:nvPr/>
        </p:nvSpPr>
        <p:spPr>
          <a:xfrm>
            <a:off x="10565476" y="6248922"/>
            <a:ext cx="435742"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30" name="Google Shape;30;p8"/>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dirty="0">
                <a:solidFill>
                  <a:schemeClr val="accent1"/>
                </a:solidFill>
                <a:latin typeface="Arial"/>
                <a:ea typeface="Arial"/>
                <a:cs typeface="Arial"/>
                <a:sym typeface="Arial"/>
              </a:rPr>
              <a:t>|    sepapower.org </a:t>
            </a:r>
            <a:endParaRPr sz="1600" b="0" i="0" u="none" strike="noStrike" cap="none" dirty="0">
              <a:solidFill>
                <a:schemeClr val="accent1"/>
              </a:solidFill>
              <a:latin typeface="Arial"/>
              <a:ea typeface="Arial"/>
              <a:cs typeface="Arial"/>
              <a:sym typeface="Arial"/>
            </a:endParaRPr>
          </a:p>
        </p:txBody>
      </p:sp>
      <p:grpSp>
        <p:nvGrpSpPr>
          <p:cNvPr id="31" name="Google Shape;31;p8"/>
          <p:cNvGrpSpPr/>
          <p:nvPr/>
        </p:nvGrpSpPr>
        <p:grpSpPr>
          <a:xfrm>
            <a:off x="0" y="6776357"/>
            <a:ext cx="12192000" cy="81643"/>
            <a:chOff x="0" y="6776357"/>
            <a:chExt cx="12481560" cy="81643"/>
          </a:xfrm>
        </p:grpSpPr>
        <p:grpSp>
          <p:nvGrpSpPr>
            <p:cNvPr id="32" name="Google Shape;32;p8"/>
            <p:cNvGrpSpPr/>
            <p:nvPr/>
          </p:nvGrpSpPr>
          <p:grpSpPr>
            <a:xfrm>
              <a:off x="0" y="6776357"/>
              <a:ext cx="8321040" cy="81643"/>
              <a:chOff x="0" y="6776357"/>
              <a:chExt cx="9194800" cy="81643"/>
            </a:xfrm>
          </p:grpSpPr>
          <p:sp>
            <p:nvSpPr>
              <p:cNvPr id="33" name="Google Shape;33;p8"/>
              <p:cNvSpPr/>
              <p:nvPr/>
            </p:nvSpPr>
            <p:spPr>
              <a:xfrm>
                <a:off x="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4" name="Google Shape;34;p8"/>
              <p:cNvSpPr/>
              <p:nvPr/>
            </p:nvSpPr>
            <p:spPr>
              <a:xfrm>
                <a:off x="459740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35" name="Google Shape;35;p8"/>
            <p:cNvSpPr/>
            <p:nvPr/>
          </p:nvSpPr>
          <p:spPr>
            <a:xfrm>
              <a:off x="8321040" y="6776357"/>
              <a:ext cx="416052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8291691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1_Cover">
  <p:cSld name="1_Cover">
    <p:spTree>
      <p:nvGrpSpPr>
        <p:cNvPr id="1" name="Shape 85"/>
        <p:cNvGrpSpPr/>
        <p:nvPr/>
      </p:nvGrpSpPr>
      <p:grpSpPr>
        <a:xfrm>
          <a:off x="0" y="0"/>
          <a:ext cx="0" cy="0"/>
          <a:chOff x="0" y="0"/>
          <a:chExt cx="0" cy="0"/>
        </a:xfrm>
      </p:grpSpPr>
      <p:sp>
        <p:nvSpPr>
          <p:cNvPr id="86" name="Google Shape;86;p13"/>
          <p:cNvSpPr/>
          <p:nvPr/>
        </p:nvSpPr>
        <p:spPr>
          <a:xfrm>
            <a:off x="0" y="3137836"/>
            <a:ext cx="12192000" cy="37203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Arial"/>
                <a:ea typeface="Arial"/>
                <a:cs typeface="Arial"/>
                <a:sym typeface="Arial"/>
              </a:rPr>
              <a:t> </a:t>
            </a:r>
            <a:endParaRPr sz="1800" b="0" i="0" u="none" strike="noStrike" cap="none">
              <a:solidFill>
                <a:schemeClr val="lt1"/>
              </a:solidFill>
              <a:latin typeface="Arial"/>
              <a:ea typeface="Arial"/>
              <a:cs typeface="Arial"/>
              <a:sym typeface="Arial"/>
            </a:endParaRPr>
          </a:p>
        </p:txBody>
      </p:sp>
      <p:sp>
        <p:nvSpPr>
          <p:cNvPr id="87" name="Google Shape;87;p13"/>
          <p:cNvSpPr>
            <a:spLocks noGrp="1"/>
          </p:cNvSpPr>
          <p:nvPr>
            <p:ph type="pic" idx="2"/>
          </p:nvPr>
        </p:nvSpPr>
        <p:spPr>
          <a:xfrm>
            <a:off x="479425" y="4730280"/>
            <a:ext cx="1762200" cy="1650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8" name="Google Shape;88;p13"/>
          <p:cNvSpPr>
            <a:spLocks noGrp="1"/>
          </p:cNvSpPr>
          <p:nvPr>
            <p:ph type="pic" idx="3"/>
          </p:nvPr>
        </p:nvSpPr>
        <p:spPr>
          <a:xfrm>
            <a:off x="2406805" y="4730895"/>
            <a:ext cx="1762200" cy="1650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9" name="Google Shape;89;p13"/>
          <p:cNvSpPr>
            <a:spLocks noGrp="1"/>
          </p:cNvSpPr>
          <p:nvPr>
            <p:ph type="pic" idx="4"/>
          </p:nvPr>
        </p:nvSpPr>
        <p:spPr>
          <a:xfrm>
            <a:off x="4330925" y="4730895"/>
            <a:ext cx="1762200" cy="1650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90" name="Google Shape;90;p13"/>
          <p:cNvSpPr/>
          <p:nvPr/>
        </p:nvSpPr>
        <p:spPr>
          <a:xfrm>
            <a:off x="479651" y="3432234"/>
            <a:ext cx="5613300" cy="5130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Arial"/>
                <a:ea typeface="Arial"/>
                <a:cs typeface="Arial"/>
                <a:sym typeface="Arial"/>
              </a:rPr>
              <a:t>Clean + Modern Grid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400"/>
              </a:spcBef>
              <a:spcAft>
                <a:spcPts val="0"/>
              </a:spcAft>
              <a:buClr>
                <a:srgbClr val="000000"/>
              </a:buClr>
              <a:buSzPts val="1000"/>
              <a:buFont typeface="Arial"/>
              <a:buNone/>
            </a:pPr>
            <a:r>
              <a:rPr lang="en-US" sz="1000" b="0" i="0" u="none" strike="noStrike" cap="none">
                <a:solidFill>
                  <a:schemeClr val="lt1"/>
                </a:solidFill>
                <a:latin typeface="Arial"/>
                <a:ea typeface="Arial"/>
                <a:cs typeface="Arial"/>
                <a:sym typeface="Arial"/>
              </a:rPr>
              <a:t>Utility Business Models | Regulatory Innovation | Grid Integration | Transportation Electrification</a:t>
            </a:r>
            <a:endParaRPr sz="1400" b="0" i="0" u="none" strike="noStrike" cap="none">
              <a:solidFill>
                <a:srgbClr val="000000"/>
              </a:solidFill>
              <a:latin typeface="Arial"/>
              <a:ea typeface="Arial"/>
              <a:cs typeface="Arial"/>
              <a:sym typeface="Arial"/>
            </a:endParaRPr>
          </a:p>
        </p:txBody>
      </p:sp>
      <p:cxnSp>
        <p:nvCxnSpPr>
          <p:cNvPr id="91" name="Google Shape;91;p13"/>
          <p:cNvCxnSpPr/>
          <p:nvPr/>
        </p:nvCxnSpPr>
        <p:spPr>
          <a:xfrm>
            <a:off x="479651" y="4338045"/>
            <a:ext cx="5610600" cy="0"/>
          </a:xfrm>
          <a:prstGeom prst="straightConnector1">
            <a:avLst/>
          </a:prstGeom>
          <a:noFill/>
          <a:ln w="9525" cap="flat" cmpd="sng">
            <a:solidFill>
              <a:schemeClr val="lt1"/>
            </a:solidFill>
            <a:prstDash val="solid"/>
            <a:miter lim="800000"/>
            <a:headEnd type="none" w="sm" len="sm"/>
            <a:tailEnd type="none" w="sm" len="sm"/>
          </a:ln>
        </p:spPr>
      </p:cxnSp>
      <p:sp>
        <p:nvSpPr>
          <p:cNvPr id="92" name="Google Shape;92;p13"/>
          <p:cNvSpPr txBox="1">
            <a:spLocks noGrp="1"/>
          </p:cNvSpPr>
          <p:nvPr>
            <p:ph type="ctrTitle"/>
          </p:nvPr>
        </p:nvSpPr>
        <p:spPr>
          <a:xfrm>
            <a:off x="482599" y="1321081"/>
            <a:ext cx="5613300" cy="1001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Clr>
                <a:schemeClr val="dk2"/>
              </a:buClr>
              <a:buSzPts val="4800"/>
              <a:buFont typeface="Arial"/>
              <a:buNone/>
              <a:defRPr sz="4800" b="1" cap="none">
                <a:solidFill>
                  <a:schemeClr val="dk2"/>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3" name="Google Shape;93;p13"/>
          <p:cNvSpPr>
            <a:spLocks noGrp="1"/>
          </p:cNvSpPr>
          <p:nvPr>
            <p:ph type="subTitle" idx="1"/>
          </p:nvPr>
        </p:nvSpPr>
        <p:spPr>
          <a:xfrm>
            <a:off x="482601" y="2408005"/>
            <a:ext cx="1423200" cy="290400"/>
          </a:xfrm>
          <a:prstGeom prst="roundRect">
            <a:avLst>
              <a:gd name="adj" fmla="val 50000"/>
            </a:avLst>
          </a:prstGeom>
          <a:solidFill>
            <a:schemeClr val="accent6"/>
          </a:solidFill>
          <a:ln>
            <a:noFill/>
          </a:ln>
        </p:spPr>
        <p:txBody>
          <a:bodyPr spcFirstLastPara="1" wrap="square" lIns="137150" tIns="0" rIns="0" bIns="0" anchor="ctr" anchorCtr="0">
            <a:noAutofit/>
          </a:bodyPr>
          <a:lstStyle>
            <a:lvl1pPr lvl="0" algn="l" rtl="0">
              <a:lnSpc>
                <a:spcPct val="100000"/>
              </a:lnSpc>
              <a:spcBef>
                <a:spcPts val="0"/>
              </a:spcBef>
              <a:spcAft>
                <a:spcPts val="0"/>
              </a:spcAft>
              <a:buClr>
                <a:schemeClr val="lt1"/>
              </a:buClr>
              <a:buSzPts val="1100"/>
              <a:buNone/>
              <a:defRPr sz="1100" b="1">
                <a:solidFill>
                  <a:schemeClr val="lt1"/>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pic>
        <p:nvPicPr>
          <p:cNvPr id="94" name="Google Shape;94;p13"/>
          <p:cNvPicPr preferRelativeResize="0"/>
          <p:nvPr/>
        </p:nvPicPr>
        <p:blipFill rotWithShape="1">
          <a:blip r:embed="rId2">
            <a:alphaModFix/>
          </a:blip>
          <a:srcRect/>
          <a:stretch/>
        </p:blipFill>
        <p:spPr>
          <a:xfrm>
            <a:off x="482600" y="477342"/>
            <a:ext cx="2328598" cy="583192"/>
          </a:xfrm>
          <a:prstGeom prst="rect">
            <a:avLst/>
          </a:prstGeom>
          <a:noFill/>
          <a:ln>
            <a:noFill/>
          </a:ln>
        </p:spPr>
      </p:pic>
    </p:spTree>
    <p:extLst>
      <p:ext uri="{BB962C8B-B14F-4D97-AF65-F5344CB8AC3E}">
        <p14:creationId xmlns:p14="http://schemas.microsoft.com/office/powerpoint/2010/main" val="9487130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1_Title w/ Subtitle">
  <p:cSld name="1_Title w/ Subtitle">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04799" y="266700"/>
            <a:ext cx="9540600" cy="4023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97" name="Google Shape;97;p14"/>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pic>
        <p:nvPicPr>
          <p:cNvPr id="98" name="Google Shape;98;p14"/>
          <p:cNvPicPr preferRelativeResize="0"/>
          <p:nvPr/>
        </p:nvPicPr>
        <p:blipFill rotWithShape="1">
          <a:blip r:embed="rId2">
            <a:alphaModFix/>
          </a:blip>
          <a:srcRect/>
          <a:stretch/>
        </p:blipFill>
        <p:spPr>
          <a:xfrm>
            <a:off x="9986962" y="404153"/>
            <a:ext cx="1900237" cy="475910"/>
          </a:xfrm>
          <a:prstGeom prst="rect">
            <a:avLst/>
          </a:prstGeom>
          <a:noFill/>
          <a:ln>
            <a:noFill/>
          </a:ln>
        </p:spPr>
      </p:pic>
      <p:sp>
        <p:nvSpPr>
          <p:cNvPr id="99" name="Google Shape;99;p14"/>
          <p:cNvSpPr txBox="1"/>
          <p:nvPr/>
        </p:nvSpPr>
        <p:spPr>
          <a:xfrm>
            <a:off x="10565476" y="6248922"/>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00" name="Google Shape;100;p14"/>
          <p:cNvSpPr txBox="1"/>
          <p:nvPr/>
        </p:nvSpPr>
        <p:spPr>
          <a:xfrm>
            <a:off x="10817413" y="6248922"/>
            <a:ext cx="10698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01" name="Google Shape;101;p14"/>
          <p:cNvGrpSpPr/>
          <p:nvPr/>
        </p:nvGrpSpPr>
        <p:grpSpPr>
          <a:xfrm>
            <a:off x="0" y="6776357"/>
            <a:ext cx="12191870" cy="81600"/>
            <a:chOff x="0" y="6776357"/>
            <a:chExt cx="12481440" cy="81600"/>
          </a:xfrm>
        </p:grpSpPr>
        <p:grpSp>
          <p:nvGrpSpPr>
            <p:cNvPr id="102" name="Google Shape;102;p14"/>
            <p:cNvGrpSpPr/>
            <p:nvPr/>
          </p:nvGrpSpPr>
          <p:grpSpPr>
            <a:xfrm>
              <a:off x="0" y="6776357"/>
              <a:ext cx="8321385" cy="81600"/>
              <a:chOff x="0" y="6776357"/>
              <a:chExt cx="9194900" cy="81600"/>
            </a:xfrm>
          </p:grpSpPr>
          <p:sp>
            <p:nvSpPr>
              <p:cNvPr id="103" name="Google Shape;103;p14"/>
              <p:cNvSpPr/>
              <p:nvPr/>
            </p:nvSpPr>
            <p:spPr>
              <a:xfrm>
                <a:off x="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04" name="Google Shape;104;p14"/>
              <p:cNvSpPr/>
              <p:nvPr/>
            </p:nvSpPr>
            <p:spPr>
              <a:xfrm>
                <a:off x="459740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05" name="Google Shape;105;p14"/>
            <p:cNvSpPr/>
            <p:nvPr/>
          </p:nvSpPr>
          <p:spPr>
            <a:xfrm>
              <a:off x="8321040" y="6776357"/>
              <a:ext cx="41604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06" name="Google Shape;106;p14"/>
          <p:cNvSpPr txBox="1">
            <a:spLocks noGrp="1"/>
          </p:cNvSpPr>
          <p:nvPr>
            <p:ph type="body" idx="1"/>
          </p:nvPr>
        </p:nvSpPr>
        <p:spPr>
          <a:xfrm>
            <a:off x="304801" y="724845"/>
            <a:ext cx="9540600" cy="316500"/>
          </a:xfrm>
          <a:prstGeom prst="rect">
            <a:avLst/>
          </a:prstGeom>
          <a:noFill/>
          <a:ln>
            <a:noFill/>
          </a:ln>
        </p:spPr>
        <p:txBody>
          <a:bodyPr spcFirstLastPara="1" wrap="square" lIns="0" tIns="0" rIns="0" bIns="0" anchor="t" anchorCtr="0">
            <a:noAutofit/>
          </a:bodyPr>
          <a:lstStyle>
            <a:lvl1pPr marL="457200" lvl="0" indent="-228600" algn="l" rtl="0">
              <a:lnSpc>
                <a:spcPct val="90000"/>
              </a:lnSpc>
              <a:spcBef>
                <a:spcPts val="0"/>
              </a:spcBef>
              <a:spcAft>
                <a:spcPts val="0"/>
              </a:spcAft>
              <a:buClr>
                <a:srgbClr val="B2B2B2"/>
              </a:buClr>
              <a:buSzPts val="1800"/>
              <a:buNone/>
              <a:defRPr sz="1800">
                <a:solidFill>
                  <a:srgbClr val="B2B2B2"/>
                </a:solidFill>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0317552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1_Content">
  <p:cSld name="1_Content">
    <p:spTree>
      <p:nvGrpSpPr>
        <p:cNvPr id="1" name="Shape 107"/>
        <p:cNvGrpSpPr/>
        <p:nvPr/>
      </p:nvGrpSpPr>
      <p:grpSpPr>
        <a:xfrm>
          <a:off x="0" y="0"/>
          <a:ext cx="0" cy="0"/>
          <a:chOff x="0" y="0"/>
          <a:chExt cx="0" cy="0"/>
        </a:xfrm>
      </p:grpSpPr>
      <p:sp>
        <p:nvSpPr>
          <p:cNvPr id="108" name="Google Shape;108;p15"/>
          <p:cNvSpPr txBox="1">
            <a:spLocks noGrp="1"/>
          </p:cNvSpPr>
          <p:nvPr>
            <p:ph type="title"/>
          </p:nvPr>
        </p:nvSpPr>
        <p:spPr>
          <a:xfrm>
            <a:off x="304799" y="266699"/>
            <a:ext cx="9540600" cy="7929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09" name="Google Shape;109;p15"/>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600"/>
              </a:spcBef>
              <a:spcAft>
                <a:spcPts val="0"/>
              </a:spcAft>
              <a:buClr>
                <a:schemeClr val="dk2"/>
              </a:buClr>
              <a:buSzPts val="1800"/>
              <a:buNone/>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10" name="Google Shape;110;p15"/>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pic>
        <p:nvPicPr>
          <p:cNvPr id="111" name="Google Shape;111;p15"/>
          <p:cNvPicPr preferRelativeResize="0"/>
          <p:nvPr/>
        </p:nvPicPr>
        <p:blipFill rotWithShape="1">
          <a:blip r:embed="rId2">
            <a:alphaModFix/>
          </a:blip>
          <a:srcRect/>
          <a:stretch/>
        </p:blipFill>
        <p:spPr>
          <a:xfrm>
            <a:off x="9986962" y="404153"/>
            <a:ext cx="1900237" cy="475910"/>
          </a:xfrm>
          <a:prstGeom prst="rect">
            <a:avLst/>
          </a:prstGeom>
          <a:noFill/>
          <a:ln>
            <a:noFill/>
          </a:ln>
        </p:spPr>
      </p:pic>
      <p:sp>
        <p:nvSpPr>
          <p:cNvPr id="112" name="Google Shape;112;p15"/>
          <p:cNvSpPr txBox="1"/>
          <p:nvPr/>
        </p:nvSpPr>
        <p:spPr>
          <a:xfrm>
            <a:off x="10565476" y="6248922"/>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13" name="Google Shape;113;p15"/>
          <p:cNvSpPr txBox="1"/>
          <p:nvPr/>
        </p:nvSpPr>
        <p:spPr>
          <a:xfrm>
            <a:off x="10817413" y="6248922"/>
            <a:ext cx="10698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14" name="Google Shape;114;p15"/>
          <p:cNvGrpSpPr/>
          <p:nvPr/>
        </p:nvGrpSpPr>
        <p:grpSpPr>
          <a:xfrm>
            <a:off x="0" y="6776357"/>
            <a:ext cx="12191870" cy="81600"/>
            <a:chOff x="0" y="6776357"/>
            <a:chExt cx="12481440" cy="81600"/>
          </a:xfrm>
        </p:grpSpPr>
        <p:grpSp>
          <p:nvGrpSpPr>
            <p:cNvPr id="115" name="Google Shape;115;p15"/>
            <p:cNvGrpSpPr/>
            <p:nvPr/>
          </p:nvGrpSpPr>
          <p:grpSpPr>
            <a:xfrm>
              <a:off x="0" y="6776357"/>
              <a:ext cx="8321385" cy="81600"/>
              <a:chOff x="0" y="6776357"/>
              <a:chExt cx="9194900" cy="81600"/>
            </a:xfrm>
          </p:grpSpPr>
          <p:sp>
            <p:nvSpPr>
              <p:cNvPr id="116" name="Google Shape;116;p15"/>
              <p:cNvSpPr/>
              <p:nvPr/>
            </p:nvSpPr>
            <p:spPr>
              <a:xfrm>
                <a:off x="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17" name="Google Shape;117;p15"/>
              <p:cNvSpPr/>
              <p:nvPr/>
            </p:nvSpPr>
            <p:spPr>
              <a:xfrm>
                <a:off x="459740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18" name="Google Shape;118;p15"/>
            <p:cNvSpPr/>
            <p:nvPr/>
          </p:nvSpPr>
          <p:spPr>
            <a:xfrm>
              <a:off x="8321040" y="6776357"/>
              <a:ext cx="41604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4196182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119"/>
        <p:cNvGrpSpPr/>
        <p:nvPr/>
      </p:nvGrpSpPr>
      <p:grpSpPr>
        <a:xfrm>
          <a:off x="0" y="0"/>
          <a:ext cx="0" cy="0"/>
          <a:chOff x="0" y="0"/>
          <a:chExt cx="0" cy="0"/>
        </a:xfrm>
      </p:grpSpPr>
    </p:spTree>
    <p:extLst>
      <p:ext uri="{BB962C8B-B14F-4D97-AF65-F5344CB8AC3E}">
        <p14:creationId xmlns:p14="http://schemas.microsoft.com/office/powerpoint/2010/main" val="24791805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General Slide">
  <p:cSld name="General Slide">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122" name="Google Shape;122;p17"/>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123" name="Google Shape;123;p17"/>
          <p:cNvSpPr txBox="1">
            <a:spLocks noGrp="1"/>
          </p:cNvSpPr>
          <p:nvPr>
            <p:ph type="body" idx="1"/>
          </p:nvPr>
        </p:nvSpPr>
        <p:spPr>
          <a:xfrm>
            <a:off x="550127" y="2031999"/>
            <a:ext cx="11032200" cy="40911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600"/>
              </a:spcBef>
              <a:spcAft>
                <a:spcPts val="0"/>
              </a:spcAft>
              <a:buClr>
                <a:schemeClr val="dk2"/>
              </a:buClr>
              <a:buSzPts val="2400"/>
              <a:buNone/>
              <a:defRPr sz="2400"/>
            </a:lvl1pPr>
            <a:lvl2pPr marL="914400" lvl="1" indent="-381000" algn="l" rtl="0">
              <a:lnSpc>
                <a:spcPct val="100000"/>
              </a:lnSpc>
              <a:spcBef>
                <a:spcPts val="600"/>
              </a:spcBef>
              <a:spcAft>
                <a:spcPts val="0"/>
              </a:spcAft>
              <a:buSzPts val="2400"/>
              <a:buChar char="•"/>
              <a:defRPr sz="2400"/>
            </a:lvl2pPr>
            <a:lvl3pPr marL="1371600" lvl="2" indent="-381000" algn="l" rtl="0">
              <a:lnSpc>
                <a:spcPct val="100000"/>
              </a:lnSpc>
              <a:spcBef>
                <a:spcPts val="600"/>
              </a:spcBef>
              <a:spcAft>
                <a:spcPts val="0"/>
              </a:spcAft>
              <a:buClr>
                <a:schemeClr val="dk2"/>
              </a:buClr>
              <a:buSzPts val="2400"/>
              <a:buChar char="–"/>
              <a:defRPr sz="2400"/>
            </a:lvl3pPr>
            <a:lvl4pPr marL="1828800" lvl="3" indent="-381000" algn="l" rtl="0">
              <a:lnSpc>
                <a:spcPct val="100000"/>
              </a:lnSpc>
              <a:spcBef>
                <a:spcPts val="600"/>
              </a:spcBef>
              <a:spcAft>
                <a:spcPts val="0"/>
              </a:spcAft>
              <a:buClr>
                <a:schemeClr val="dk2"/>
              </a:buClr>
              <a:buSzPts val="2400"/>
              <a:buChar char="•"/>
              <a:defRPr sz="2400"/>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81000" algn="l" rtl="0">
              <a:lnSpc>
                <a:spcPct val="90000"/>
              </a:lnSpc>
              <a:spcBef>
                <a:spcPts val="500"/>
              </a:spcBef>
              <a:spcAft>
                <a:spcPts val="0"/>
              </a:spcAft>
              <a:buClr>
                <a:schemeClr val="dk1"/>
              </a:buClr>
              <a:buSzPts val="2400"/>
              <a:buChar char="•"/>
              <a:defRPr sz="2400"/>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4" name="Google Shape;124;p17"/>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extLst>
      <p:ext uri="{BB962C8B-B14F-4D97-AF65-F5344CB8AC3E}">
        <p14:creationId xmlns:p14="http://schemas.microsoft.com/office/powerpoint/2010/main" val="17346989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1_Content">
  <p:cSld name="2_Content">
    <p:spTree>
      <p:nvGrpSpPr>
        <p:cNvPr id="1" name="Shape 125"/>
        <p:cNvGrpSpPr/>
        <p:nvPr/>
      </p:nvGrpSpPr>
      <p:grpSpPr>
        <a:xfrm>
          <a:off x="0" y="0"/>
          <a:ext cx="0" cy="0"/>
          <a:chOff x="0" y="0"/>
          <a:chExt cx="0" cy="0"/>
        </a:xfrm>
      </p:grpSpPr>
      <p:sp>
        <p:nvSpPr>
          <p:cNvPr id="126" name="Google Shape;126;p18"/>
          <p:cNvSpPr txBox="1">
            <a:spLocks noGrp="1"/>
          </p:cNvSpPr>
          <p:nvPr>
            <p:ph type="title"/>
          </p:nvPr>
        </p:nvSpPr>
        <p:spPr>
          <a:xfrm>
            <a:off x="304799" y="266699"/>
            <a:ext cx="9540600" cy="7929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Font typeface="Arial"/>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7" name="Google Shape;127;p18"/>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600"/>
              </a:spcBef>
              <a:spcAft>
                <a:spcPts val="0"/>
              </a:spcAft>
              <a:buClr>
                <a:schemeClr val="dk2"/>
              </a:buClr>
              <a:buSzPts val="1800"/>
              <a:buNone/>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28" name="Google Shape;128;p18"/>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Clr>
                <a:srgbClr val="8B8B8B"/>
              </a:buClr>
              <a:buSzPts val="1400"/>
              <a:buFont typeface="Arial"/>
              <a:buNone/>
              <a:defRPr/>
            </a:lvl1pPr>
            <a:lvl2pPr lvl="1" algn="l" rtl="0">
              <a:lnSpc>
                <a:spcPct val="100000"/>
              </a:lnSpc>
              <a:spcBef>
                <a:spcPts val="0"/>
              </a:spcBef>
              <a:spcAft>
                <a:spcPts val="0"/>
              </a:spcAft>
              <a:buClr>
                <a:schemeClr val="dk1"/>
              </a:buClr>
              <a:buSzPts val="1400"/>
              <a:buFont typeface="Arial"/>
              <a:buNone/>
              <a:defRPr/>
            </a:lvl2pPr>
            <a:lvl3pPr lvl="2" algn="l" rtl="0">
              <a:lnSpc>
                <a:spcPct val="100000"/>
              </a:lnSpc>
              <a:spcBef>
                <a:spcPts val="0"/>
              </a:spcBef>
              <a:spcAft>
                <a:spcPts val="0"/>
              </a:spcAft>
              <a:buClr>
                <a:schemeClr val="dk1"/>
              </a:buClr>
              <a:buSzPts val="1400"/>
              <a:buFont typeface="Arial"/>
              <a:buNone/>
              <a:defRPr/>
            </a:lvl3pPr>
            <a:lvl4pPr lvl="3" algn="l" rtl="0">
              <a:lnSpc>
                <a:spcPct val="100000"/>
              </a:lnSpc>
              <a:spcBef>
                <a:spcPts val="0"/>
              </a:spcBef>
              <a:spcAft>
                <a:spcPts val="0"/>
              </a:spcAft>
              <a:buClr>
                <a:schemeClr val="dk1"/>
              </a:buClr>
              <a:buSzPts val="1400"/>
              <a:buFont typeface="Arial"/>
              <a:buNone/>
              <a:defRPr/>
            </a:lvl4pPr>
            <a:lvl5pPr lvl="4" algn="l" rtl="0">
              <a:lnSpc>
                <a:spcPct val="100000"/>
              </a:lnSpc>
              <a:spcBef>
                <a:spcPts val="0"/>
              </a:spcBef>
              <a:spcAft>
                <a:spcPts val="0"/>
              </a:spcAft>
              <a:buClr>
                <a:schemeClr val="dk1"/>
              </a:buClr>
              <a:buSzPts val="1400"/>
              <a:buFont typeface="Arial"/>
              <a:buNone/>
              <a:defRPr/>
            </a:lvl5pPr>
            <a:lvl6pPr lvl="5" algn="l" rtl="0">
              <a:lnSpc>
                <a:spcPct val="100000"/>
              </a:lnSpc>
              <a:spcBef>
                <a:spcPts val="0"/>
              </a:spcBef>
              <a:spcAft>
                <a:spcPts val="0"/>
              </a:spcAft>
              <a:buClr>
                <a:schemeClr val="dk1"/>
              </a:buClr>
              <a:buSzPts val="1400"/>
              <a:buFont typeface="Arial"/>
              <a:buNone/>
              <a:defRPr/>
            </a:lvl6pPr>
            <a:lvl7pPr lvl="6" algn="l" rtl="0">
              <a:lnSpc>
                <a:spcPct val="100000"/>
              </a:lnSpc>
              <a:spcBef>
                <a:spcPts val="0"/>
              </a:spcBef>
              <a:spcAft>
                <a:spcPts val="0"/>
              </a:spcAft>
              <a:buClr>
                <a:schemeClr val="dk1"/>
              </a:buClr>
              <a:buSzPts val="1400"/>
              <a:buFont typeface="Arial"/>
              <a:buNone/>
              <a:defRPr/>
            </a:lvl7pPr>
            <a:lvl8pPr lvl="7" algn="l" rtl="0">
              <a:lnSpc>
                <a:spcPct val="100000"/>
              </a:lnSpc>
              <a:spcBef>
                <a:spcPts val="0"/>
              </a:spcBef>
              <a:spcAft>
                <a:spcPts val="0"/>
              </a:spcAft>
              <a:buClr>
                <a:schemeClr val="dk1"/>
              </a:buClr>
              <a:buSzPts val="1400"/>
              <a:buFont typeface="Arial"/>
              <a:buNone/>
              <a:defRPr/>
            </a:lvl8pPr>
            <a:lvl9pPr lvl="8" algn="l" rtl="0">
              <a:lnSpc>
                <a:spcPct val="100000"/>
              </a:lnSpc>
              <a:spcBef>
                <a:spcPts val="0"/>
              </a:spcBef>
              <a:spcAft>
                <a:spcPts val="0"/>
              </a:spcAft>
              <a:buClr>
                <a:schemeClr val="dk1"/>
              </a:buClr>
              <a:buSzPts val="1400"/>
              <a:buFont typeface="Arial"/>
              <a:buNone/>
              <a:defRPr/>
            </a:lvl9pPr>
          </a:lstStyle>
          <a:p>
            <a:endParaRPr/>
          </a:p>
        </p:txBody>
      </p:sp>
      <p:pic>
        <p:nvPicPr>
          <p:cNvPr id="129" name="Google Shape;129;p18"/>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130" name="Google Shape;130;p18"/>
          <p:cNvSpPr txBox="1"/>
          <p:nvPr/>
        </p:nvSpPr>
        <p:spPr>
          <a:xfrm>
            <a:off x="10565476" y="6248922"/>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accent1"/>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31" name="Google Shape;131;p18"/>
          <p:cNvSpPr txBox="1"/>
          <p:nvPr/>
        </p:nvSpPr>
        <p:spPr>
          <a:xfrm>
            <a:off x="10817413" y="6248922"/>
            <a:ext cx="10698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accent1"/>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32" name="Google Shape;132;p18"/>
          <p:cNvGrpSpPr/>
          <p:nvPr/>
        </p:nvGrpSpPr>
        <p:grpSpPr>
          <a:xfrm>
            <a:off x="0" y="6776357"/>
            <a:ext cx="12191870" cy="81600"/>
            <a:chOff x="0" y="6776357"/>
            <a:chExt cx="12481440" cy="81600"/>
          </a:xfrm>
        </p:grpSpPr>
        <p:grpSp>
          <p:nvGrpSpPr>
            <p:cNvPr id="133" name="Google Shape;133;p18"/>
            <p:cNvGrpSpPr/>
            <p:nvPr/>
          </p:nvGrpSpPr>
          <p:grpSpPr>
            <a:xfrm>
              <a:off x="0" y="6776357"/>
              <a:ext cx="8321385" cy="81600"/>
              <a:chOff x="0" y="6776357"/>
              <a:chExt cx="9194900" cy="81600"/>
            </a:xfrm>
          </p:grpSpPr>
          <p:sp>
            <p:nvSpPr>
              <p:cNvPr id="134" name="Google Shape;134;p18"/>
              <p:cNvSpPr/>
              <p:nvPr/>
            </p:nvSpPr>
            <p:spPr>
              <a:xfrm>
                <a:off x="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sp>
            <p:nvSpPr>
              <p:cNvPr id="135" name="Google Shape;135;p18"/>
              <p:cNvSpPr/>
              <p:nvPr/>
            </p:nvSpPr>
            <p:spPr>
              <a:xfrm>
                <a:off x="459740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36" name="Google Shape;136;p18"/>
            <p:cNvSpPr/>
            <p:nvPr/>
          </p:nvSpPr>
          <p:spPr>
            <a:xfrm>
              <a:off x="8321040" y="6776357"/>
              <a:ext cx="41604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31226214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1_Title">
  <p:cSld name="1_Title">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304799" y="266699"/>
            <a:ext cx="9540600" cy="7929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9" name="Google Shape;139;p19"/>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pic>
        <p:nvPicPr>
          <p:cNvPr id="140" name="Google Shape;140;p19"/>
          <p:cNvPicPr preferRelativeResize="0"/>
          <p:nvPr/>
        </p:nvPicPr>
        <p:blipFill rotWithShape="1">
          <a:blip r:embed="rId2">
            <a:alphaModFix/>
          </a:blip>
          <a:srcRect/>
          <a:stretch/>
        </p:blipFill>
        <p:spPr>
          <a:xfrm>
            <a:off x="9986962" y="404153"/>
            <a:ext cx="1900237" cy="475910"/>
          </a:xfrm>
          <a:prstGeom prst="rect">
            <a:avLst/>
          </a:prstGeom>
          <a:noFill/>
          <a:ln>
            <a:noFill/>
          </a:ln>
        </p:spPr>
      </p:pic>
      <p:sp>
        <p:nvSpPr>
          <p:cNvPr id="141" name="Google Shape;141;p19"/>
          <p:cNvSpPr txBox="1"/>
          <p:nvPr/>
        </p:nvSpPr>
        <p:spPr>
          <a:xfrm>
            <a:off x="10565476" y="6248922"/>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42" name="Google Shape;142;p19"/>
          <p:cNvSpPr txBox="1"/>
          <p:nvPr/>
        </p:nvSpPr>
        <p:spPr>
          <a:xfrm>
            <a:off x="10817413" y="6248922"/>
            <a:ext cx="10698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43" name="Google Shape;143;p19"/>
          <p:cNvGrpSpPr/>
          <p:nvPr/>
        </p:nvGrpSpPr>
        <p:grpSpPr>
          <a:xfrm>
            <a:off x="0" y="6776357"/>
            <a:ext cx="12191870" cy="81600"/>
            <a:chOff x="0" y="6776357"/>
            <a:chExt cx="12481440" cy="81600"/>
          </a:xfrm>
        </p:grpSpPr>
        <p:grpSp>
          <p:nvGrpSpPr>
            <p:cNvPr id="144" name="Google Shape;144;p19"/>
            <p:cNvGrpSpPr/>
            <p:nvPr/>
          </p:nvGrpSpPr>
          <p:grpSpPr>
            <a:xfrm>
              <a:off x="0" y="6776357"/>
              <a:ext cx="8321385" cy="81600"/>
              <a:chOff x="0" y="6776357"/>
              <a:chExt cx="9194900" cy="81600"/>
            </a:xfrm>
          </p:grpSpPr>
          <p:sp>
            <p:nvSpPr>
              <p:cNvPr id="145" name="Google Shape;145;p19"/>
              <p:cNvSpPr/>
              <p:nvPr/>
            </p:nvSpPr>
            <p:spPr>
              <a:xfrm>
                <a:off x="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46" name="Google Shape;146;p19"/>
              <p:cNvSpPr/>
              <p:nvPr/>
            </p:nvSpPr>
            <p:spPr>
              <a:xfrm>
                <a:off x="459740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47" name="Google Shape;147;p19"/>
            <p:cNvSpPr/>
            <p:nvPr/>
          </p:nvSpPr>
          <p:spPr>
            <a:xfrm>
              <a:off x="8321040" y="6776357"/>
              <a:ext cx="41604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14851747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Divider Large Image">
  <p:cSld name="Divider Large Image">
    <p:spTree>
      <p:nvGrpSpPr>
        <p:cNvPr id="1" name="Shape 148"/>
        <p:cNvGrpSpPr/>
        <p:nvPr/>
      </p:nvGrpSpPr>
      <p:grpSpPr>
        <a:xfrm>
          <a:off x="0" y="0"/>
          <a:ext cx="0" cy="0"/>
          <a:chOff x="0" y="0"/>
          <a:chExt cx="0" cy="0"/>
        </a:xfrm>
      </p:grpSpPr>
      <p:sp>
        <p:nvSpPr>
          <p:cNvPr id="149" name="Google Shape;149;p20"/>
          <p:cNvSpPr/>
          <p:nvPr/>
        </p:nvSpPr>
        <p:spPr>
          <a:xfrm>
            <a:off x="0" y="-3922"/>
            <a:ext cx="3091500" cy="6861900"/>
          </a:xfrm>
          <a:prstGeom prst="rect">
            <a:avLst/>
          </a:prstGeom>
          <a:solidFill>
            <a:schemeClr val="accen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50" name="Google Shape;150;p20"/>
          <p:cNvSpPr>
            <a:spLocks noGrp="1"/>
          </p:cNvSpPr>
          <p:nvPr>
            <p:ph type="pic" idx="2"/>
          </p:nvPr>
        </p:nvSpPr>
        <p:spPr>
          <a:xfrm>
            <a:off x="648509" y="619125"/>
            <a:ext cx="4896000" cy="39264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1" name="Google Shape;151;p20"/>
          <p:cNvSpPr>
            <a:spLocks noGrp="1"/>
          </p:cNvSpPr>
          <p:nvPr>
            <p:ph type="pic" idx="3"/>
          </p:nvPr>
        </p:nvSpPr>
        <p:spPr>
          <a:xfrm>
            <a:off x="648509" y="4621397"/>
            <a:ext cx="1901400" cy="161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2" name="Google Shape;152;p20"/>
          <p:cNvSpPr>
            <a:spLocks noGrp="1"/>
          </p:cNvSpPr>
          <p:nvPr>
            <p:ph type="pic" idx="4"/>
          </p:nvPr>
        </p:nvSpPr>
        <p:spPr>
          <a:xfrm>
            <a:off x="2622431" y="4621944"/>
            <a:ext cx="2922000" cy="161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3" name="Google Shape;153;p20"/>
          <p:cNvSpPr txBox="1">
            <a:spLocks noGrp="1"/>
          </p:cNvSpPr>
          <p:nvPr>
            <p:ph type="ctrTitle"/>
          </p:nvPr>
        </p:nvSpPr>
        <p:spPr>
          <a:xfrm>
            <a:off x="6096000" y="3642800"/>
            <a:ext cx="4577400" cy="1156800"/>
          </a:xfrm>
          <a:prstGeom prst="rect">
            <a:avLst/>
          </a:prstGeom>
          <a:noFill/>
          <a:ln>
            <a:noFill/>
          </a:ln>
        </p:spPr>
        <p:txBody>
          <a:bodyPr spcFirstLastPara="1" wrap="square" lIns="0" tIns="0" rIns="0" bIns="0" anchor="b" anchorCtr="0">
            <a:noAutofit/>
          </a:bodyPr>
          <a:lstStyle>
            <a:lvl1pPr lvl="0" algn="l" rtl="0">
              <a:lnSpc>
                <a:spcPct val="104761"/>
              </a:lnSpc>
              <a:spcBef>
                <a:spcPts val="0"/>
              </a:spcBef>
              <a:spcAft>
                <a:spcPts val="0"/>
              </a:spcAft>
              <a:buClr>
                <a:schemeClr val="dk2"/>
              </a:buClr>
              <a:buSzPts val="4200"/>
              <a:buFont typeface="Arial"/>
              <a:buNone/>
              <a:defRPr sz="4200" b="1" cap="none">
                <a:solidFill>
                  <a:schemeClr val="dk2"/>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54" name="Google Shape;154;p20"/>
          <p:cNvSpPr txBox="1">
            <a:spLocks noGrp="1"/>
          </p:cNvSpPr>
          <p:nvPr>
            <p:ph type="subTitle" idx="1"/>
          </p:nvPr>
        </p:nvSpPr>
        <p:spPr>
          <a:xfrm>
            <a:off x="6096000" y="4956124"/>
            <a:ext cx="4577400" cy="290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dk2"/>
              </a:buClr>
              <a:buSzPts val="1800"/>
              <a:buNone/>
              <a:defRPr sz="1800">
                <a:solidFill>
                  <a:schemeClr val="dk2"/>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pic>
        <p:nvPicPr>
          <p:cNvPr id="155" name="Google Shape;155;p20"/>
          <p:cNvPicPr preferRelativeResize="0"/>
          <p:nvPr/>
        </p:nvPicPr>
        <p:blipFill rotWithShape="1">
          <a:blip r:embed="rId2">
            <a:alphaModFix/>
          </a:blip>
          <a:srcRect/>
          <a:stretch/>
        </p:blipFill>
        <p:spPr>
          <a:xfrm>
            <a:off x="9598429" y="327528"/>
            <a:ext cx="2328604" cy="583192"/>
          </a:xfrm>
          <a:prstGeom prst="rect">
            <a:avLst/>
          </a:prstGeom>
          <a:noFill/>
          <a:ln>
            <a:noFill/>
          </a:ln>
        </p:spPr>
      </p:pic>
    </p:spTree>
    <p:extLst>
      <p:ext uri="{BB962C8B-B14F-4D97-AF65-F5344CB8AC3E}">
        <p14:creationId xmlns:p14="http://schemas.microsoft.com/office/powerpoint/2010/main" val="24544218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Cover Grid">
  <p:cSld name="Cover Grid">
    <p:bg>
      <p:bgPr>
        <a:solidFill>
          <a:schemeClr val="lt1"/>
        </a:solidFill>
        <a:effectLst/>
      </p:bgPr>
    </p:bg>
    <p:spTree>
      <p:nvGrpSpPr>
        <p:cNvPr id="1" name="Shape 156"/>
        <p:cNvGrpSpPr/>
        <p:nvPr/>
      </p:nvGrpSpPr>
      <p:grpSpPr>
        <a:xfrm>
          <a:off x="0" y="0"/>
          <a:ext cx="0" cy="0"/>
          <a:chOff x="0" y="0"/>
          <a:chExt cx="0" cy="0"/>
        </a:xfrm>
      </p:grpSpPr>
      <p:sp>
        <p:nvSpPr>
          <p:cNvPr id="157" name="Google Shape;157;p21"/>
          <p:cNvSpPr>
            <a:spLocks noGrp="1"/>
          </p:cNvSpPr>
          <p:nvPr>
            <p:ph type="pic" idx="2"/>
          </p:nvPr>
        </p:nvSpPr>
        <p:spPr>
          <a:xfrm>
            <a:off x="5838093" y="477342"/>
            <a:ext cx="3513900" cy="344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8" name="Google Shape;158;p21"/>
          <p:cNvSpPr>
            <a:spLocks noGrp="1"/>
          </p:cNvSpPr>
          <p:nvPr>
            <p:ph type="pic" idx="3"/>
          </p:nvPr>
        </p:nvSpPr>
        <p:spPr>
          <a:xfrm>
            <a:off x="9692056" y="477342"/>
            <a:ext cx="2195100" cy="3447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59" name="Google Shape;159;p21"/>
          <p:cNvSpPr>
            <a:spLocks noGrp="1"/>
          </p:cNvSpPr>
          <p:nvPr>
            <p:ph type="pic" idx="4"/>
          </p:nvPr>
        </p:nvSpPr>
        <p:spPr>
          <a:xfrm>
            <a:off x="5838094" y="4178298"/>
            <a:ext cx="6049200" cy="22023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0" name="Google Shape;160;p21"/>
          <p:cNvSpPr txBox="1">
            <a:spLocks noGrp="1"/>
          </p:cNvSpPr>
          <p:nvPr>
            <p:ph type="ctrTitle"/>
          </p:nvPr>
        </p:nvSpPr>
        <p:spPr>
          <a:xfrm>
            <a:off x="486508" y="1319475"/>
            <a:ext cx="5077500" cy="1156800"/>
          </a:xfrm>
          <a:prstGeom prst="rect">
            <a:avLst/>
          </a:prstGeom>
          <a:noFill/>
          <a:ln>
            <a:noFill/>
          </a:ln>
        </p:spPr>
        <p:txBody>
          <a:bodyPr spcFirstLastPara="1" wrap="square" lIns="0" tIns="0" rIns="0" bIns="0" anchor="b" anchorCtr="0">
            <a:noAutofit/>
          </a:bodyPr>
          <a:lstStyle>
            <a:lvl1pPr lvl="0" algn="l" rtl="0">
              <a:lnSpc>
                <a:spcPct val="110000"/>
              </a:lnSpc>
              <a:spcBef>
                <a:spcPts val="0"/>
              </a:spcBef>
              <a:spcAft>
                <a:spcPts val="0"/>
              </a:spcAft>
              <a:buClr>
                <a:schemeClr val="accent1"/>
              </a:buClr>
              <a:buSzPts val="4000"/>
              <a:buFont typeface="Arial"/>
              <a:buNone/>
              <a:defRPr sz="4000" b="1" cap="none">
                <a:solidFill>
                  <a:schemeClr val="accent1"/>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1" name="Google Shape;161;p21"/>
          <p:cNvSpPr txBox="1">
            <a:spLocks noGrp="1"/>
          </p:cNvSpPr>
          <p:nvPr>
            <p:ph type="subTitle" idx="1"/>
          </p:nvPr>
        </p:nvSpPr>
        <p:spPr>
          <a:xfrm>
            <a:off x="486508" y="2632799"/>
            <a:ext cx="5077500" cy="290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accent6"/>
              </a:buClr>
              <a:buSzPts val="1800"/>
              <a:buNone/>
              <a:defRPr sz="1800">
                <a:solidFill>
                  <a:schemeClr val="accent6"/>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pic>
        <p:nvPicPr>
          <p:cNvPr id="162" name="Google Shape;162;p21"/>
          <p:cNvPicPr preferRelativeResize="0"/>
          <p:nvPr/>
        </p:nvPicPr>
        <p:blipFill rotWithShape="1">
          <a:blip r:embed="rId2">
            <a:alphaModFix/>
          </a:blip>
          <a:srcRect/>
          <a:stretch/>
        </p:blipFill>
        <p:spPr>
          <a:xfrm>
            <a:off x="486508" y="479931"/>
            <a:ext cx="1900237" cy="475910"/>
          </a:xfrm>
          <a:prstGeom prst="rect">
            <a:avLst/>
          </a:prstGeom>
          <a:noFill/>
          <a:ln>
            <a:noFill/>
          </a:ln>
        </p:spPr>
      </p:pic>
      <p:sp>
        <p:nvSpPr>
          <p:cNvPr id="163" name="Google Shape;163;p21"/>
          <p:cNvSpPr/>
          <p:nvPr/>
        </p:nvSpPr>
        <p:spPr>
          <a:xfrm>
            <a:off x="486508" y="4870938"/>
            <a:ext cx="5077500" cy="1507200"/>
          </a:xfrm>
          <a:prstGeom prst="rect">
            <a:avLst/>
          </a:prstGeom>
          <a:noFill/>
          <a:ln>
            <a:noFill/>
          </a:ln>
        </p:spPr>
        <p:txBody>
          <a:bodyPr spcFirstLastPara="1" wrap="square" lIns="0" tIns="0" rIns="0" bIns="0" anchor="b"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accent1"/>
                </a:solidFill>
                <a:latin typeface="Arial"/>
                <a:ea typeface="Arial"/>
                <a:cs typeface="Arial"/>
                <a:sym typeface="Arial"/>
              </a:rPr>
              <a:t>Clean + Modern Grid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950"/>
              <a:buFont typeface="Arial"/>
              <a:buNone/>
            </a:pPr>
            <a:r>
              <a:rPr lang="en-US" sz="950" b="0" i="0" u="none" strike="noStrike" cap="none">
                <a:solidFill>
                  <a:schemeClr val="dk2"/>
                </a:solidFill>
                <a:latin typeface="Arial"/>
                <a:ea typeface="Arial"/>
                <a:cs typeface="Arial"/>
                <a:sym typeface="Arial"/>
              </a:rPr>
              <a:t>Utility Business Models | Regulatory Innovation | Grid Integration | Transportation Electrification</a:t>
            </a:r>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57049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1_Content">
  <p:cSld name="1_Content">
    <p:spTree>
      <p:nvGrpSpPr>
        <p:cNvPr id="1" name="Shape 49"/>
        <p:cNvGrpSpPr/>
        <p:nvPr/>
      </p:nvGrpSpPr>
      <p:grpSpPr>
        <a:xfrm>
          <a:off x="0" y="0"/>
          <a:ext cx="0" cy="0"/>
          <a:chOff x="0" y="0"/>
          <a:chExt cx="0" cy="0"/>
        </a:xfrm>
      </p:grpSpPr>
      <p:sp>
        <p:nvSpPr>
          <p:cNvPr id="50" name="Google Shape;50;p6"/>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6"/>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00"/>
              </a:spcBef>
              <a:spcAft>
                <a:spcPts val="0"/>
              </a:spcAft>
              <a:buClr>
                <a:schemeClr val="dk2"/>
              </a:buClr>
              <a:buSzPts val="2400"/>
              <a:buNone/>
              <a:defRPr sz="2400"/>
            </a:lvl1pPr>
            <a:lvl2pPr marL="914400" lvl="1" indent="-368300" algn="l">
              <a:lnSpc>
                <a:spcPct val="100000"/>
              </a:lnSpc>
              <a:spcBef>
                <a:spcPts val="600"/>
              </a:spcBef>
              <a:spcAft>
                <a:spcPts val="0"/>
              </a:spcAft>
              <a:buSzPts val="2200"/>
              <a:buChar char="•"/>
              <a:defRPr sz="2200"/>
            </a:lvl2pPr>
            <a:lvl3pPr marL="1371600" lvl="2" indent="-355600" algn="l">
              <a:lnSpc>
                <a:spcPct val="100000"/>
              </a:lnSpc>
              <a:spcBef>
                <a:spcPts val="600"/>
              </a:spcBef>
              <a:spcAft>
                <a:spcPts val="0"/>
              </a:spcAft>
              <a:buClr>
                <a:schemeClr val="dk2"/>
              </a:buClr>
              <a:buSzPts val="2000"/>
              <a:buChar char="–"/>
              <a:defRPr sz="2000"/>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6"/>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3" name="Google Shape;53;p6"/>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54" name="Google Shape;54;p6"/>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endParaRPr sz="1600" b="0" i="0" u="none" strike="noStrike" cap="none">
              <a:solidFill>
                <a:schemeClr val="accent1"/>
              </a:solidFill>
              <a:latin typeface="Arial"/>
              <a:ea typeface="Arial"/>
              <a:cs typeface="Arial"/>
              <a:sym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Divider Color Block">
  <p:cSld name="Divider Color Block">
    <p:bg>
      <p:bgPr>
        <a:solidFill>
          <a:schemeClr val="lt1"/>
        </a:solidFill>
        <a:effectLst/>
      </p:bgPr>
    </p:bg>
    <p:spTree>
      <p:nvGrpSpPr>
        <p:cNvPr id="1" name="Shape 164"/>
        <p:cNvGrpSpPr/>
        <p:nvPr/>
      </p:nvGrpSpPr>
      <p:grpSpPr>
        <a:xfrm>
          <a:off x="0" y="0"/>
          <a:ext cx="0" cy="0"/>
          <a:chOff x="0" y="0"/>
          <a:chExt cx="0" cy="0"/>
        </a:xfrm>
      </p:grpSpPr>
      <p:sp>
        <p:nvSpPr>
          <p:cNvPr id="165" name="Google Shape;165;p22"/>
          <p:cNvSpPr>
            <a:spLocks noGrp="1"/>
          </p:cNvSpPr>
          <p:nvPr>
            <p:ph type="pic" idx="2"/>
          </p:nvPr>
        </p:nvSpPr>
        <p:spPr>
          <a:xfrm>
            <a:off x="5673725" y="-1"/>
            <a:ext cx="2217600" cy="22884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6" name="Google Shape;166;p22"/>
          <p:cNvSpPr>
            <a:spLocks noGrp="1"/>
          </p:cNvSpPr>
          <p:nvPr>
            <p:ph type="pic" idx="3"/>
          </p:nvPr>
        </p:nvSpPr>
        <p:spPr>
          <a:xfrm>
            <a:off x="7891199" y="0"/>
            <a:ext cx="4300800" cy="6858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7" name="Google Shape;167;p22"/>
          <p:cNvSpPr>
            <a:spLocks noGrp="1"/>
          </p:cNvSpPr>
          <p:nvPr>
            <p:ph type="pic" idx="4"/>
          </p:nvPr>
        </p:nvSpPr>
        <p:spPr>
          <a:xfrm>
            <a:off x="5673969" y="2292930"/>
            <a:ext cx="2217600" cy="22698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8" name="Google Shape;168;p22"/>
          <p:cNvSpPr>
            <a:spLocks noGrp="1"/>
          </p:cNvSpPr>
          <p:nvPr>
            <p:ph type="pic" idx="5"/>
          </p:nvPr>
        </p:nvSpPr>
        <p:spPr>
          <a:xfrm>
            <a:off x="5673968" y="4562821"/>
            <a:ext cx="2217600" cy="22953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69" name="Google Shape;169;p22"/>
          <p:cNvSpPr txBox="1">
            <a:spLocks noGrp="1"/>
          </p:cNvSpPr>
          <p:nvPr>
            <p:ph type="ctrTitle"/>
          </p:nvPr>
        </p:nvSpPr>
        <p:spPr>
          <a:xfrm>
            <a:off x="471638" y="1257975"/>
            <a:ext cx="4635000" cy="7737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accent1"/>
              </a:buClr>
              <a:buSzPts val="4400"/>
              <a:buFont typeface="Arial"/>
              <a:buNone/>
              <a:defRPr sz="4400" b="1" cap="none">
                <a:solidFill>
                  <a:schemeClr val="accent1"/>
                </a:solidFill>
                <a:latin typeface="Arial"/>
                <a:ea typeface="Arial"/>
                <a:cs typeface="Arial"/>
                <a:sym typeface="Aria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p22"/>
          <p:cNvSpPr txBox="1">
            <a:spLocks noGrp="1"/>
          </p:cNvSpPr>
          <p:nvPr>
            <p:ph type="subTitle" idx="1"/>
          </p:nvPr>
        </p:nvSpPr>
        <p:spPr>
          <a:xfrm>
            <a:off x="471638" y="2531305"/>
            <a:ext cx="4635000" cy="290400"/>
          </a:xfrm>
          <a:prstGeom prst="rect">
            <a:avLst/>
          </a:prstGeom>
          <a:noFill/>
          <a:ln>
            <a:noFill/>
          </a:ln>
        </p:spPr>
        <p:txBody>
          <a:bodyPr spcFirstLastPara="1" wrap="square" lIns="0" tIns="0" rIns="0" bIns="0" anchor="t" anchorCtr="0">
            <a:noAutofit/>
          </a:bodyPr>
          <a:lstStyle>
            <a:lvl1pPr lvl="0" algn="l" rtl="0">
              <a:lnSpc>
                <a:spcPct val="100000"/>
              </a:lnSpc>
              <a:spcBef>
                <a:spcPts val="0"/>
              </a:spcBef>
              <a:spcAft>
                <a:spcPts val="0"/>
              </a:spcAft>
              <a:buClr>
                <a:schemeClr val="accent1"/>
              </a:buClr>
              <a:buSzPts val="1800"/>
              <a:buNone/>
              <a:defRPr sz="1800">
                <a:solidFill>
                  <a:schemeClr val="accent1"/>
                </a:solidFill>
                <a:latin typeface="Arial"/>
                <a:ea typeface="Arial"/>
                <a:cs typeface="Arial"/>
                <a:sym typeface="Arial"/>
              </a:defRPr>
            </a:lvl1pPr>
            <a:lvl2pPr lvl="1" algn="ctr" rtl="0">
              <a:lnSpc>
                <a:spcPct val="100000"/>
              </a:lnSpc>
              <a:spcBef>
                <a:spcPts val="600"/>
              </a:spcBef>
              <a:spcAft>
                <a:spcPts val="0"/>
              </a:spcAft>
              <a:buSzPts val="1500"/>
              <a:buNone/>
              <a:defRPr sz="1500"/>
            </a:lvl2pPr>
            <a:lvl3pPr lvl="2" algn="ctr" rtl="0">
              <a:lnSpc>
                <a:spcPct val="100000"/>
              </a:lnSpc>
              <a:spcBef>
                <a:spcPts val="600"/>
              </a:spcBef>
              <a:spcAft>
                <a:spcPts val="0"/>
              </a:spcAft>
              <a:buClr>
                <a:schemeClr val="dk2"/>
              </a:buClr>
              <a:buSzPts val="1350"/>
              <a:buNone/>
              <a:defRPr sz="1350"/>
            </a:lvl3pPr>
            <a:lvl4pPr lvl="3" algn="ctr" rtl="0">
              <a:lnSpc>
                <a:spcPct val="100000"/>
              </a:lnSpc>
              <a:spcBef>
                <a:spcPts val="600"/>
              </a:spcBef>
              <a:spcAft>
                <a:spcPts val="0"/>
              </a:spcAft>
              <a:buClr>
                <a:schemeClr val="dk2"/>
              </a:buClr>
              <a:buSzPts val="1200"/>
              <a:buNone/>
              <a:defRPr sz="1200"/>
            </a:lvl4pPr>
            <a:lvl5pPr lvl="4" algn="ctr" rtl="0">
              <a:lnSpc>
                <a:spcPct val="100000"/>
              </a:lnSpc>
              <a:spcBef>
                <a:spcPts val="600"/>
              </a:spcBef>
              <a:spcAft>
                <a:spcPts val="0"/>
              </a:spcAft>
              <a:buSzPts val="1200"/>
              <a:buNone/>
              <a:defRPr sz="1200"/>
            </a:lvl5pPr>
            <a:lvl6pPr lvl="5" algn="ctr" rtl="0">
              <a:lnSpc>
                <a:spcPct val="90000"/>
              </a:lnSpc>
              <a:spcBef>
                <a:spcPts val="500"/>
              </a:spcBef>
              <a:spcAft>
                <a:spcPts val="0"/>
              </a:spcAft>
              <a:buClr>
                <a:schemeClr val="dk1"/>
              </a:buClr>
              <a:buSzPts val="1200"/>
              <a:buNone/>
              <a:defRPr sz="1200"/>
            </a:lvl6pPr>
            <a:lvl7pPr lvl="6" algn="ctr" rtl="0">
              <a:lnSpc>
                <a:spcPct val="90000"/>
              </a:lnSpc>
              <a:spcBef>
                <a:spcPts val="500"/>
              </a:spcBef>
              <a:spcAft>
                <a:spcPts val="0"/>
              </a:spcAft>
              <a:buClr>
                <a:schemeClr val="dk1"/>
              </a:buClr>
              <a:buSzPts val="1200"/>
              <a:buNone/>
              <a:defRPr sz="1200"/>
            </a:lvl7pPr>
            <a:lvl8pPr lvl="7" algn="ctr" rtl="0">
              <a:lnSpc>
                <a:spcPct val="90000"/>
              </a:lnSpc>
              <a:spcBef>
                <a:spcPts val="500"/>
              </a:spcBef>
              <a:spcAft>
                <a:spcPts val="0"/>
              </a:spcAft>
              <a:buClr>
                <a:schemeClr val="dk1"/>
              </a:buClr>
              <a:buSzPts val="1200"/>
              <a:buNone/>
              <a:defRPr sz="1200"/>
            </a:lvl8pPr>
            <a:lvl9pPr lvl="8" algn="ctr" rtl="0">
              <a:lnSpc>
                <a:spcPct val="90000"/>
              </a:lnSpc>
              <a:spcBef>
                <a:spcPts val="500"/>
              </a:spcBef>
              <a:spcAft>
                <a:spcPts val="0"/>
              </a:spcAft>
              <a:buClr>
                <a:schemeClr val="dk1"/>
              </a:buClr>
              <a:buSzPts val="1200"/>
              <a:buNone/>
              <a:defRPr sz="1200"/>
            </a:lvl9pPr>
          </a:lstStyle>
          <a:p>
            <a:endParaRPr/>
          </a:p>
        </p:txBody>
      </p:sp>
      <p:cxnSp>
        <p:nvCxnSpPr>
          <p:cNvPr id="171" name="Google Shape;171;p22"/>
          <p:cNvCxnSpPr/>
          <p:nvPr/>
        </p:nvCxnSpPr>
        <p:spPr>
          <a:xfrm rot="10800000">
            <a:off x="471543" y="2281526"/>
            <a:ext cx="7419900" cy="0"/>
          </a:xfrm>
          <a:prstGeom prst="straightConnector1">
            <a:avLst/>
          </a:prstGeom>
          <a:noFill/>
          <a:ln w="31750" cap="flat" cmpd="sng">
            <a:solidFill>
              <a:schemeClr val="accent6"/>
            </a:solidFill>
            <a:prstDash val="solid"/>
            <a:miter lim="800000"/>
            <a:headEnd type="none" w="sm" len="sm"/>
            <a:tailEnd type="none" w="sm" len="sm"/>
          </a:ln>
        </p:spPr>
      </p:cxnSp>
    </p:spTree>
    <p:extLst>
      <p:ext uri="{BB962C8B-B14F-4D97-AF65-F5344CB8AC3E}">
        <p14:creationId xmlns:p14="http://schemas.microsoft.com/office/powerpoint/2010/main" val="23393051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1_Content w/ Subtitle">
  <p:cSld name="1_Content w/ Subtitle">
    <p:spTree>
      <p:nvGrpSpPr>
        <p:cNvPr id="1" name="Shape 172"/>
        <p:cNvGrpSpPr/>
        <p:nvPr/>
      </p:nvGrpSpPr>
      <p:grpSpPr>
        <a:xfrm>
          <a:off x="0" y="0"/>
          <a:ext cx="0" cy="0"/>
          <a:chOff x="0" y="0"/>
          <a:chExt cx="0" cy="0"/>
        </a:xfrm>
      </p:grpSpPr>
      <p:sp>
        <p:nvSpPr>
          <p:cNvPr id="173" name="Google Shape;173;p23"/>
          <p:cNvSpPr txBox="1">
            <a:spLocks noGrp="1"/>
          </p:cNvSpPr>
          <p:nvPr>
            <p:ph type="title"/>
          </p:nvPr>
        </p:nvSpPr>
        <p:spPr>
          <a:xfrm>
            <a:off x="304799" y="266700"/>
            <a:ext cx="9540600" cy="4023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p23"/>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600"/>
              </a:spcBef>
              <a:spcAft>
                <a:spcPts val="0"/>
              </a:spcAft>
              <a:buClr>
                <a:schemeClr val="dk2"/>
              </a:buClr>
              <a:buSzPts val="1800"/>
              <a:buNone/>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175" name="Google Shape;175;p23"/>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pic>
        <p:nvPicPr>
          <p:cNvPr id="176" name="Google Shape;176;p23"/>
          <p:cNvPicPr preferRelativeResize="0"/>
          <p:nvPr/>
        </p:nvPicPr>
        <p:blipFill rotWithShape="1">
          <a:blip r:embed="rId2">
            <a:alphaModFix/>
          </a:blip>
          <a:srcRect/>
          <a:stretch/>
        </p:blipFill>
        <p:spPr>
          <a:xfrm>
            <a:off x="9986962" y="404153"/>
            <a:ext cx="1900237" cy="475910"/>
          </a:xfrm>
          <a:prstGeom prst="rect">
            <a:avLst/>
          </a:prstGeom>
          <a:noFill/>
          <a:ln>
            <a:noFill/>
          </a:ln>
        </p:spPr>
      </p:pic>
      <p:sp>
        <p:nvSpPr>
          <p:cNvPr id="177" name="Google Shape;177;p23"/>
          <p:cNvSpPr txBox="1"/>
          <p:nvPr/>
        </p:nvSpPr>
        <p:spPr>
          <a:xfrm>
            <a:off x="10565476" y="6248922"/>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78" name="Google Shape;178;p23"/>
          <p:cNvSpPr txBox="1"/>
          <p:nvPr/>
        </p:nvSpPr>
        <p:spPr>
          <a:xfrm>
            <a:off x="10817413" y="6248922"/>
            <a:ext cx="10698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79" name="Google Shape;179;p23"/>
          <p:cNvGrpSpPr/>
          <p:nvPr/>
        </p:nvGrpSpPr>
        <p:grpSpPr>
          <a:xfrm>
            <a:off x="0" y="6776357"/>
            <a:ext cx="12191870" cy="81600"/>
            <a:chOff x="0" y="6776357"/>
            <a:chExt cx="12481440" cy="81600"/>
          </a:xfrm>
        </p:grpSpPr>
        <p:grpSp>
          <p:nvGrpSpPr>
            <p:cNvPr id="180" name="Google Shape;180;p23"/>
            <p:cNvGrpSpPr/>
            <p:nvPr/>
          </p:nvGrpSpPr>
          <p:grpSpPr>
            <a:xfrm>
              <a:off x="0" y="6776357"/>
              <a:ext cx="8321385" cy="81600"/>
              <a:chOff x="0" y="6776357"/>
              <a:chExt cx="9194900" cy="81600"/>
            </a:xfrm>
          </p:grpSpPr>
          <p:sp>
            <p:nvSpPr>
              <p:cNvPr id="181" name="Google Shape;181;p23"/>
              <p:cNvSpPr/>
              <p:nvPr/>
            </p:nvSpPr>
            <p:spPr>
              <a:xfrm>
                <a:off x="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82" name="Google Shape;182;p23"/>
              <p:cNvSpPr/>
              <p:nvPr/>
            </p:nvSpPr>
            <p:spPr>
              <a:xfrm>
                <a:off x="4597400" y="6776357"/>
                <a:ext cx="45975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83" name="Google Shape;183;p23"/>
            <p:cNvSpPr/>
            <p:nvPr/>
          </p:nvSpPr>
          <p:spPr>
            <a:xfrm>
              <a:off x="8321040" y="6776357"/>
              <a:ext cx="4160400" cy="816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184" name="Google Shape;184;p23"/>
          <p:cNvSpPr txBox="1">
            <a:spLocks noGrp="1"/>
          </p:cNvSpPr>
          <p:nvPr>
            <p:ph type="body" idx="2"/>
          </p:nvPr>
        </p:nvSpPr>
        <p:spPr>
          <a:xfrm>
            <a:off x="304801" y="724845"/>
            <a:ext cx="9540600" cy="316500"/>
          </a:xfrm>
          <a:prstGeom prst="rect">
            <a:avLst/>
          </a:prstGeom>
          <a:noFill/>
          <a:ln>
            <a:noFill/>
          </a:ln>
        </p:spPr>
        <p:txBody>
          <a:bodyPr spcFirstLastPara="1" wrap="square" lIns="0" tIns="0" rIns="0" bIns="0" anchor="t" anchorCtr="0">
            <a:noAutofit/>
          </a:bodyPr>
          <a:lstStyle>
            <a:lvl1pPr marL="457200" lvl="0" indent="-228600" algn="l" rtl="0">
              <a:lnSpc>
                <a:spcPct val="90000"/>
              </a:lnSpc>
              <a:spcBef>
                <a:spcPts val="0"/>
              </a:spcBef>
              <a:spcAft>
                <a:spcPts val="0"/>
              </a:spcAft>
              <a:buClr>
                <a:srgbClr val="B2B2B2"/>
              </a:buClr>
              <a:buSzPts val="1800"/>
              <a:buNone/>
              <a:defRPr sz="1800">
                <a:solidFill>
                  <a:srgbClr val="B2B2B2"/>
                </a:solidFill>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4309693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85"/>
        <p:cNvGrpSpPr/>
        <p:nvPr/>
      </p:nvGrpSpPr>
      <p:grpSpPr>
        <a:xfrm>
          <a:off x="0" y="0"/>
          <a:ext cx="0" cy="0"/>
          <a:chOff x="0" y="0"/>
          <a:chExt cx="0" cy="0"/>
        </a:xfrm>
      </p:grpSpPr>
      <p:sp>
        <p:nvSpPr>
          <p:cNvPr id="186" name="Google Shape;186;p24"/>
          <p:cNvSpPr txBox="1">
            <a:spLocks noGrp="1"/>
          </p:cNvSpPr>
          <p:nvPr>
            <p:ph type="title"/>
          </p:nvPr>
        </p:nvSpPr>
        <p:spPr>
          <a:xfrm>
            <a:off x="304801" y="266699"/>
            <a:ext cx="11582400" cy="792900"/>
          </a:xfrm>
          <a:prstGeom prst="rect">
            <a:avLst/>
          </a:prstGeom>
          <a:noFill/>
          <a:ln>
            <a:noFill/>
          </a:ln>
        </p:spPr>
        <p:txBody>
          <a:bodyPr spcFirstLastPara="1" wrap="square" lIns="0" tIns="0" rIns="0" bIns="0" anchor="ctr" anchorCtr="0">
            <a:noAutofit/>
          </a:bodyPr>
          <a:lstStyle>
            <a:lvl1pPr lvl="0" algn="l" rtl="0">
              <a:lnSpc>
                <a:spcPct val="90000"/>
              </a:lnSpc>
              <a:spcBef>
                <a:spcPts val="0"/>
              </a:spcBef>
              <a:spcAft>
                <a:spcPts val="0"/>
              </a:spcAft>
              <a:buClr>
                <a:schemeClr val="accent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p24"/>
          <p:cNvSpPr txBox="1">
            <a:spLocks noGrp="1"/>
          </p:cNvSpPr>
          <p:nvPr>
            <p:ph type="body" idx="1"/>
          </p:nvPr>
        </p:nvSpPr>
        <p:spPr>
          <a:xfrm>
            <a:off x="304800" y="1219200"/>
            <a:ext cx="11582400" cy="44124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600"/>
              </a:spcBef>
              <a:spcAft>
                <a:spcPts val="0"/>
              </a:spcAft>
              <a:buClr>
                <a:schemeClr val="dk2"/>
              </a:buClr>
              <a:buSzPts val="1800"/>
              <a:buNone/>
              <a:defRPr/>
            </a:lvl1pPr>
            <a:lvl2pPr marL="914400" lvl="1" indent="-342900" algn="l" rtl="0">
              <a:lnSpc>
                <a:spcPct val="100000"/>
              </a:lnSpc>
              <a:spcBef>
                <a:spcPts val="600"/>
              </a:spcBef>
              <a:spcAft>
                <a:spcPts val="0"/>
              </a:spcAft>
              <a:buSzPts val="1800"/>
              <a:buChar char="•"/>
              <a:defRPr/>
            </a:lvl2pPr>
            <a:lvl3pPr marL="1371600" lvl="2" indent="-342900" algn="l" rtl="0">
              <a:lnSpc>
                <a:spcPct val="100000"/>
              </a:lnSpc>
              <a:spcBef>
                <a:spcPts val="600"/>
              </a:spcBef>
              <a:spcAft>
                <a:spcPts val="0"/>
              </a:spcAft>
              <a:buClr>
                <a:schemeClr val="dk2"/>
              </a:buClr>
              <a:buSzPts val="1800"/>
              <a:buChar char="–"/>
              <a:defRPr/>
            </a:lvl3pPr>
            <a:lvl4pPr marL="1828800" lvl="3" indent="-342900" algn="l" rtl="0">
              <a:lnSpc>
                <a:spcPct val="100000"/>
              </a:lnSpc>
              <a:spcBef>
                <a:spcPts val="600"/>
              </a:spcBef>
              <a:spcAft>
                <a:spcPts val="0"/>
              </a:spcAft>
              <a:buClr>
                <a:schemeClr val="dk2"/>
              </a:buClr>
              <a:buSzPts val="1800"/>
              <a:buChar char="•"/>
              <a:defRPr/>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42900" algn="l" rtl="0">
              <a:lnSpc>
                <a:spcPct val="90000"/>
              </a:lnSpc>
              <a:spcBef>
                <a:spcPts val="500"/>
              </a:spcBef>
              <a:spcAft>
                <a:spcPts val="0"/>
              </a:spcAft>
              <a:buClr>
                <a:schemeClr val="dk1"/>
              </a:buClr>
              <a:buSzPts val="1800"/>
              <a:buChar char="•"/>
              <a:defRPr/>
            </a:lvl8pPr>
            <a:lvl9pPr marL="4114800" lvl="8" indent="-342900" algn="l" rtl="0">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2031009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hree Column Chart">
  <p:cSld name="Three Column Chart">
    <p:spTree>
      <p:nvGrpSpPr>
        <p:cNvPr id="1" name="Shape 188"/>
        <p:cNvGrpSpPr/>
        <p:nvPr/>
      </p:nvGrpSpPr>
      <p:grpSpPr>
        <a:xfrm>
          <a:off x="0" y="0"/>
          <a:ext cx="0" cy="0"/>
          <a:chOff x="0" y="0"/>
          <a:chExt cx="0" cy="0"/>
        </a:xfrm>
      </p:grpSpPr>
      <p:sp>
        <p:nvSpPr>
          <p:cNvPr id="189" name="Google Shape;189;p25"/>
          <p:cNvSpPr txBox="1">
            <a:spLocks noGrp="1"/>
          </p:cNvSpPr>
          <p:nvPr>
            <p:ph type="body" idx="1"/>
          </p:nvPr>
        </p:nvSpPr>
        <p:spPr>
          <a:xfrm>
            <a:off x="550126" y="1906745"/>
            <a:ext cx="34518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0" name="Google Shape;190;p25"/>
          <p:cNvSpPr txBox="1">
            <a:spLocks noGrp="1"/>
          </p:cNvSpPr>
          <p:nvPr>
            <p:ph type="body" idx="2"/>
          </p:nvPr>
        </p:nvSpPr>
        <p:spPr>
          <a:xfrm>
            <a:off x="4341816"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1" name="Google Shape;191;p25"/>
          <p:cNvSpPr txBox="1">
            <a:spLocks noGrp="1"/>
          </p:cNvSpPr>
          <p:nvPr>
            <p:ph type="body" idx="3"/>
          </p:nvPr>
        </p:nvSpPr>
        <p:spPr>
          <a:xfrm>
            <a:off x="8132063"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2" name="Google Shape;192;p25"/>
          <p:cNvSpPr>
            <a:spLocks noGrp="1"/>
          </p:cNvSpPr>
          <p:nvPr>
            <p:ph type="chart" idx="4"/>
          </p:nvPr>
        </p:nvSpPr>
        <p:spPr>
          <a:xfrm>
            <a:off x="550125" y="2601492"/>
            <a:ext cx="34518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3" name="Google Shape;193;p25"/>
          <p:cNvSpPr>
            <a:spLocks noGrp="1"/>
          </p:cNvSpPr>
          <p:nvPr>
            <p:ph type="chart" idx="5"/>
          </p:nvPr>
        </p:nvSpPr>
        <p:spPr>
          <a:xfrm>
            <a:off x="4341816"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4" name="Google Shape;194;p25"/>
          <p:cNvSpPr>
            <a:spLocks noGrp="1"/>
          </p:cNvSpPr>
          <p:nvPr>
            <p:ph type="chart" idx="6"/>
          </p:nvPr>
        </p:nvSpPr>
        <p:spPr>
          <a:xfrm>
            <a:off x="8132063"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195" name="Google Shape;195;p25"/>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196" name="Google Shape;196;p25"/>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197" name="Google Shape;197;p25"/>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extLst>
      <p:ext uri="{BB962C8B-B14F-4D97-AF65-F5344CB8AC3E}">
        <p14:creationId xmlns:p14="http://schemas.microsoft.com/office/powerpoint/2010/main" val="55228739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hree Column Chart">
  <p:cSld name="1_Three Column Chart">
    <p:spTree>
      <p:nvGrpSpPr>
        <p:cNvPr id="1" name="Shape 198"/>
        <p:cNvGrpSpPr/>
        <p:nvPr/>
      </p:nvGrpSpPr>
      <p:grpSpPr>
        <a:xfrm>
          <a:off x="0" y="0"/>
          <a:ext cx="0" cy="0"/>
          <a:chOff x="0" y="0"/>
          <a:chExt cx="0" cy="0"/>
        </a:xfrm>
      </p:grpSpPr>
      <p:sp>
        <p:nvSpPr>
          <p:cNvPr id="199" name="Google Shape;199;p26"/>
          <p:cNvSpPr txBox="1">
            <a:spLocks noGrp="1"/>
          </p:cNvSpPr>
          <p:nvPr>
            <p:ph type="body" idx="1"/>
          </p:nvPr>
        </p:nvSpPr>
        <p:spPr>
          <a:xfrm>
            <a:off x="550126" y="1906745"/>
            <a:ext cx="34518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0" name="Google Shape;200;p26"/>
          <p:cNvSpPr txBox="1">
            <a:spLocks noGrp="1"/>
          </p:cNvSpPr>
          <p:nvPr>
            <p:ph type="body" idx="2"/>
          </p:nvPr>
        </p:nvSpPr>
        <p:spPr>
          <a:xfrm>
            <a:off x="4341816"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1" name="Google Shape;201;p26"/>
          <p:cNvSpPr txBox="1">
            <a:spLocks noGrp="1"/>
          </p:cNvSpPr>
          <p:nvPr>
            <p:ph type="body" idx="3"/>
          </p:nvPr>
        </p:nvSpPr>
        <p:spPr>
          <a:xfrm>
            <a:off x="8132063" y="1906745"/>
            <a:ext cx="3450300" cy="5463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883"/>
              </a:spcBef>
              <a:spcAft>
                <a:spcPts val="0"/>
              </a:spcAft>
              <a:buClr>
                <a:srgbClr val="F7A81C"/>
              </a:buClr>
              <a:buSzPts val="2800"/>
              <a:buFont typeface="Arial"/>
              <a:buNone/>
              <a:defRPr sz="2667" b="1" i="0" u="none" strike="noStrike" cap="none">
                <a:solidFill>
                  <a:srgbClr val="EE7623"/>
                </a:solidFill>
                <a:latin typeface="Arial"/>
                <a:ea typeface="Arial"/>
                <a:cs typeface="Arial"/>
                <a:sym typeface="Arial"/>
              </a:defRPr>
            </a:lvl1pPr>
            <a:lvl2pPr marL="914400" marR="0" lvl="1" indent="-381000"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2" name="Google Shape;202;p26"/>
          <p:cNvSpPr>
            <a:spLocks noGrp="1"/>
          </p:cNvSpPr>
          <p:nvPr>
            <p:ph type="chart" idx="4"/>
          </p:nvPr>
        </p:nvSpPr>
        <p:spPr>
          <a:xfrm>
            <a:off x="550125" y="2601492"/>
            <a:ext cx="34518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3" name="Google Shape;203;p26"/>
          <p:cNvSpPr>
            <a:spLocks noGrp="1"/>
          </p:cNvSpPr>
          <p:nvPr>
            <p:ph type="chart" idx="5"/>
          </p:nvPr>
        </p:nvSpPr>
        <p:spPr>
          <a:xfrm>
            <a:off x="4341816"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4" name="Google Shape;204;p26"/>
          <p:cNvSpPr>
            <a:spLocks noGrp="1"/>
          </p:cNvSpPr>
          <p:nvPr>
            <p:ph type="chart" idx="6"/>
          </p:nvPr>
        </p:nvSpPr>
        <p:spPr>
          <a:xfrm>
            <a:off x="8132063" y="2601492"/>
            <a:ext cx="3450300" cy="3577500"/>
          </a:xfrm>
          <a:prstGeom prst="rect">
            <a:avLst/>
          </a:prstGeom>
          <a:noFill/>
          <a:ln>
            <a:noFill/>
          </a:ln>
        </p:spPr>
        <p:txBody>
          <a:bodyPr spcFirstLastPara="1" wrap="square" lIns="91425" tIns="91425" rIns="91425" bIns="91425" anchor="t" anchorCtr="0">
            <a:noAutofit/>
          </a:bodyPr>
          <a:lstStyle>
            <a:lvl1pPr marR="0" lvl="0" algn="ctr" rtl="0">
              <a:lnSpc>
                <a:spcPct val="90000"/>
              </a:lnSpc>
              <a:spcBef>
                <a:spcPts val="883"/>
              </a:spcBef>
              <a:spcAft>
                <a:spcPts val="0"/>
              </a:spcAft>
              <a:buClr>
                <a:srgbClr val="20396D"/>
              </a:buClr>
              <a:buSzPts val="1400"/>
              <a:buFont typeface="Arial"/>
              <a:buNone/>
              <a:defRPr sz="1765" b="0" i="0" u="none" strike="noStrike" cap="none">
                <a:solidFill>
                  <a:srgbClr val="20396D"/>
                </a:solidFill>
                <a:latin typeface="Arial"/>
                <a:ea typeface="Arial"/>
                <a:cs typeface="Arial"/>
                <a:sym typeface="Arial"/>
              </a:defRPr>
            </a:lvl1pPr>
            <a:lvl2pPr marR="0" lvl="1" algn="l" rtl="0">
              <a:lnSpc>
                <a:spcPct val="90000"/>
              </a:lnSpc>
              <a:spcBef>
                <a:spcPts val="441"/>
              </a:spcBef>
              <a:spcAft>
                <a:spcPts val="0"/>
              </a:spcAft>
              <a:buClr>
                <a:schemeClr val="dk1"/>
              </a:buClr>
              <a:buSzPts val="2400"/>
              <a:buFont typeface="Arial"/>
              <a:buChar char="•"/>
              <a:defRPr sz="2117" b="0" i="0" u="none" strike="noStrike" cap="none">
                <a:solidFill>
                  <a:schemeClr val="dk1"/>
                </a:solidFill>
                <a:latin typeface="Calibri"/>
                <a:ea typeface="Calibri"/>
                <a:cs typeface="Calibri"/>
                <a:sym typeface="Calibri"/>
              </a:defRPr>
            </a:lvl2pPr>
            <a:lvl3pPr marR="0" lvl="2" algn="l" rtl="0">
              <a:lnSpc>
                <a:spcPct val="90000"/>
              </a:lnSpc>
              <a:spcBef>
                <a:spcPts val="441"/>
              </a:spcBef>
              <a:spcAft>
                <a:spcPts val="0"/>
              </a:spcAft>
              <a:buClr>
                <a:schemeClr val="dk1"/>
              </a:buClr>
              <a:buSzPts val="2000"/>
              <a:buFont typeface="Arial"/>
              <a:buChar char="•"/>
              <a:defRPr sz="1765" b="0" i="0" u="none" strike="noStrike" cap="none">
                <a:solidFill>
                  <a:schemeClr val="dk1"/>
                </a:solidFill>
                <a:latin typeface="Calibri"/>
                <a:ea typeface="Calibri"/>
                <a:cs typeface="Calibri"/>
                <a:sym typeface="Calibri"/>
              </a:defRPr>
            </a:lvl3pPr>
            <a:lvl4pPr marR="0" lvl="3"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4pPr>
            <a:lvl5pPr marR="0" lvl="4"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5pPr>
            <a:lvl6pPr marR="0" lvl="5"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6pPr>
            <a:lvl7pPr marR="0" lvl="6"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7pPr>
            <a:lvl8pPr marR="0" lvl="7"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8pPr>
            <a:lvl9pPr marR="0" lvl="8" algn="l" rtl="0">
              <a:lnSpc>
                <a:spcPct val="90000"/>
              </a:lnSpc>
              <a:spcBef>
                <a:spcPts val="441"/>
              </a:spcBef>
              <a:spcAft>
                <a:spcPts val="0"/>
              </a:spcAft>
              <a:buClr>
                <a:schemeClr val="dk1"/>
              </a:buClr>
              <a:buSzPts val="1800"/>
              <a:buFont typeface="Arial"/>
              <a:buChar char="•"/>
              <a:defRPr sz="1588" b="0" i="0" u="none" strike="noStrike" cap="none">
                <a:solidFill>
                  <a:schemeClr val="dk1"/>
                </a:solidFill>
                <a:latin typeface="Calibri"/>
                <a:ea typeface="Calibri"/>
                <a:cs typeface="Calibri"/>
                <a:sym typeface="Calibri"/>
              </a:defRPr>
            </a:lvl9pPr>
          </a:lstStyle>
          <a:p>
            <a:endParaRPr/>
          </a:p>
        </p:txBody>
      </p:sp>
      <p:sp>
        <p:nvSpPr>
          <p:cNvPr id="205" name="Google Shape;205;p26"/>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206" name="Google Shape;206;p26"/>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207" name="Google Shape;207;p26"/>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extLst>
      <p:ext uri="{BB962C8B-B14F-4D97-AF65-F5344CB8AC3E}">
        <p14:creationId xmlns:p14="http://schemas.microsoft.com/office/powerpoint/2010/main" val="419581250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General Slide">
  <p:cSld name="1_General Slide">
    <p:spTree>
      <p:nvGrpSpPr>
        <p:cNvPr id="1" name="Shape 208"/>
        <p:cNvGrpSpPr/>
        <p:nvPr/>
      </p:nvGrpSpPr>
      <p:grpSpPr>
        <a:xfrm>
          <a:off x="0" y="0"/>
          <a:ext cx="0" cy="0"/>
          <a:chOff x="0" y="0"/>
          <a:chExt cx="0" cy="0"/>
        </a:xfrm>
      </p:grpSpPr>
      <p:sp>
        <p:nvSpPr>
          <p:cNvPr id="209" name="Google Shape;209;p27"/>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210" name="Google Shape;210;p27"/>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211" name="Google Shape;211;p27"/>
          <p:cNvSpPr txBox="1">
            <a:spLocks noGrp="1"/>
          </p:cNvSpPr>
          <p:nvPr>
            <p:ph type="body" idx="1"/>
          </p:nvPr>
        </p:nvSpPr>
        <p:spPr>
          <a:xfrm>
            <a:off x="550127" y="2031999"/>
            <a:ext cx="11032200" cy="4091100"/>
          </a:xfrm>
          <a:prstGeom prst="rect">
            <a:avLst/>
          </a:prstGeom>
          <a:noFill/>
          <a:ln>
            <a:noFill/>
          </a:ln>
        </p:spPr>
        <p:txBody>
          <a:bodyPr spcFirstLastPara="1" wrap="square" lIns="91425" tIns="45700" rIns="91425" bIns="45700" anchor="t" anchorCtr="0">
            <a:noAutofit/>
          </a:bodyPr>
          <a:lstStyle>
            <a:lvl1pPr marL="457200" lvl="0" indent="-342900" algn="l" rtl="0">
              <a:lnSpc>
                <a:spcPct val="90000"/>
              </a:lnSpc>
              <a:spcBef>
                <a:spcPts val="1000"/>
              </a:spcBef>
              <a:spcAft>
                <a:spcPts val="0"/>
              </a:spcAft>
              <a:buClr>
                <a:srgbClr val="263562"/>
              </a:buClr>
              <a:buSzPts val="1800"/>
              <a:buChar char="•"/>
              <a:defRPr sz="2400"/>
            </a:lvl1pPr>
            <a:lvl2pPr marL="914400" lvl="1" indent="-342900" algn="l" rtl="0">
              <a:lnSpc>
                <a:spcPct val="90000"/>
              </a:lnSpc>
              <a:spcBef>
                <a:spcPts val="500"/>
              </a:spcBef>
              <a:spcAft>
                <a:spcPts val="0"/>
              </a:spcAft>
              <a:buClr>
                <a:srgbClr val="263562"/>
              </a:buClr>
              <a:buSzPts val="1800"/>
              <a:buChar char="•"/>
              <a:defRPr sz="2400"/>
            </a:lvl2pPr>
            <a:lvl3pPr marL="1371600" lvl="2" indent="-342900" algn="l" rtl="0">
              <a:lnSpc>
                <a:spcPct val="90000"/>
              </a:lnSpc>
              <a:spcBef>
                <a:spcPts val="500"/>
              </a:spcBef>
              <a:spcAft>
                <a:spcPts val="0"/>
              </a:spcAft>
              <a:buClr>
                <a:srgbClr val="263562"/>
              </a:buClr>
              <a:buSzPts val="1800"/>
              <a:buChar char="•"/>
              <a:defRPr sz="2400"/>
            </a:lvl3pPr>
            <a:lvl4pPr marL="1828800" lvl="3" indent="-342900" algn="l" rtl="0">
              <a:lnSpc>
                <a:spcPct val="90000"/>
              </a:lnSpc>
              <a:spcBef>
                <a:spcPts val="500"/>
              </a:spcBef>
              <a:spcAft>
                <a:spcPts val="0"/>
              </a:spcAft>
              <a:buClr>
                <a:srgbClr val="263562"/>
              </a:buClr>
              <a:buSzPts val="1800"/>
              <a:buChar char="•"/>
              <a:defRPr sz="2400"/>
            </a:lvl4pPr>
            <a:lvl5pPr marL="2286000" lvl="4" indent="-342900" algn="l" rtl="0">
              <a:lnSpc>
                <a:spcPct val="90000"/>
              </a:lnSpc>
              <a:spcBef>
                <a:spcPts val="500"/>
              </a:spcBef>
              <a:spcAft>
                <a:spcPts val="0"/>
              </a:spcAft>
              <a:buClr>
                <a:srgbClr val="263562"/>
              </a:buClr>
              <a:buSzPts val="1800"/>
              <a:buChar char="•"/>
              <a:defRPr/>
            </a:lvl5pPr>
            <a:lvl6pPr marL="2743200" lvl="5" indent="-342900" algn="l" rtl="0">
              <a:lnSpc>
                <a:spcPct val="90000"/>
              </a:lnSpc>
              <a:spcBef>
                <a:spcPts val="500"/>
              </a:spcBef>
              <a:spcAft>
                <a:spcPts val="0"/>
              </a:spcAft>
              <a:buClr>
                <a:srgbClr val="223A6F"/>
              </a:buClr>
              <a:buSzPts val="1800"/>
              <a:buChar char="•"/>
              <a:defRPr/>
            </a:lvl6pPr>
            <a:lvl7pPr marL="3200400" lvl="6" indent="-342900" algn="l" rtl="0">
              <a:lnSpc>
                <a:spcPct val="90000"/>
              </a:lnSpc>
              <a:spcBef>
                <a:spcPts val="500"/>
              </a:spcBef>
              <a:spcAft>
                <a:spcPts val="0"/>
              </a:spcAft>
              <a:buClr>
                <a:srgbClr val="223A6F"/>
              </a:buClr>
              <a:buSzPts val="1800"/>
              <a:buChar char="•"/>
              <a:defRPr/>
            </a:lvl7pPr>
            <a:lvl8pPr marL="3657600" lvl="7" indent="-342900" algn="l" rtl="0">
              <a:lnSpc>
                <a:spcPct val="90000"/>
              </a:lnSpc>
              <a:spcBef>
                <a:spcPts val="500"/>
              </a:spcBef>
              <a:spcAft>
                <a:spcPts val="0"/>
              </a:spcAft>
              <a:buClr>
                <a:srgbClr val="223A6F"/>
              </a:buClr>
              <a:buSzPts val="1800"/>
              <a:buChar char="•"/>
              <a:defRPr sz="2400"/>
            </a:lvl8pPr>
            <a:lvl9pPr marL="4114800" lvl="8" indent="-342900" algn="l" rtl="0">
              <a:lnSpc>
                <a:spcPct val="90000"/>
              </a:lnSpc>
              <a:spcBef>
                <a:spcPts val="500"/>
              </a:spcBef>
              <a:spcAft>
                <a:spcPts val="0"/>
              </a:spcAft>
              <a:buClr>
                <a:srgbClr val="223A6F"/>
              </a:buClr>
              <a:buSzPts val="1800"/>
              <a:buChar char="•"/>
              <a:defRPr/>
            </a:lvl9pPr>
          </a:lstStyle>
          <a:p>
            <a:endParaRPr/>
          </a:p>
        </p:txBody>
      </p:sp>
      <p:sp>
        <p:nvSpPr>
          <p:cNvPr id="212" name="Google Shape;212;p27"/>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223A6F"/>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extLst>
      <p:ext uri="{BB962C8B-B14F-4D97-AF65-F5344CB8AC3E}">
        <p14:creationId xmlns:p14="http://schemas.microsoft.com/office/powerpoint/2010/main" val="125475992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wo Sided Chart">
  <p:cSld name="Two Sided Chart">
    <p:spTree>
      <p:nvGrpSpPr>
        <p:cNvPr id="1" name="Shape 213"/>
        <p:cNvGrpSpPr/>
        <p:nvPr/>
      </p:nvGrpSpPr>
      <p:grpSpPr>
        <a:xfrm>
          <a:off x="0" y="0"/>
          <a:ext cx="0" cy="0"/>
          <a:chOff x="0" y="0"/>
          <a:chExt cx="0" cy="0"/>
        </a:xfrm>
      </p:grpSpPr>
      <p:sp>
        <p:nvSpPr>
          <p:cNvPr id="214" name="Google Shape;214;p28"/>
          <p:cNvSpPr txBox="1">
            <a:spLocks noGrp="1"/>
          </p:cNvSpPr>
          <p:nvPr>
            <p:ph type="title"/>
          </p:nvPr>
        </p:nvSpPr>
        <p:spPr>
          <a:xfrm>
            <a:off x="838201" y="446981"/>
            <a:ext cx="77676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2800"/>
              <a:buFont typeface="Arial"/>
              <a:buNone/>
              <a:defRPr sz="53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2800"/>
              <a:buNone/>
              <a:defRPr sz="2133"/>
            </a:lvl2pPr>
            <a:lvl3pPr lvl="2" algn="l" rtl="0">
              <a:lnSpc>
                <a:spcPct val="100000"/>
              </a:lnSpc>
              <a:spcBef>
                <a:spcPts val="0"/>
              </a:spcBef>
              <a:spcAft>
                <a:spcPts val="0"/>
              </a:spcAft>
              <a:buSzPts val="2800"/>
              <a:buNone/>
              <a:defRPr sz="2133"/>
            </a:lvl3pPr>
            <a:lvl4pPr lvl="3" algn="l" rtl="0">
              <a:lnSpc>
                <a:spcPct val="100000"/>
              </a:lnSpc>
              <a:spcBef>
                <a:spcPts val="0"/>
              </a:spcBef>
              <a:spcAft>
                <a:spcPts val="0"/>
              </a:spcAft>
              <a:buSzPts val="2800"/>
              <a:buNone/>
              <a:defRPr sz="2133"/>
            </a:lvl4pPr>
            <a:lvl5pPr lvl="4" algn="l" rtl="0">
              <a:lnSpc>
                <a:spcPct val="100000"/>
              </a:lnSpc>
              <a:spcBef>
                <a:spcPts val="0"/>
              </a:spcBef>
              <a:spcAft>
                <a:spcPts val="0"/>
              </a:spcAft>
              <a:buSzPts val="2800"/>
              <a:buNone/>
              <a:defRPr sz="2133"/>
            </a:lvl5pPr>
            <a:lvl6pPr lvl="5" algn="l" rtl="0">
              <a:lnSpc>
                <a:spcPct val="100000"/>
              </a:lnSpc>
              <a:spcBef>
                <a:spcPts val="0"/>
              </a:spcBef>
              <a:spcAft>
                <a:spcPts val="0"/>
              </a:spcAft>
              <a:buSzPts val="2800"/>
              <a:buNone/>
              <a:defRPr sz="2133"/>
            </a:lvl6pPr>
            <a:lvl7pPr lvl="6" algn="l" rtl="0">
              <a:lnSpc>
                <a:spcPct val="100000"/>
              </a:lnSpc>
              <a:spcBef>
                <a:spcPts val="0"/>
              </a:spcBef>
              <a:spcAft>
                <a:spcPts val="0"/>
              </a:spcAft>
              <a:buSzPts val="2800"/>
              <a:buNone/>
              <a:defRPr sz="2133"/>
            </a:lvl7pPr>
            <a:lvl8pPr lvl="7" algn="l" rtl="0">
              <a:lnSpc>
                <a:spcPct val="100000"/>
              </a:lnSpc>
              <a:spcBef>
                <a:spcPts val="0"/>
              </a:spcBef>
              <a:spcAft>
                <a:spcPts val="0"/>
              </a:spcAft>
              <a:buSzPts val="2800"/>
              <a:buNone/>
              <a:defRPr sz="2133"/>
            </a:lvl8pPr>
            <a:lvl9pPr lvl="8" algn="l" rtl="0">
              <a:lnSpc>
                <a:spcPct val="100000"/>
              </a:lnSpc>
              <a:spcBef>
                <a:spcPts val="0"/>
              </a:spcBef>
              <a:spcAft>
                <a:spcPts val="0"/>
              </a:spcAft>
              <a:buSzPts val="2800"/>
              <a:buNone/>
              <a:defRPr sz="2133"/>
            </a:lvl9pPr>
          </a:lstStyle>
          <a:p>
            <a:endParaRPr/>
          </a:p>
        </p:txBody>
      </p:sp>
      <p:sp>
        <p:nvSpPr>
          <p:cNvPr id="215" name="Google Shape;215;p28"/>
          <p:cNvSpPr txBox="1">
            <a:spLocks noGrp="1"/>
          </p:cNvSpPr>
          <p:nvPr>
            <p:ph type="body" idx="1"/>
          </p:nvPr>
        </p:nvSpPr>
        <p:spPr>
          <a:xfrm>
            <a:off x="838201" y="1791001"/>
            <a:ext cx="4797600" cy="5460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1200"/>
              </a:spcBef>
              <a:spcAft>
                <a:spcPts val="0"/>
              </a:spcAft>
              <a:buClr>
                <a:srgbClr val="F7A81C"/>
              </a:buClr>
              <a:buSzPts val="1800"/>
              <a:buFont typeface="Arial"/>
              <a:buNone/>
              <a:defRPr sz="3866" b="1" i="0" u="none" strike="noStrike" cap="none">
                <a:solidFill>
                  <a:srgbClr val="F7A81C"/>
                </a:solidFill>
                <a:latin typeface="Arial"/>
                <a:ea typeface="Arial"/>
                <a:cs typeface="Arial"/>
                <a:sym typeface="Arial"/>
              </a:defRPr>
            </a:lvl1pPr>
            <a:lvl2pPr marL="914400" marR="0" lvl="1" indent="-368300" algn="l" rtl="0">
              <a:lnSpc>
                <a:spcPct val="90000"/>
              </a:lnSpc>
              <a:spcBef>
                <a:spcPts val="2133"/>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2133"/>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L="2286000" marR="0" lvl="4"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L="2743200" marR="0" lvl="5"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L="3200400" marR="0" lvl="6"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L="3657600" marR="0" lvl="7"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L="4114800" marR="0" lvl="8" indent="-330200" algn="l" rtl="0">
              <a:lnSpc>
                <a:spcPct val="90000"/>
              </a:lnSpc>
              <a:spcBef>
                <a:spcPts val="2133"/>
              </a:spcBef>
              <a:spcAft>
                <a:spcPts val="2133"/>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6" name="Google Shape;216;p28"/>
          <p:cNvSpPr>
            <a:spLocks noGrp="1"/>
          </p:cNvSpPr>
          <p:nvPr>
            <p:ph type="chart" idx="2"/>
          </p:nvPr>
        </p:nvSpPr>
        <p:spPr>
          <a:xfrm>
            <a:off x="838201" y="2337157"/>
            <a:ext cx="4797600" cy="4026000"/>
          </a:xfrm>
          <a:prstGeom prst="rect">
            <a:avLst/>
          </a:prstGeom>
          <a:noFill/>
          <a:ln>
            <a:noFill/>
          </a:ln>
        </p:spPr>
        <p:txBody>
          <a:bodyPr spcFirstLastPara="1" wrap="square" lIns="82325" tIns="82325" rIns="82325" bIns="82325" anchor="t" anchorCtr="0">
            <a:noAutofit/>
          </a:bodyPr>
          <a:lstStyle>
            <a:lvl1pPr marR="0" lvl="0" algn="ctr" rtl="0">
              <a:lnSpc>
                <a:spcPct val="150000"/>
              </a:lnSpc>
              <a:spcBef>
                <a:spcPts val="1200"/>
              </a:spcBef>
              <a:spcAft>
                <a:spcPts val="0"/>
              </a:spcAft>
              <a:buClr>
                <a:srgbClr val="20396D"/>
              </a:buClr>
              <a:buSzPts val="1300"/>
              <a:buFont typeface="Arial"/>
              <a:buNone/>
              <a:defRPr sz="2400" b="0" i="0" u="none" strike="noStrike" cap="none">
                <a:solidFill>
                  <a:srgbClr val="20396D"/>
                </a:solidFill>
                <a:latin typeface="Arial"/>
                <a:ea typeface="Arial"/>
                <a:cs typeface="Arial"/>
                <a:sym typeface="Arial"/>
              </a:defRPr>
            </a:lvl1pPr>
            <a:lvl2pPr marR="0" lvl="1" algn="l" rtl="0">
              <a:lnSpc>
                <a:spcPct val="90000"/>
              </a:lnSpc>
              <a:spcBef>
                <a:spcPts val="667"/>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R="0" lvl="2" algn="l" rtl="0">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R="0" lvl="3"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R="0" lvl="4"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R="0" lvl="5"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7" name="Google Shape;217;p28"/>
          <p:cNvSpPr txBox="1">
            <a:spLocks noGrp="1"/>
          </p:cNvSpPr>
          <p:nvPr>
            <p:ph type="body" idx="3"/>
          </p:nvPr>
        </p:nvSpPr>
        <p:spPr>
          <a:xfrm>
            <a:off x="6573619" y="1791001"/>
            <a:ext cx="4797600" cy="546000"/>
          </a:xfrm>
          <a:prstGeom prst="rect">
            <a:avLst/>
          </a:prstGeom>
          <a:noFill/>
          <a:ln>
            <a:noFill/>
          </a:ln>
        </p:spPr>
        <p:txBody>
          <a:bodyPr spcFirstLastPara="1" wrap="square" lIns="91425" tIns="91425" rIns="91425" bIns="91425" anchor="t" anchorCtr="0">
            <a:noAutofit/>
          </a:bodyPr>
          <a:lstStyle>
            <a:lvl1pPr marL="457200" marR="0" lvl="0" indent="-228600" algn="ctr" rtl="0">
              <a:lnSpc>
                <a:spcPct val="90000"/>
              </a:lnSpc>
              <a:spcBef>
                <a:spcPts val="1200"/>
              </a:spcBef>
              <a:spcAft>
                <a:spcPts val="0"/>
              </a:spcAft>
              <a:buClr>
                <a:srgbClr val="F7A81C"/>
              </a:buClr>
              <a:buSzPts val="1800"/>
              <a:buFont typeface="Arial"/>
              <a:buNone/>
              <a:defRPr sz="3866" b="1" i="0" u="none" strike="noStrike" cap="none">
                <a:solidFill>
                  <a:srgbClr val="F7A81C"/>
                </a:solidFill>
                <a:latin typeface="Arial"/>
                <a:ea typeface="Arial"/>
                <a:cs typeface="Arial"/>
                <a:sym typeface="Arial"/>
              </a:defRPr>
            </a:lvl1pPr>
            <a:lvl2pPr marL="914400" marR="0" lvl="1" indent="-368300" algn="l" rtl="0">
              <a:lnSpc>
                <a:spcPct val="90000"/>
              </a:lnSpc>
              <a:spcBef>
                <a:spcPts val="2133"/>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2133"/>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L="2286000" marR="0" lvl="4"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L="2743200" marR="0" lvl="5"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L="3200400" marR="0" lvl="6"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L="3657600" marR="0" lvl="7" indent="-330200" algn="l" rtl="0">
              <a:lnSpc>
                <a:spcPct val="90000"/>
              </a:lnSpc>
              <a:spcBef>
                <a:spcPts val="2133"/>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L="4114800" marR="0" lvl="8" indent="-330200" algn="l" rtl="0">
              <a:lnSpc>
                <a:spcPct val="90000"/>
              </a:lnSpc>
              <a:spcBef>
                <a:spcPts val="2133"/>
              </a:spcBef>
              <a:spcAft>
                <a:spcPts val="2133"/>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8" name="Google Shape;218;p28"/>
          <p:cNvSpPr>
            <a:spLocks noGrp="1"/>
          </p:cNvSpPr>
          <p:nvPr>
            <p:ph type="chart" idx="4"/>
          </p:nvPr>
        </p:nvSpPr>
        <p:spPr>
          <a:xfrm>
            <a:off x="6573621" y="2337157"/>
            <a:ext cx="4797600" cy="4026000"/>
          </a:xfrm>
          <a:prstGeom prst="rect">
            <a:avLst/>
          </a:prstGeom>
          <a:noFill/>
          <a:ln>
            <a:noFill/>
          </a:ln>
        </p:spPr>
        <p:txBody>
          <a:bodyPr spcFirstLastPara="1" wrap="square" lIns="82325" tIns="82325" rIns="82325" bIns="82325" anchor="t" anchorCtr="0">
            <a:noAutofit/>
          </a:bodyPr>
          <a:lstStyle>
            <a:lvl1pPr marR="0" lvl="0" algn="ctr" rtl="0">
              <a:lnSpc>
                <a:spcPct val="150000"/>
              </a:lnSpc>
              <a:spcBef>
                <a:spcPts val="1200"/>
              </a:spcBef>
              <a:spcAft>
                <a:spcPts val="0"/>
              </a:spcAft>
              <a:buClr>
                <a:srgbClr val="20396D"/>
              </a:buClr>
              <a:buSzPts val="1300"/>
              <a:buFont typeface="Arial"/>
              <a:buNone/>
              <a:defRPr sz="2400" b="0" i="0" u="none" strike="noStrike" cap="none">
                <a:solidFill>
                  <a:srgbClr val="20396D"/>
                </a:solidFill>
                <a:latin typeface="Arial"/>
                <a:ea typeface="Arial"/>
                <a:cs typeface="Arial"/>
                <a:sym typeface="Arial"/>
              </a:defRPr>
            </a:lvl1pPr>
            <a:lvl2pPr marR="0" lvl="1" algn="l" rtl="0">
              <a:lnSpc>
                <a:spcPct val="90000"/>
              </a:lnSpc>
              <a:spcBef>
                <a:spcPts val="667"/>
              </a:spcBef>
              <a:spcAft>
                <a:spcPts val="0"/>
              </a:spcAft>
              <a:buClr>
                <a:schemeClr val="dk1"/>
              </a:buClr>
              <a:buSzPts val="2200"/>
              <a:buFont typeface="Arial"/>
              <a:buChar char="•"/>
              <a:defRPr sz="2933" b="0" i="0" u="none" strike="noStrike" cap="none">
                <a:solidFill>
                  <a:schemeClr val="dk1"/>
                </a:solidFill>
                <a:latin typeface="Calibri"/>
                <a:ea typeface="Calibri"/>
                <a:cs typeface="Calibri"/>
                <a:sym typeface="Calibri"/>
              </a:defRPr>
            </a:lvl2pPr>
            <a:lvl3pPr marR="0" lvl="2" algn="l" rtl="0">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R="0" lvl="3"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4pPr>
            <a:lvl5pPr marR="0" lvl="4"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5pPr>
            <a:lvl6pPr marR="0" lvl="5"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6pPr>
            <a:lvl7pPr marR="0" lvl="6"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7pPr>
            <a:lvl8pPr marR="0" lvl="7"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8pPr>
            <a:lvl9pPr marR="0" lvl="8" algn="l" rtl="0">
              <a:lnSpc>
                <a:spcPct val="90000"/>
              </a:lnSpc>
              <a:spcBef>
                <a:spcPts val="667"/>
              </a:spcBef>
              <a:spcAft>
                <a:spcPts val="0"/>
              </a:spcAft>
              <a:buClr>
                <a:schemeClr val="dk1"/>
              </a:buClr>
              <a:buSzPts val="1600"/>
              <a:buFont typeface="Arial"/>
              <a:buChar char="•"/>
              <a:defRPr sz="2133" b="0" i="0" u="none" strike="noStrike" cap="none">
                <a:solidFill>
                  <a:schemeClr val="dk1"/>
                </a:solidFill>
                <a:latin typeface="Calibri"/>
                <a:ea typeface="Calibri"/>
                <a:cs typeface="Calibri"/>
                <a:sym typeface="Calibri"/>
              </a:defRPr>
            </a:lvl9pPr>
          </a:lstStyle>
          <a:p>
            <a:endParaRPr/>
          </a:p>
        </p:txBody>
      </p:sp>
      <p:sp>
        <p:nvSpPr>
          <p:cNvPr id="219" name="Google Shape;219;p28"/>
          <p:cNvSpPr txBox="1">
            <a:spLocks noGrp="1"/>
          </p:cNvSpPr>
          <p:nvPr>
            <p:ph type="ftr" idx="11"/>
          </p:nvPr>
        </p:nvSpPr>
        <p:spPr>
          <a:xfrm>
            <a:off x="838200" y="6356352"/>
            <a:ext cx="10515600" cy="365100"/>
          </a:xfrm>
          <a:prstGeom prst="rect">
            <a:avLst/>
          </a:prstGeom>
          <a:noFill/>
          <a:ln>
            <a:noFill/>
          </a:ln>
        </p:spPr>
        <p:txBody>
          <a:bodyPr spcFirstLastPara="1" wrap="square" lIns="91425" tIns="91425" rIns="91425" bIns="91425" anchor="ctr" anchorCtr="0">
            <a:noAutofit/>
          </a:bodyPr>
          <a:lstStyle>
            <a:lvl1pPr marR="0" lvl="0" algn="r" rtl="0">
              <a:lnSpc>
                <a:spcPct val="100000"/>
              </a:lnSpc>
              <a:spcBef>
                <a:spcPts val="0"/>
              </a:spcBef>
              <a:spcAft>
                <a:spcPts val="0"/>
              </a:spcAft>
              <a:buClr>
                <a:srgbClr val="7F7F7F"/>
              </a:buClr>
              <a:buSzPts val="1400"/>
              <a:buFont typeface="Arial"/>
              <a:buNone/>
              <a:defRPr sz="1467" b="0" i="0" u="none" strike="noStrike" cap="none">
                <a:solidFill>
                  <a:srgbClr val="7F7F7F"/>
                </a:solidFill>
                <a:latin typeface="Arial"/>
                <a:ea typeface="Arial"/>
                <a:cs typeface="Arial"/>
                <a:sym typeface="Arial"/>
              </a:defRPr>
            </a:lvl1pPr>
            <a:lvl2pPr marR="0" lvl="1"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400"/>
              <a:buFont typeface="Calibri"/>
              <a:buNone/>
              <a:defRPr sz="2133" b="0" i="0" u="none" strike="noStrike" cap="none">
                <a:solidFill>
                  <a:schemeClr val="dk1"/>
                </a:solidFill>
                <a:latin typeface="Calibri"/>
                <a:ea typeface="Calibri"/>
                <a:cs typeface="Calibri"/>
                <a:sym typeface="Calibri"/>
              </a:defRPr>
            </a:lvl9pPr>
          </a:lstStyle>
          <a:p>
            <a:endParaRPr/>
          </a:p>
        </p:txBody>
      </p:sp>
      <p:pic>
        <p:nvPicPr>
          <p:cNvPr id="220" name="Google Shape;220;p28"/>
          <p:cNvPicPr preferRelativeResize="0"/>
          <p:nvPr/>
        </p:nvPicPr>
        <p:blipFill rotWithShape="1">
          <a:blip r:embed="rId2">
            <a:alphaModFix/>
          </a:blip>
          <a:srcRect/>
          <a:stretch/>
        </p:blipFill>
        <p:spPr>
          <a:xfrm>
            <a:off x="8605697" y="378319"/>
            <a:ext cx="2334400" cy="487200"/>
          </a:xfrm>
          <a:prstGeom prst="rect">
            <a:avLst/>
          </a:prstGeom>
          <a:noFill/>
          <a:ln>
            <a:noFill/>
          </a:ln>
        </p:spPr>
      </p:pic>
      <p:sp>
        <p:nvSpPr>
          <p:cNvPr id="221" name="Google Shape;221;p28"/>
          <p:cNvSpPr txBox="1">
            <a:spLocks noGrp="1"/>
          </p:cNvSpPr>
          <p:nvPr>
            <p:ph type="sldNum" idx="12"/>
          </p:nvPr>
        </p:nvSpPr>
        <p:spPr>
          <a:xfrm>
            <a:off x="11409045" y="6333135"/>
            <a:ext cx="731700" cy="5247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1pPr>
            <a:lvl2pPr marL="0" marR="0" lvl="1"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2pPr>
            <a:lvl3pPr marL="0" marR="0" lvl="2"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3pPr>
            <a:lvl4pPr marL="0" marR="0" lvl="3"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4pPr>
            <a:lvl5pPr marL="0" marR="0" lvl="4"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5pPr>
            <a:lvl6pPr marL="0" marR="0" lvl="5"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6pPr>
            <a:lvl7pPr marL="0" marR="0" lvl="6"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7pPr>
            <a:lvl8pPr marL="0" marR="0" lvl="7"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8pPr>
            <a:lvl9pPr marL="0" marR="0" lvl="8" indent="0" algn="r" rtl="0">
              <a:lnSpc>
                <a:spcPct val="100000"/>
              </a:lnSpc>
              <a:spcBef>
                <a:spcPts val="0"/>
              </a:spcBef>
              <a:spcAft>
                <a:spcPts val="0"/>
              </a:spcAft>
              <a:buClr>
                <a:srgbClr val="F7A81C"/>
              </a:buClr>
              <a:buSzPts val="1733"/>
              <a:buFont typeface="Arial"/>
              <a:buNone/>
              <a:defRPr sz="1733" b="0" i="0" u="none" strike="noStrike" cap="none">
                <a:solidFill>
                  <a:srgbClr val="F7A81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8771847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Cover Grid">
  <p:cSld name="Cover Grid">
    <p:bg>
      <p:bgPr>
        <a:solidFill>
          <a:schemeClr val="lt1"/>
        </a:solidFill>
        <a:effectLst/>
      </p:bgPr>
    </p:bg>
    <p:spTree>
      <p:nvGrpSpPr>
        <p:cNvPr id="1" name="Shape 16"/>
        <p:cNvGrpSpPr/>
        <p:nvPr/>
      </p:nvGrpSpPr>
      <p:grpSpPr>
        <a:xfrm>
          <a:off x="0" y="0"/>
          <a:ext cx="0" cy="0"/>
          <a:chOff x="0" y="0"/>
          <a:chExt cx="0" cy="0"/>
        </a:xfrm>
      </p:grpSpPr>
      <p:sp>
        <p:nvSpPr>
          <p:cNvPr id="17" name="Google Shape;17;p2"/>
          <p:cNvSpPr>
            <a:spLocks noGrp="1"/>
          </p:cNvSpPr>
          <p:nvPr>
            <p:ph type="pic" idx="2"/>
          </p:nvPr>
        </p:nvSpPr>
        <p:spPr>
          <a:xfrm>
            <a:off x="5838093" y="477342"/>
            <a:ext cx="3513993" cy="3446958"/>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8" name="Google Shape;18;p2"/>
          <p:cNvSpPr>
            <a:spLocks noGrp="1"/>
          </p:cNvSpPr>
          <p:nvPr>
            <p:ph type="pic" idx="3"/>
          </p:nvPr>
        </p:nvSpPr>
        <p:spPr>
          <a:xfrm>
            <a:off x="9692056" y="477342"/>
            <a:ext cx="2195143" cy="3446958"/>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9" name="Google Shape;19;p2"/>
          <p:cNvSpPr>
            <a:spLocks noGrp="1"/>
          </p:cNvSpPr>
          <p:nvPr>
            <p:ph type="pic" idx="4"/>
          </p:nvPr>
        </p:nvSpPr>
        <p:spPr>
          <a:xfrm>
            <a:off x="5838094" y="4178298"/>
            <a:ext cx="6049106" cy="2202358"/>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20" name="Google Shape;20;p2"/>
          <p:cNvSpPr txBox="1">
            <a:spLocks noGrp="1"/>
          </p:cNvSpPr>
          <p:nvPr>
            <p:ph type="ctrTitle"/>
          </p:nvPr>
        </p:nvSpPr>
        <p:spPr>
          <a:xfrm>
            <a:off x="486508" y="1319475"/>
            <a:ext cx="5077530" cy="1156944"/>
          </a:xfrm>
          <a:prstGeom prst="rect">
            <a:avLst/>
          </a:prstGeom>
          <a:noFill/>
          <a:ln>
            <a:noFill/>
          </a:ln>
        </p:spPr>
        <p:txBody>
          <a:bodyPr spcFirstLastPara="1" wrap="square" lIns="0" tIns="0" rIns="0" bIns="0" anchor="b" anchorCtr="0">
            <a:noAutofit/>
          </a:bodyPr>
          <a:lstStyle>
            <a:lvl1pPr lvl="0" algn="l">
              <a:lnSpc>
                <a:spcPct val="110000"/>
              </a:lnSpc>
              <a:spcBef>
                <a:spcPts val="0"/>
              </a:spcBef>
              <a:spcAft>
                <a:spcPts val="0"/>
              </a:spcAft>
              <a:buClr>
                <a:schemeClr val="accent1"/>
              </a:buClr>
              <a:buSzPts val="4000"/>
              <a:buFont typeface="Arial"/>
              <a:buNone/>
              <a:defRPr sz="4000" b="1" cap="none">
                <a:solidFill>
                  <a:schemeClr val="accen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
          <p:cNvSpPr txBox="1">
            <a:spLocks noGrp="1"/>
          </p:cNvSpPr>
          <p:nvPr>
            <p:ph type="subTitle" idx="1"/>
          </p:nvPr>
        </p:nvSpPr>
        <p:spPr>
          <a:xfrm>
            <a:off x="486508" y="2632799"/>
            <a:ext cx="5077530" cy="29048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6"/>
              </a:buClr>
              <a:buSzPts val="2000"/>
              <a:buNone/>
              <a:defRPr sz="2000">
                <a:solidFill>
                  <a:schemeClr val="accent6"/>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a:endParaRPr/>
          </a:p>
        </p:txBody>
      </p:sp>
      <p:pic>
        <p:nvPicPr>
          <p:cNvPr id="22" name="Google Shape;22;p2"/>
          <p:cNvPicPr preferRelativeResize="0"/>
          <p:nvPr/>
        </p:nvPicPr>
        <p:blipFill rotWithShape="1">
          <a:blip r:embed="rId2">
            <a:alphaModFix/>
          </a:blip>
          <a:srcRect/>
          <a:stretch/>
        </p:blipFill>
        <p:spPr>
          <a:xfrm>
            <a:off x="486508" y="479931"/>
            <a:ext cx="1900238" cy="475910"/>
          </a:xfrm>
          <a:prstGeom prst="rect">
            <a:avLst/>
          </a:prstGeom>
          <a:noFill/>
          <a:ln>
            <a:noFill/>
          </a:ln>
        </p:spPr>
      </p:pic>
      <p:sp>
        <p:nvSpPr>
          <p:cNvPr id="23" name="Google Shape;23;p2"/>
          <p:cNvSpPr/>
          <p:nvPr/>
        </p:nvSpPr>
        <p:spPr>
          <a:xfrm>
            <a:off x="486508" y="4870938"/>
            <a:ext cx="5077530" cy="1507131"/>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None/>
            </a:pPr>
            <a:r>
              <a:rPr lang="en-US" sz="2000" b="1" i="0" u="none" strike="noStrike" cap="none">
                <a:solidFill>
                  <a:schemeClr val="accent1"/>
                </a:solidFill>
                <a:latin typeface="Arial"/>
                <a:ea typeface="Arial"/>
                <a:cs typeface="Arial"/>
                <a:sym typeface="Arial"/>
              </a:rPr>
              <a:t>Clean + Modern Grid  </a:t>
            </a:r>
            <a:endParaRPr/>
          </a:p>
          <a:p>
            <a:pPr marL="0" marR="0" lvl="0" indent="0" algn="l" rtl="0">
              <a:spcBef>
                <a:spcPts val="600"/>
              </a:spcBef>
              <a:spcAft>
                <a:spcPts val="0"/>
              </a:spcAft>
              <a:buNone/>
            </a:pPr>
            <a:r>
              <a:rPr lang="en-US" sz="950" b="0" i="0" u="none" strike="noStrike" cap="none">
                <a:solidFill>
                  <a:schemeClr val="dk2"/>
                </a:solidFill>
                <a:latin typeface="Arial"/>
                <a:ea typeface="Arial"/>
                <a:cs typeface="Arial"/>
                <a:sym typeface="Arial"/>
              </a:rPr>
              <a:t>Utility Business Models | Regulatory Innovation | Grid Integration | Transportation Electrification</a:t>
            </a:r>
            <a:endParaRPr/>
          </a:p>
        </p:txBody>
      </p:sp>
    </p:spTree>
    <p:extLst>
      <p:ext uri="{BB962C8B-B14F-4D97-AF65-F5344CB8AC3E}">
        <p14:creationId xmlns:p14="http://schemas.microsoft.com/office/powerpoint/2010/main" val="25609619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1_Content">
  <p:cSld name="1_Content">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3"/>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00"/>
              </a:spcBef>
              <a:spcAft>
                <a:spcPts val="0"/>
              </a:spcAft>
              <a:buClr>
                <a:schemeClr val="dk2"/>
              </a:buClr>
              <a:buSzPts val="2400"/>
              <a:buNone/>
              <a:defRPr sz="2400"/>
            </a:lvl1pPr>
            <a:lvl2pPr marL="914400" lvl="1" indent="-368300" algn="l">
              <a:lnSpc>
                <a:spcPct val="100000"/>
              </a:lnSpc>
              <a:spcBef>
                <a:spcPts val="600"/>
              </a:spcBef>
              <a:spcAft>
                <a:spcPts val="0"/>
              </a:spcAft>
              <a:buSzPts val="2200"/>
              <a:buChar char="•"/>
              <a:defRPr sz="2200"/>
            </a:lvl2pPr>
            <a:lvl3pPr marL="1371600" lvl="2" indent="-355600" algn="l">
              <a:lnSpc>
                <a:spcPct val="100000"/>
              </a:lnSpc>
              <a:spcBef>
                <a:spcPts val="600"/>
              </a:spcBef>
              <a:spcAft>
                <a:spcPts val="0"/>
              </a:spcAft>
              <a:buClr>
                <a:schemeClr val="dk2"/>
              </a:buClr>
              <a:buSzPts val="2000"/>
              <a:buChar char="–"/>
              <a:defRPr sz="2000"/>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3"/>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28" name="Google Shape;28;p3"/>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29" name="Google Shape;29;p3"/>
          <p:cNvSpPr txBox="1"/>
          <p:nvPr/>
        </p:nvSpPr>
        <p:spPr>
          <a:xfrm>
            <a:off x="10565476" y="6248922"/>
            <a:ext cx="435742"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30" name="Google Shape;30;p3"/>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31" name="Google Shape;31;p3"/>
          <p:cNvGrpSpPr/>
          <p:nvPr/>
        </p:nvGrpSpPr>
        <p:grpSpPr>
          <a:xfrm>
            <a:off x="0" y="6776357"/>
            <a:ext cx="12192000" cy="81643"/>
            <a:chOff x="0" y="6776357"/>
            <a:chExt cx="12481560" cy="81643"/>
          </a:xfrm>
        </p:grpSpPr>
        <p:grpSp>
          <p:nvGrpSpPr>
            <p:cNvPr id="32" name="Google Shape;32;p3"/>
            <p:cNvGrpSpPr/>
            <p:nvPr/>
          </p:nvGrpSpPr>
          <p:grpSpPr>
            <a:xfrm>
              <a:off x="0" y="6776357"/>
              <a:ext cx="8321040" cy="81643"/>
              <a:chOff x="0" y="6776357"/>
              <a:chExt cx="9194800" cy="81643"/>
            </a:xfrm>
          </p:grpSpPr>
          <p:sp>
            <p:nvSpPr>
              <p:cNvPr id="33" name="Google Shape;33;p3"/>
              <p:cNvSpPr/>
              <p:nvPr/>
            </p:nvSpPr>
            <p:spPr>
              <a:xfrm>
                <a:off x="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4" name="Google Shape;34;p3"/>
              <p:cNvSpPr/>
              <p:nvPr/>
            </p:nvSpPr>
            <p:spPr>
              <a:xfrm>
                <a:off x="459740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35" name="Google Shape;35;p3"/>
            <p:cNvSpPr/>
            <p:nvPr/>
          </p:nvSpPr>
          <p:spPr>
            <a:xfrm>
              <a:off x="8321040" y="6776357"/>
              <a:ext cx="416052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34345787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1_Content">
  <p:cSld name="2_Content">
    <p:spTree>
      <p:nvGrpSpPr>
        <p:cNvPr id="1" name="Shape 36"/>
        <p:cNvGrpSpPr/>
        <p:nvPr/>
      </p:nvGrpSpPr>
      <p:grpSpPr>
        <a:xfrm>
          <a:off x="0" y="0"/>
          <a:ext cx="0" cy="0"/>
          <a:chOff x="0" y="0"/>
          <a:chExt cx="0" cy="0"/>
        </a:xfrm>
      </p:grpSpPr>
      <p:sp>
        <p:nvSpPr>
          <p:cNvPr id="37" name="Google Shape;37;p4"/>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Font typeface="Arial"/>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4"/>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00"/>
              </a:spcBef>
              <a:spcAft>
                <a:spcPts val="0"/>
              </a:spcAft>
              <a:buClr>
                <a:schemeClr val="dk2"/>
              </a:buClr>
              <a:buSzPts val="2400"/>
              <a:buNone/>
              <a:defRPr sz="2400"/>
            </a:lvl1pPr>
            <a:lvl2pPr marL="914400" lvl="1" indent="-368300" algn="l">
              <a:lnSpc>
                <a:spcPct val="100000"/>
              </a:lnSpc>
              <a:spcBef>
                <a:spcPts val="600"/>
              </a:spcBef>
              <a:spcAft>
                <a:spcPts val="0"/>
              </a:spcAft>
              <a:buSzPts val="2200"/>
              <a:buChar char="•"/>
              <a:defRPr sz="2200"/>
            </a:lvl2pPr>
            <a:lvl3pPr marL="1371600" lvl="2" indent="-355600" algn="l">
              <a:lnSpc>
                <a:spcPct val="100000"/>
              </a:lnSpc>
              <a:spcBef>
                <a:spcPts val="600"/>
              </a:spcBef>
              <a:spcAft>
                <a:spcPts val="0"/>
              </a:spcAft>
              <a:buClr>
                <a:schemeClr val="dk2"/>
              </a:buClr>
              <a:buSzPts val="2000"/>
              <a:buChar char="–"/>
              <a:defRPr sz="2000"/>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4"/>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rgbClr val="8B8B8B"/>
              </a:buClr>
              <a:buSzPts val="1400"/>
              <a:buFont typeface="Arial"/>
              <a:buNone/>
              <a:defRPr/>
            </a:lvl1pPr>
            <a:lvl2pPr lvl="1" algn="l">
              <a:lnSpc>
                <a:spcPct val="100000"/>
              </a:lnSpc>
              <a:spcBef>
                <a:spcPts val="0"/>
              </a:spcBef>
              <a:spcAft>
                <a:spcPts val="0"/>
              </a:spcAft>
              <a:buClr>
                <a:schemeClr val="dk1"/>
              </a:buClr>
              <a:buSzPts val="1400"/>
              <a:buFont typeface="Arial"/>
              <a:buNone/>
              <a:defRPr/>
            </a:lvl2pPr>
            <a:lvl3pPr lvl="2" algn="l">
              <a:lnSpc>
                <a:spcPct val="100000"/>
              </a:lnSpc>
              <a:spcBef>
                <a:spcPts val="0"/>
              </a:spcBef>
              <a:spcAft>
                <a:spcPts val="0"/>
              </a:spcAft>
              <a:buClr>
                <a:schemeClr val="dk1"/>
              </a:buClr>
              <a:buSzPts val="1400"/>
              <a:buFont typeface="Arial"/>
              <a:buNone/>
              <a:defRPr/>
            </a:lvl3pPr>
            <a:lvl4pPr lvl="3" algn="l">
              <a:lnSpc>
                <a:spcPct val="100000"/>
              </a:lnSpc>
              <a:spcBef>
                <a:spcPts val="0"/>
              </a:spcBef>
              <a:spcAft>
                <a:spcPts val="0"/>
              </a:spcAft>
              <a:buClr>
                <a:schemeClr val="dk1"/>
              </a:buClr>
              <a:buSzPts val="1400"/>
              <a:buFont typeface="Arial"/>
              <a:buNone/>
              <a:defRPr/>
            </a:lvl4pPr>
            <a:lvl5pPr lvl="4" algn="l">
              <a:lnSpc>
                <a:spcPct val="100000"/>
              </a:lnSpc>
              <a:spcBef>
                <a:spcPts val="0"/>
              </a:spcBef>
              <a:spcAft>
                <a:spcPts val="0"/>
              </a:spcAft>
              <a:buClr>
                <a:schemeClr val="dk1"/>
              </a:buClr>
              <a:buSzPts val="1400"/>
              <a:buFont typeface="Arial"/>
              <a:buNone/>
              <a:defRPr/>
            </a:lvl5pPr>
            <a:lvl6pPr lvl="5" algn="l">
              <a:lnSpc>
                <a:spcPct val="100000"/>
              </a:lnSpc>
              <a:spcBef>
                <a:spcPts val="0"/>
              </a:spcBef>
              <a:spcAft>
                <a:spcPts val="0"/>
              </a:spcAft>
              <a:buClr>
                <a:schemeClr val="dk1"/>
              </a:buClr>
              <a:buSzPts val="1400"/>
              <a:buFont typeface="Arial"/>
              <a:buNone/>
              <a:defRPr/>
            </a:lvl6pPr>
            <a:lvl7pPr lvl="6" algn="l">
              <a:lnSpc>
                <a:spcPct val="100000"/>
              </a:lnSpc>
              <a:spcBef>
                <a:spcPts val="0"/>
              </a:spcBef>
              <a:spcAft>
                <a:spcPts val="0"/>
              </a:spcAft>
              <a:buClr>
                <a:schemeClr val="dk1"/>
              </a:buClr>
              <a:buSzPts val="1400"/>
              <a:buFont typeface="Arial"/>
              <a:buNone/>
              <a:defRPr/>
            </a:lvl7pPr>
            <a:lvl8pPr lvl="7" algn="l">
              <a:lnSpc>
                <a:spcPct val="100000"/>
              </a:lnSpc>
              <a:spcBef>
                <a:spcPts val="0"/>
              </a:spcBef>
              <a:spcAft>
                <a:spcPts val="0"/>
              </a:spcAft>
              <a:buClr>
                <a:schemeClr val="dk1"/>
              </a:buClr>
              <a:buSzPts val="1400"/>
              <a:buFont typeface="Arial"/>
              <a:buNone/>
              <a:defRPr/>
            </a:lvl8pPr>
            <a:lvl9pPr lvl="8" algn="l">
              <a:lnSpc>
                <a:spcPct val="100000"/>
              </a:lnSpc>
              <a:spcBef>
                <a:spcPts val="0"/>
              </a:spcBef>
              <a:spcAft>
                <a:spcPts val="0"/>
              </a:spcAft>
              <a:buClr>
                <a:schemeClr val="dk1"/>
              </a:buClr>
              <a:buSzPts val="1400"/>
              <a:buFont typeface="Arial"/>
              <a:buNone/>
              <a:defRPr/>
            </a:lvl9pPr>
          </a:lstStyle>
          <a:p>
            <a:endParaRPr/>
          </a:p>
        </p:txBody>
      </p:sp>
      <p:pic>
        <p:nvPicPr>
          <p:cNvPr id="40" name="Google Shape;40;p4"/>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41" name="Google Shape;41;p4"/>
          <p:cNvSpPr txBox="1"/>
          <p:nvPr/>
        </p:nvSpPr>
        <p:spPr>
          <a:xfrm>
            <a:off x="10565476" y="6248922"/>
            <a:ext cx="435742"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900"/>
              <a:buFont typeface="Arial"/>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42" name="Google Shape;42;p4"/>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50"/>
              <a:buFont typeface="Arial"/>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43" name="Google Shape;43;p4"/>
          <p:cNvGrpSpPr/>
          <p:nvPr/>
        </p:nvGrpSpPr>
        <p:grpSpPr>
          <a:xfrm>
            <a:off x="0" y="6776357"/>
            <a:ext cx="12192000" cy="81643"/>
            <a:chOff x="0" y="6776357"/>
            <a:chExt cx="12481560" cy="81643"/>
          </a:xfrm>
        </p:grpSpPr>
        <p:grpSp>
          <p:nvGrpSpPr>
            <p:cNvPr id="44" name="Google Shape;44;p4"/>
            <p:cNvGrpSpPr/>
            <p:nvPr/>
          </p:nvGrpSpPr>
          <p:grpSpPr>
            <a:xfrm>
              <a:off x="0" y="6776357"/>
              <a:ext cx="8321040" cy="81643"/>
              <a:chOff x="0" y="6776357"/>
              <a:chExt cx="9194800" cy="81643"/>
            </a:xfrm>
          </p:grpSpPr>
          <p:sp>
            <p:nvSpPr>
              <p:cNvPr id="45" name="Google Shape;45;p4"/>
              <p:cNvSpPr/>
              <p:nvPr/>
            </p:nvSpPr>
            <p:spPr>
              <a:xfrm>
                <a:off x="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6" name="Google Shape;46;p4"/>
              <p:cNvSpPr/>
              <p:nvPr/>
            </p:nvSpPr>
            <p:spPr>
              <a:xfrm>
                <a:off x="459740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
          <p:nvSpPr>
            <p:cNvPr id="47" name="Google Shape;47;p4"/>
            <p:cNvSpPr/>
            <p:nvPr/>
          </p:nvSpPr>
          <p:spPr>
            <a:xfrm>
              <a:off x="8321040" y="6776357"/>
              <a:ext cx="416052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932679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55"/>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1_Cover">
  <p:cSld name="1_Cover">
    <p:spTree>
      <p:nvGrpSpPr>
        <p:cNvPr id="1" name="Shape 48"/>
        <p:cNvGrpSpPr/>
        <p:nvPr/>
      </p:nvGrpSpPr>
      <p:grpSpPr>
        <a:xfrm>
          <a:off x="0" y="0"/>
          <a:ext cx="0" cy="0"/>
          <a:chOff x="0" y="0"/>
          <a:chExt cx="0" cy="0"/>
        </a:xfrm>
      </p:grpSpPr>
      <p:sp>
        <p:nvSpPr>
          <p:cNvPr id="49" name="Google Shape;49;p5"/>
          <p:cNvSpPr/>
          <p:nvPr/>
        </p:nvSpPr>
        <p:spPr>
          <a:xfrm>
            <a:off x="0" y="3137836"/>
            <a:ext cx="12192000" cy="372016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50" name="Google Shape;50;p5"/>
          <p:cNvSpPr>
            <a:spLocks noGrp="1"/>
          </p:cNvSpPr>
          <p:nvPr>
            <p:ph type="pic" idx="2"/>
          </p:nvPr>
        </p:nvSpPr>
        <p:spPr>
          <a:xfrm>
            <a:off x="479425" y="4730280"/>
            <a:ext cx="1762126" cy="1649884"/>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1" name="Google Shape;51;p5"/>
          <p:cNvSpPr>
            <a:spLocks noGrp="1"/>
          </p:cNvSpPr>
          <p:nvPr>
            <p:ph type="pic" idx="3"/>
          </p:nvPr>
        </p:nvSpPr>
        <p:spPr>
          <a:xfrm>
            <a:off x="2406805" y="4730895"/>
            <a:ext cx="1762126" cy="1649884"/>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2" name="Google Shape;52;p5"/>
          <p:cNvSpPr>
            <a:spLocks noGrp="1"/>
          </p:cNvSpPr>
          <p:nvPr>
            <p:ph type="pic" idx="4"/>
          </p:nvPr>
        </p:nvSpPr>
        <p:spPr>
          <a:xfrm>
            <a:off x="4330925" y="4730895"/>
            <a:ext cx="1762126" cy="1649884"/>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lt2"/>
              </a:buClr>
              <a:buSzPts val="2000"/>
              <a:buFont typeface="Arial"/>
              <a:buNone/>
              <a:defRPr sz="2000" b="0" i="0" u="none" strike="noStrike" cap="none">
                <a:solidFill>
                  <a:schemeClr val="lt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53" name="Google Shape;53;p5"/>
          <p:cNvSpPr/>
          <p:nvPr/>
        </p:nvSpPr>
        <p:spPr>
          <a:xfrm>
            <a:off x="479651" y="3432234"/>
            <a:ext cx="5613400" cy="512961"/>
          </a:xfrm>
          <a:prstGeom prst="rect">
            <a:avLst/>
          </a:prstGeom>
          <a:noFill/>
          <a:ln>
            <a:noFill/>
          </a:ln>
        </p:spPr>
        <p:txBody>
          <a:bodyPr spcFirstLastPara="1" wrap="square" lIns="0" tIns="0" rIns="0" bIns="0" anchor="b" anchorCtr="0">
            <a:noAutofit/>
          </a:bodyPr>
          <a:lstStyle/>
          <a:p>
            <a:pPr marL="0" marR="0" lvl="0" indent="0" algn="l" rtl="0">
              <a:spcBef>
                <a:spcPts val="0"/>
              </a:spcBef>
              <a:spcAft>
                <a:spcPts val="0"/>
              </a:spcAft>
              <a:buNone/>
            </a:pPr>
            <a:r>
              <a:rPr lang="en-US" sz="2000" b="1" i="0" u="none" strike="noStrike" cap="none">
                <a:solidFill>
                  <a:schemeClr val="lt1"/>
                </a:solidFill>
                <a:latin typeface="Arial"/>
                <a:ea typeface="Arial"/>
                <a:cs typeface="Arial"/>
                <a:sym typeface="Arial"/>
              </a:rPr>
              <a:t>Clean + Modern Grid  </a:t>
            </a:r>
            <a:endParaRPr/>
          </a:p>
          <a:p>
            <a:pPr marL="0" marR="0" lvl="0" indent="0" algn="l" rtl="0">
              <a:spcBef>
                <a:spcPts val="400"/>
              </a:spcBef>
              <a:spcAft>
                <a:spcPts val="0"/>
              </a:spcAft>
              <a:buNone/>
            </a:pPr>
            <a:r>
              <a:rPr lang="en-US" sz="1000" b="0" i="0" u="none" strike="noStrike" cap="none">
                <a:solidFill>
                  <a:schemeClr val="lt1"/>
                </a:solidFill>
                <a:latin typeface="Arial"/>
                <a:ea typeface="Arial"/>
                <a:cs typeface="Arial"/>
                <a:sym typeface="Arial"/>
              </a:rPr>
              <a:t>Utility Business Models | Regulatory Innovation | Grid Integration | Transportation Electrification</a:t>
            </a:r>
            <a:endParaRPr/>
          </a:p>
        </p:txBody>
      </p:sp>
      <p:cxnSp>
        <p:nvCxnSpPr>
          <p:cNvPr id="54" name="Google Shape;54;p5"/>
          <p:cNvCxnSpPr/>
          <p:nvPr/>
        </p:nvCxnSpPr>
        <p:spPr>
          <a:xfrm>
            <a:off x="479651" y="4338045"/>
            <a:ext cx="5610453" cy="0"/>
          </a:xfrm>
          <a:prstGeom prst="straightConnector1">
            <a:avLst/>
          </a:prstGeom>
          <a:noFill/>
          <a:ln w="9525" cap="flat" cmpd="sng">
            <a:solidFill>
              <a:schemeClr val="lt1"/>
            </a:solidFill>
            <a:prstDash val="solid"/>
            <a:miter lim="800000"/>
            <a:headEnd type="none" w="sm" len="sm"/>
            <a:tailEnd type="none" w="sm" len="sm"/>
          </a:ln>
        </p:spPr>
      </p:cxnSp>
      <p:sp>
        <p:nvSpPr>
          <p:cNvPr id="55" name="Google Shape;55;p5"/>
          <p:cNvSpPr txBox="1">
            <a:spLocks noGrp="1"/>
          </p:cNvSpPr>
          <p:nvPr>
            <p:ph type="ctrTitle"/>
          </p:nvPr>
        </p:nvSpPr>
        <p:spPr>
          <a:xfrm>
            <a:off x="482599" y="1321081"/>
            <a:ext cx="5613401" cy="1000957"/>
          </a:xfrm>
          <a:prstGeom prst="rect">
            <a:avLst/>
          </a:prstGeom>
          <a:noFill/>
          <a:ln>
            <a:noFill/>
          </a:ln>
        </p:spPr>
        <p:txBody>
          <a:bodyPr spcFirstLastPara="1" wrap="square" lIns="0" tIns="0" rIns="0" bIns="0" anchor="b" anchorCtr="0">
            <a:noAutofit/>
          </a:bodyPr>
          <a:lstStyle>
            <a:lvl1pPr lvl="0" algn="l">
              <a:lnSpc>
                <a:spcPct val="100000"/>
              </a:lnSpc>
              <a:spcBef>
                <a:spcPts val="0"/>
              </a:spcBef>
              <a:spcAft>
                <a:spcPts val="0"/>
              </a:spcAft>
              <a:buClr>
                <a:schemeClr val="dk2"/>
              </a:buClr>
              <a:buSzPts val="4800"/>
              <a:buFont typeface="Arial"/>
              <a:buNone/>
              <a:defRPr sz="4800" b="1" cap="none">
                <a:solidFill>
                  <a:schemeClr val="dk2"/>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5"/>
          <p:cNvSpPr>
            <a:spLocks noGrp="1"/>
          </p:cNvSpPr>
          <p:nvPr>
            <p:ph type="subTitle" idx="1"/>
          </p:nvPr>
        </p:nvSpPr>
        <p:spPr>
          <a:xfrm>
            <a:off x="482601" y="2408005"/>
            <a:ext cx="1423202" cy="290483"/>
          </a:xfrm>
          <a:prstGeom prst="roundRect">
            <a:avLst>
              <a:gd name="adj" fmla="val 50000"/>
            </a:avLst>
          </a:prstGeom>
          <a:solidFill>
            <a:schemeClr val="accent6"/>
          </a:solidFill>
          <a:ln>
            <a:noFill/>
          </a:ln>
        </p:spPr>
        <p:txBody>
          <a:bodyPr spcFirstLastPara="1" wrap="square" lIns="137150" tIns="0" rIns="0" bIns="0" anchor="ctr" anchorCtr="0">
            <a:noAutofit/>
          </a:bodyPr>
          <a:lstStyle>
            <a:lvl1pPr lvl="0" algn="l">
              <a:lnSpc>
                <a:spcPct val="100000"/>
              </a:lnSpc>
              <a:spcBef>
                <a:spcPts val="0"/>
              </a:spcBef>
              <a:spcAft>
                <a:spcPts val="0"/>
              </a:spcAft>
              <a:buClr>
                <a:schemeClr val="lt1"/>
              </a:buClr>
              <a:buSzPts val="1400"/>
              <a:buNone/>
              <a:defRPr sz="1400" b="1">
                <a:solidFill>
                  <a:schemeClr val="lt1"/>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a:endParaRPr/>
          </a:p>
        </p:txBody>
      </p:sp>
      <p:pic>
        <p:nvPicPr>
          <p:cNvPr id="57" name="Google Shape;57;p5"/>
          <p:cNvPicPr preferRelativeResize="0"/>
          <p:nvPr/>
        </p:nvPicPr>
        <p:blipFill rotWithShape="1">
          <a:blip r:embed="rId2">
            <a:alphaModFix/>
          </a:blip>
          <a:srcRect/>
          <a:stretch/>
        </p:blipFill>
        <p:spPr>
          <a:xfrm>
            <a:off x="482600" y="477342"/>
            <a:ext cx="2328599" cy="583192"/>
          </a:xfrm>
          <a:prstGeom prst="rect">
            <a:avLst/>
          </a:prstGeom>
          <a:noFill/>
          <a:ln>
            <a:noFill/>
          </a:ln>
        </p:spPr>
      </p:pic>
    </p:spTree>
    <p:extLst>
      <p:ext uri="{BB962C8B-B14F-4D97-AF65-F5344CB8AC3E}">
        <p14:creationId xmlns:p14="http://schemas.microsoft.com/office/powerpoint/2010/main" val="5447835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Divider Color Block">
  <p:cSld name="Divider Color Block">
    <p:bg>
      <p:bgPr>
        <a:solidFill>
          <a:schemeClr val="lt1"/>
        </a:solidFill>
        <a:effectLst/>
      </p:bgPr>
    </p:bg>
    <p:spTree>
      <p:nvGrpSpPr>
        <p:cNvPr id="1" name="Shape 58"/>
        <p:cNvGrpSpPr/>
        <p:nvPr/>
      </p:nvGrpSpPr>
      <p:grpSpPr>
        <a:xfrm>
          <a:off x="0" y="0"/>
          <a:ext cx="0" cy="0"/>
          <a:chOff x="0" y="0"/>
          <a:chExt cx="0" cy="0"/>
        </a:xfrm>
      </p:grpSpPr>
      <p:sp>
        <p:nvSpPr>
          <p:cNvPr id="59" name="Google Shape;59;p6"/>
          <p:cNvSpPr>
            <a:spLocks noGrp="1"/>
          </p:cNvSpPr>
          <p:nvPr>
            <p:ph type="pic" idx="2"/>
          </p:nvPr>
        </p:nvSpPr>
        <p:spPr>
          <a:xfrm>
            <a:off x="5673725" y="-1"/>
            <a:ext cx="2217473" cy="2288337"/>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0" name="Google Shape;60;p6"/>
          <p:cNvSpPr>
            <a:spLocks noGrp="1"/>
          </p:cNvSpPr>
          <p:nvPr>
            <p:ph type="pic" idx="3"/>
          </p:nvPr>
        </p:nvSpPr>
        <p:spPr>
          <a:xfrm>
            <a:off x="7891199" y="0"/>
            <a:ext cx="4300802" cy="685800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1" name="Google Shape;61;p6"/>
          <p:cNvSpPr>
            <a:spLocks noGrp="1"/>
          </p:cNvSpPr>
          <p:nvPr>
            <p:ph type="pic" idx="4"/>
          </p:nvPr>
        </p:nvSpPr>
        <p:spPr>
          <a:xfrm>
            <a:off x="5673969" y="2292930"/>
            <a:ext cx="2217473" cy="2269891"/>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Google Shape;62;p6"/>
          <p:cNvSpPr>
            <a:spLocks noGrp="1"/>
          </p:cNvSpPr>
          <p:nvPr>
            <p:ph type="pic" idx="5"/>
          </p:nvPr>
        </p:nvSpPr>
        <p:spPr>
          <a:xfrm>
            <a:off x="5673968" y="4562821"/>
            <a:ext cx="2217473" cy="2295179"/>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Google Shape;63;p6"/>
          <p:cNvSpPr txBox="1">
            <a:spLocks noGrp="1"/>
          </p:cNvSpPr>
          <p:nvPr>
            <p:ph type="ctrTitle"/>
          </p:nvPr>
        </p:nvSpPr>
        <p:spPr>
          <a:xfrm>
            <a:off x="471638" y="1257975"/>
            <a:ext cx="4634958" cy="77377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1"/>
              </a:buClr>
              <a:buSzPts val="4400"/>
              <a:buFont typeface="Arial"/>
              <a:buNone/>
              <a:defRPr sz="4400" b="1" cap="none">
                <a:solidFill>
                  <a:schemeClr val="accent1"/>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6"/>
          <p:cNvSpPr txBox="1">
            <a:spLocks noGrp="1"/>
          </p:cNvSpPr>
          <p:nvPr>
            <p:ph type="subTitle" idx="1"/>
          </p:nvPr>
        </p:nvSpPr>
        <p:spPr>
          <a:xfrm>
            <a:off x="471638" y="2531305"/>
            <a:ext cx="4634958" cy="29048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accent1"/>
              </a:buClr>
              <a:buSzPts val="2000"/>
              <a:buNone/>
              <a:defRPr sz="2000">
                <a:solidFill>
                  <a:schemeClr val="accent1"/>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a:endParaRPr/>
          </a:p>
        </p:txBody>
      </p:sp>
      <p:cxnSp>
        <p:nvCxnSpPr>
          <p:cNvPr id="65" name="Google Shape;65;p6"/>
          <p:cNvCxnSpPr/>
          <p:nvPr/>
        </p:nvCxnSpPr>
        <p:spPr>
          <a:xfrm rot="10800000">
            <a:off x="471638" y="2281526"/>
            <a:ext cx="7419805" cy="0"/>
          </a:xfrm>
          <a:prstGeom prst="straightConnector1">
            <a:avLst/>
          </a:prstGeom>
          <a:noFill/>
          <a:ln w="31750" cap="flat" cmpd="sng">
            <a:solidFill>
              <a:schemeClr val="accent6"/>
            </a:solidFill>
            <a:prstDash val="solid"/>
            <a:miter lim="800000"/>
            <a:headEnd type="none" w="sm" len="sm"/>
            <a:tailEnd type="none" w="sm" len="sm"/>
          </a:ln>
        </p:spPr>
      </p:cxnSp>
    </p:spTree>
    <p:extLst>
      <p:ext uri="{BB962C8B-B14F-4D97-AF65-F5344CB8AC3E}">
        <p14:creationId xmlns:p14="http://schemas.microsoft.com/office/powerpoint/2010/main" val="5381729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Divider Large Image">
  <p:cSld name="Divider Large Image">
    <p:spTree>
      <p:nvGrpSpPr>
        <p:cNvPr id="1" name="Shape 66"/>
        <p:cNvGrpSpPr/>
        <p:nvPr/>
      </p:nvGrpSpPr>
      <p:grpSpPr>
        <a:xfrm>
          <a:off x="0" y="0"/>
          <a:ext cx="0" cy="0"/>
          <a:chOff x="0" y="0"/>
          <a:chExt cx="0" cy="0"/>
        </a:xfrm>
      </p:grpSpPr>
      <p:sp>
        <p:nvSpPr>
          <p:cNvPr id="67" name="Google Shape;67;p7"/>
          <p:cNvSpPr/>
          <p:nvPr/>
        </p:nvSpPr>
        <p:spPr>
          <a:xfrm>
            <a:off x="0" y="-3922"/>
            <a:ext cx="3091543" cy="6861922"/>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68" name="Google Shape;68;p7"/>
          <p:cNvSpPr>
            <a:spLocks noGrp="1"/>
          </p:cNvSpPr>
          <p:nvPr>
            <p:ph type="pic" idx="2"/>
          </p:nvPr>
        </p:nvSpPr>
        <p:spPr>
          <a:xfrm>
            <a:off x="648509" y="619125"/>
            <a:ext cx="4895947" cy="3926450"/>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9" name="Google Shape;69;p7"/>
          <p:cNvSpPr>
            <a:spLocks noGrp="1"/>
          </p:cNvSpPr>
          <p:nvPr>
            <p:ph type="pic" idx="3"/>
          </p:nvPr>
        </p:nvSpPr>
        <p:spPr>
          <a:xfrm>
            <a:off x="648509" y="4621397"/>
            <a:ext cx="1901371" cy="1616932"/>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0" name="Google Shape;70;p7"/>
          <p:cNvSpPr>
            <a:spLocks noGrp="1"/>
          </p:cNvSpPr>
          <p:nvPr>
            <p:ph type="pic" idx="4"/>
          </p:nvPr>
        </p:nvSpPr>
        <p:spPr>
          <a:xfrm>
            <a:off x="2622431" y="4621944"/>
            <a:ext cx="2922026" cy="1616932"/>
          </a:xfrm>
          <a:prstGeom prst="rect">
            <a:avLst/>
          </a:prstGeom>
          <a:noFill/>
          <a:ln>
            <a:noFill/>
          </a:ln>
        </p:spPr>
        <p:txBody>
          <a:bodyPr spcFirstLastPara="1" wrap="square" lIns="0" tIns="0" rIns="0" bIns="0" anchor="t" anchorCtr="0">
            <a:noAutofit/>
          </a:bodyPr>
          <a:lstStyle>
            <a:lvl1pPr marR="0" lvl="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R="0" lvl="1"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R="0" lvl="2"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R="0" lvl="3"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R="0" lvl="4"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71" name="Google Shape;71;p7"/>
          <p:cNvSpPr txBox="1">
            <a:spLocks noGrp="1"/>
          </p:cNvSpPr>
          <p:nvPr>
            <p:ph type="ctrTitle"/>
          </p:nvPr>
        </p:nvSpPr>
        <p:spPr>
          <a:xfrm>
            <a:off x="6096000" y="3642800"/>
            <a:ext cx="4577454" cy="1156944"/>
          </a:xfrm>
          <a:prstGeom prst="rect">
            <a:avLst/>
          </a:prstGeom>
          <a:noFill/>
          <a:ln>
            <a:noFill/>
          </a:ln>
        </p:spPr>
        <p:txBody>
          <a:bodyPr spcFirstLastPara="1" wrap="square" lIns="0" tIns="0" rIns="0" bIns="0" anchor="b" anchorCtr="0">
            <a:noAutofit/>
          </a:bodyPr>
          <a:lstStyle>
            <a:lvl1pPr lvl="0" algn="l">
              <a:lnSpc>
                <a:spcPct val="104761"/>
              </a:lnSpc>
              <a:spcBef>
                <a:spcPts val="0"/>
              </a:spcBef>
              <a:spcAft>
                <a:spcPts val="0"/>
              </a:spcAft>
              <a:buClr>
                <a:schemeClr val="dk2"/>
              </a:buClr>
              <a:buSzPts val="4200"/>
              <a:buFont typeface="Arial"/>
              <a:buNone/>
              <a:defRPr sz="4200" b="1" cap="none">
                <a:solidFill>
                  <a:schemeClr val="dk2"/>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
          <p:cNvSpPr txBox="1">
            <a:spLocks noGrp="1"/>
          </p:cNvSpPr>
          <p:nvPr>
            <p:ph type="subTitle" idx="1"/>
          </p:nvPr>
        </p:nvSpPr>
        <p:spPr>
          <a:xfrm>
            <a:off x="6096000" y="4956124"/>
            <a:ext cx="4577454" cy="290483"/>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2"/>
              </a:buClr>
              <a:buSzPts val="2000"/>
              <a:buNone/>
              <a:defRPr sz="2000">
                <a:solidFill>
                  <a:schemeClr val="dk2"/>
                </a:solidFill>
                <a:latin typeface="Arial"/>
                <a:ea typeface="Arial"/>
                <a:cs typeface="Arial"/>
                <a:sym typeface="Arial"/>
              </a:defRPr>
            </a:lvl1pPr>
            <a:lvl2pPr lvl="1" algn="ctr">
              <a:lnSpc>
                <a:spcPct val="100000"/>
              </a:lnSpc>
              <a:spcBef>
                <a:spcPts val="600"/>
              </a:spcBef>
              <a:spcAft>
                <a:spcPts val="0"/>
              </a:spcAft>
              <a:buSzPts val="1500"/>
              <a:buNone/>
              <a:defRPr sz="1500"/>
            </a:lvl2pPr>
            <a:lvl3pPr lvl="2" algn="ctr">
              <a:lnSpc>
                <a:spcPct val="100000"/>
              </a:lnSpc>
              <a:spcBef>
                <a:spcPts val="600"/>
              </a:spcBef>
              <a:spcAft>
                <a:spcPts val="0"/>
              </a:spcAft>
              <a:buClr>
                <a:schemeClr val="dk2"/>
              </a:buClr>
              <a:buSzPts val="1350"/>
              <a:buNone/>
              <a:defRPr sz="1350"/>
            </a:lvl3pPr>
            <a:lvl4pPr lvl="3" algn="ctr">
              <a:lnSpc>
                <a:spcPct val="100000"/>
              </a:lnSpc>
              <a:spcBef>
                <a:spcPts val="600"/>
              </a:spcBef>
              <a:spcAft>
                <a:spcPts val="0"/>
              </a:spcAft>
              <a:buClr>
                <a:schemeClr val="dk2"/>
              </a:buClr>
              <a:buSzPts val="1200"/>
              <a:buNone/>
              <a:defRPr sz="1200"/>
            </a:lvl4pPr>
            <a:lvl5pPr lvl="4" algn="ctr">
              <a:lnSpc>
                <a:spcPct val="100000"/>
              </a:lnSpc>
              <a:spcBef>
                <a:spcPts val="600"/>
              </a:spcBef>
              <a:spcAft>
                <a:spcPts val="0"/>
              </a:spcAft>
              <a:buSzPts val="1200"/>
              <a:buNone/>
              <a:defRPr sz="1200"/>
            </a:lvl5pPr>
            <a:lvl6pPr lvl="5" algn="ctr">
              <a:lnSpc>
                <a:spcPct val="90000"/>
              </a:lnSpc>
              <a:spcBef>
                <a:spcPts val="500"/>
              </a:spcBef>
              <a:spcAft>
                <a:spcPts val="0"/>
              </a:spcAft>
              <a:buClr>
                <a:schemeClr val="dk1"/>
              </a:buClr>
              <a:buSzPts val="1200"/>
              <a:buNone/>
              <a:defRPr sz="1200"/>
            </a:lvl6pPr>
            <a:lvl7pPr lvl="6" algn="ctr">
              <a:lnSpc>
                <a:spcPct val="90000"/>
              </a:lnSpc>
              <a:spcBef>
                <a:spcPts val="500"/>
              </a:spcBef>
              <a:spcAft>
                <a:spcPts val="0"/>
              </a:spcAft>
              <a:buClr>
                <a:schemeClr val="dk1"/>
              </a:buClr>
              <a:buSzPts val="1200"/>
              <a:buNone/>
              <a:defRPr sz="1200"/>
            </a:lvl7pPr>
            <a:lvl8pPr lvl="7" algn="ctr">
              <a:lnSpc>
                <a:spcPct val="90000"/>
              </a:lnSpc>
              <a:spcBef>
                <a:spcPts val="500"/>
              </a:spcBef>
              <a:spcAft>
                <a:spcPts val="0"/>
              </a:spcAft>
              <a:buClr>
                <a:schemeClr val="dk1"/>
              </a:buClr>
              <a:buSzPts val="1200"/>
              <a:buNone/>
              <a:defRPr sz="1200"/>
            </a:lvl8pPr>
            <a:lvl9pPr lvl="8" algn="ctr">
              <a:lnSpc>
                <a:spcPct val="90000"/>
              </a:lnSpc>
              <a:spcBef>
                <a:spcPts val="500"/>
              </a:spcBef>
              <a:spcAft>
                <a:spcPts val="0"/>
              </a:spcAft>
              <a:buClr>
                <a:schemeClr val="dk1"/>
              </a:buClr>
              <a:buSzPts val="1200"/>
              <a:buNone/>
              <a:defRPr sz="1200"/>
            </a:lvl9pPr>
          </a:lstStyle>
          <a:p>
            <a:endParaRPr/>
          </a:p>
        </p:txBody>
      </p:sp>
      <p:pic>
        <p:nvPicPr>
          <p:cNvPr id="73" name="Google Shape;73;p7"/>
          <p:cNvPicPr preferRelativeResize="0"/>
          <p:nvPr/>
        </p:nvPicPr>
        <p:blipFill rotWithShape="1">
          <a:blip r:embed="rId2">
            <a:alphaModFix/>
          </a:blip>
          <a:srcRect/>
          <a:stretch/>
        </p:blipFill>
        <p:spPr>
          <a:xfrm>
            <a:off x="6096000" y="1697357"/>
            <a:ext cx="2328603" cy="583193"/>
          </a:xfrm>
          <a:prstGeom prst="rect">
            <a:avLst/>
          </a:prstGeom>
          <a:noFill/>
          <a:ln>
            <a:noFill/>
          </a:ln>
        </p:spPr>
      </p:pic>
    </p:spTree>
    <p:extLst>
      <p:ext uri="{BB962C8B-B14F-4D97-AF65-F5344CB8AC3E}">
        <p14:creationId xmlns:p14="http://schemas.microsoft.com/office/powerpoint/2010/main" val="21508526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1_Title">
  <p:cSld name="1_Title">
    <p:spTree>
      <p:nvGrpSpPr>
        <p:cNvPr id="1" name="Shape 74"/>
        <p:cNvGrpSpPr/>
        <p:nvPr/>
      </p:nvGrpSpPr>
      <p:grpSpPr>
        <a:xfrm>
          <a:off x="0" y="0"/>
          <a:ext cx="0" cy="0"/>
          <a:chOff x="0" y="0"/>
          <a:chExt cx="0" cy="0"/>
        </a:xfrm>
      </p:grpSpPr>
      <p:sp>
        <p:nvSpPr>
          <p:cNvPr id="75" name="Google Shape;75;p8"/>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8"/>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77" name="Google Shape;77;p8"/>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78" name="Google Shape;78;p8"/>
          <p:cNvSpPr txBox="1"/>
          <p:nvPr/>
        </p:nvSpPr>
        <p:spPr>
          <a:xfrm>
            <a:off x="10565476" y="6248922"/>
            <a:ext cx="435742"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79" name="Google Shape;79;p8"/>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80" name="Google Shape;80;p8"/>
          <p:cNvGrpSpPr/>
          <p:nvPr/>
        </p:nvGrpSpPr>
        <p:grpSpPr>
          <a:xfrm>
            <a:off x="0" y="6776357"/>
            <a:ext cx="12192000" cy="81643"/>
            <a:chOff x="0" y="6776357"/>
            <a:chExt cx="12481560" cy="81643"/>
          </a:xfrm>
        </p:grpSpPr>
        <p:grpSp>
          <p:nvGrpSpPr>
            <p:cNvPr id="81" name="Google Shape;81;p8"/>
            <p:cNvGrpSpPr/>
            <p:nvPr/>
          </p:nvGrpSpPr>
          <p:grpSpPr>
            <a:xfrm>
              <a:off x="0" y="6776357"/>
              <a:ext cx="8321040" cy="81643"/>
              <a:chOff x="0" y="6776357"/>
              <a:chExt cx="9194800" cy="81643"/>
            </a:xfrm>
          </p:grpSpPr>
          <p:sp>
            <p:nvSpPr>
              <p:cNvPr id="82" name="Google Shape;82;p8"/>
              <p:cNvSpPr/>
              <p:nvPr/>
            </p:nvSpPr>
            <p:spPr>
              <a:xfrm>
                <a:off x="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83" name="Google Shape;83;p8"/>
              <p:cNvSpPr/>
              <p:nvPr/>
            </p:nvSpPr>
            <p:spPr>
              <a:xfrm>
                <a:off x="459740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84" name="Google Shape;84;p8"/>
            <p:cNvSpPr/>
            <p:nvPr/>
          </p:nvSpPr>
          <p:spPr>
            <a:xfrm>
              <a:off x="8321040" y="6776357"/>
              <a:ext cx="416052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Tree>
    <p:extLst>
      <p:ext uri="{BB962C8B-B14F-4D97-AF65-F5344CB8AC3E}">
        <p14:creationId xmlns:p14="http://schemas.microsoft.com/office/powerpoint/2010/main" val="23548289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1_Title w/ Subtitle">
  <p:cSld name="1_Title w/ Subtitle">
    <p:spTree>
      <p:nvGrpSpPr>
        <p:cNvPr id="1" name="Shape 85"/>
        <p:cNvGrpSpPr/>
        <p:nvPr/>
      </p:nvGrpSpPr>
      <p:grpSpPr>
        <a:xfrm>
          <a:off x="0" y="0"/>
          <a:ext cx="0" cy="0"/>
          <a:chOff x="0" y="0"/>
          <a:chExt cx="0" cy="0"/>
        </a:xfrm>
      </p:grpSpPr>
      <p:sp>
        <p:nvSpPr>
          <p:cNvPr id="86" name="Google Shape;86;p9"/>
          <p:cNvSpPr txBox="1">
            <a:spLocks noGrp="1"/>
          </p:cNvSpPr>
          <p:nvPr>
            <p:ph type="title"/>
          </p:nvPr>
        </p:nvSpPr>
        <p:spPr>
          <a:xfrm>
            <a:off x="304799" y="266700"/>
            <a:ext cx="9540659" cy="402336"/>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7" name="Google Shape;87;p9"/>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88" name="Google Shape;88;p9"/>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89" name="Google Shape;89;p9"/>
          <p:cNvSpPr txBox="1"/>
          <p:nvPr/>
        </p:nvSpPr>
        <p:spPr>
          <a:xfrm>
            <a:off x="10565476" y="6248922"/>
            <a:ext cx="435742"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90" name="Google Shape;90;p9"/>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91" name="Google Shape;91;p9"/>
          <p:cNvGrpSpPr/>
          <p:nvPr/>
        </p:nvGrpSpPr>
        <p:grpSpPr>
          <a:xfrm>
            <a:off x="0" y="6776357"/>
            <a:ext cx="12192000" cy="81643"/>
            <a:chOff x="0" y="6776357"/>
            <a:chExt cx="12481560" cy="81643"/>
          </a:xfrm>
        </p:grpSpPr>
        <p:grpSp>
          <p:nvGrpSpPr>
            <p:cNvPr id="92" name="Google Shape;92;p9"/>
            <p:cNvGrpSpPr/>
            <p:nvPr/>
          </p:nvGrpSpPr>
          <p:grpSpPr>
            <a:xfrm>
              <a:off x="0" y="6776357"/>
              <a:ext cx="8321040" cy="81643"/>
              <a:chOff x="0" y="6776357"/>
              <a:chExt cx="9194800" cy="81643"/>
            </a:xfrm>
          </p:grpSpPr>
          <p:sp>
            <p:nvSpPr>
              <p:cNvPr id="93" name="Google Shape;93;p9"/>
              <p:cNvSpPr/>
              <p:nvPr/>
            </p:nvSpPr>
            <p:spPr>
              <a:xfrm>
                <a:off x="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94" name="Google Shape;94;p9"/>
              <p:cNvSpPr/>
              <p:nvPr/>
            </p:nvSpPr>
            <p:spPr>
              <a:xfrm>
                <a:off x="459740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95" name="Google Shape;95;p9"/>
            <p:cNvSpPr/>
            <p:nvPr/>
          </p:nvSpPr>
          <p:spPr>
            <a:xfrm>
              <a:off x="8321040" y="6776357"/>
              <a:ext cx="416052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96" name="Google Shape;96;p9"/>
          <p:cNvSpPr txBox="1">
            <a:spLocks noGrp="1"/>
          </p:cNvSpPr>
          <p:nvPr>
            <p:ph type="body" idx="1"/>
          </p:nvPr>
        </p:nvSpPr>
        <p:spPr>
          <a:xfrm>
            <a:off x="304801" y="724845"/>
            <a:ext cx="9540658" cy="316592"/>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Clr>
                <a:srgbClr val="B2B2B2"/>
              </a:buClr>
              <a:buSzPts val="2000"/>
              <a:buNone/>
              <a:defRPr sz="2000">
                <a:solidFill>
                  <a:srgbClr val="B2B2B2"/>
                </a:solidFill>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Clr>
                <a:schemeClr val="dk2"/>
              </a:buClr>
              <a:buSzPts val="1800"/>
              <a:buChar char="–"/>
              <a:defRPr/>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685517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1_Content w/ Subtitle">
  <p:cSld name="1_Content w/ Subtitle">
    <p:spTree>
      <p:nvGrpSpPr>
        <p:cNvPr id="1" name="Shape 97"/>
        <p:cNvGrpSpPr/>
        <p:nvPr/>
      </p:nvGrpSpPr>
      <p:grpSpPr>
        <a:xfrm>
          <a:off x="0" y="0"/>
          <a:ext cx="0" cy="0"/>
          <a:chOff x="0" y="0"/>
          <a:chExt cx="0" cy="0"/>
        </a:xfrm>
      </p:grpSpPr>
      <p:sp>
        <p:nvSpPr>
          <p:cNvPr id="98" name="Google Shape;98;p10"/>
          <p:cNvSpPr txBox="1">
            <a:spLocks noGrp="1"/>
          </p:cNvSpPr>
          <p:nvPr>
            <p:ph type="title"/>
          </p:nvPr>
        </p:nvSpPr>
        <p:spPr>
          <a:xfrm>
            <a:off x="304799" y="266700"/>
            <a:ext cx="9540659" cy="402336"/>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10"/>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00"/>
              </a:spcBef>
              <a:spcAft>
                <a:spcPts val="0"/>
              </a:spcAft>
              <a:buClr>
                <a:schemeClr val="dk2"/>
              </a:buClr>
              <a:buSzPts val="2400"/>
              <a:buNone/>
              <a:defRPr sz="2400"/>
            </a:lvl1pPr>
            <a:lvl2pPr marL="914400" lvl="1" indent="-368300" algn="l">
              <a:lnSpc>
                <a:spcPct val="100000"/>
              </a:lnSpc>
              <a:spcBef>
                <a:spcPts val="600"/>
              </a:spcBef>
              <a:spcAft>
                <a:spcPts val="0"/>
              </a:spcAft>
              <a:buSzPts val="2200"/>
              <a:buChar char="•"/>
              <a:defRPr sz="2200"/>
            </a:lvl2pPr>
            <a:lvl3pPr marL="1371600" lvl="2" indent="-355600" algn="l">
              <a:lnSpc>
                <a:spcPct val="100000"/>
              </a:lnSpc>
              <a:spcBef>
                <a:spcPts val="600"/>
              </a:spcBef>
              <a:spcAft>
                <a:spcPts val="0"/>
              </a:spcAft>
              <a:buClr>
                <a:schemeClr val="dk2"/>
              </a:buClr>
              <a:buSzPts val="2000"/>
              <a:buChar char="–"/>
              <a:defRPr sz="2000"/>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10"/>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101" name="Google Shape;101;p10"/>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102" name="Google Shape;102;p10"/>
          <p:cNvSpPr txBox="1"/>
          <p:nvPr/>
        </p:nvSpPr>
        <p:spPr>
          <a:xfrm>
            <a:off x="10565476" y="6248922"/>
            <a:ext cx="435742"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fld id="{00000000-1234-1234-1234-123412341234}" type="slidenum">
              <a:rPr lang="en-US" sz="900" b="0" i="0" u="none" strike="noStrike" cap="none">
                <a:solidFill>
                  <a:schemeClr val="accent1"/>
                </a:solidFill>
                <a:latin typeface="Arial"/>
                <a:ea typeface="Arial"/>
                <a:cs typeface="Arial"/>
                <a:sym typeface="Arial"/>
              </a:rPr>
              <a:t>‹#›</a:t>
            </a:fld>
            <a:endParaRPr sz="1350" b="0" i="0" u="none" strike="noStrike" cap="none">
              <a:solidFill>
                <a:schemeClr val="accent1"/>
              </a:solidFill>
              <a:latin typeface="Arial"/>
              <a:ea typeface="Arial"/>
              <a:cs typeface="Arial"/>
              <a:sym typeface="Arial"/>
            </a:endParaRPr>
          </a:p>
        </p:txBody>
      </p:sp>
      <p:sp>
        <p:nvSpPr>
          <p:cNvPr id="103" name="Google Shape;103;p10"/>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050" b="0" i="0" u="none" strike="noStrike" cap="none">
                <a:solidFill>
                  <a:schemeClr val="accent1"/>
                </a:solidFill>
                <a:latin typeface="Arial"/>
                <a:ea typeface="Arial"/>
                <a:cs typeface="Arial"/>
                <a:sym typeface="Arial"/>
              </a:rPr>
              <a:t>|    sepapower.org </a:t>
            </a:r>
            <a:endParaRPr sz="1600" b="0" i="0" u="none" strike="noStrike" cap="none">
              <a:solidFill>
                <a:schemeClr val="accent1"/>
              </a:solidFill>
              <a:latin typeface="Arial"/>
              <a:ea typeface="Arial"/>
              <a:cs typeface="Arial"/>
              <a:sym typeface="Arial"/>
            </a:endParaRPr>
          </a:p>
        </p:txBody>
      </p:sp>
      <p:grpSp>
        <p:nvGrpSpPr>
          <p:cNvPr id="104" name="Google Shape;104;p10"/>
          <p:cNvGrpSpPr/>
          <p:nvPr/>
        </p:nvGrpSpPr>
        <p:grpSpPr>
          <a:xfrm>
            <a:off x="0" y="6776357"/>
            <a:ext cx="12192000" cy="81643"/>
            <a:chOff x="0" y="6776357"/>
            <a:chExt cx="12481560" cy="81643"/>
          </a:xfrm>
        </p:grpSpPr>
        <p:grpSp>
          <p:nvGrpSpPr>
            <p:cNvPr id="105" name="Google Shape;105;p10"/>
            <p:cNvGrpSpPr/>
            <p:nvPr/>
          </p:nvGrpSpPr>
          <p:grpSpPr>
            <a:xfrm>
              <a:off x="0" y="6776357"/>
              <a:ext cx="8321040" cy="81643"/>
              <a:chOff x="0" y="6776357"/>
              <a:chExt cx="9194800" cy="81643"/>
            </a:xfrm>
          </p:grpSpPr>
          <p:sp>
            <p:nvSpPr>
              <p:cNvPr id="106" name="Google Shape;106;p10"/>
              <p:cNvSpPr/>
              <p:nvPr/>
            </p:nvSpPr>
            <p:spPr>
              <a:xfrm>
                <a:off x="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107" name="Google Shape;107;p10"/>
              <p:cNvSpPr/>
              <p:nvPr/>
            </p:nvSpPr>
            <p:spPr>
              <a:xfrm>
                <a:off x="4597400" y="6776357"/>
                <a:ext cx="459740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08" name="Google Shape;108;p10"/>
            <p:cNvSpPr/>
            <p:nvPr/>
          </p:nvSpPr>
          <p:spPr>
            <a:xfrm>
              <a:off x="8321040" y="6776357"/>
              <a:ext cx="4160520" cy="8164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sp>
        <p:nvSpPr>
          <p:cNvPr id="109" name="Google Shape;109;p10"/>
          <p:cNvSpPr txBox="1">
            <a:spLocks noGrp="1"/>
          </p:cNvSpPr>
          <p:nvPr>
            <p:ph type="body" idx="2"/>
          </p:nvPr>
        </p:nvSpPr>
        <p:spPr>
          <a:xfrm>
            <a:off x="304801" y="724845"/>
            <a:ext cx="9540658" cy="316592"/>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Clr>
                <a:srgbClr val="B2B2B2"/>
              </a:buClr>
              <a:buSzPts val="2000"/>
              <a:buNone/>
              <a:defRPr sz="2000">
                <a:solidFill>
                  <a:srgbClr val="B2B2B2"/>
                </a:solidFill>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Clr>
                <a:schemeClr val="dk2"/>
              </a:buClr>
              <a:buSzPts val="1800"/>
              <a:buChar char="–"/>
              <a:defRPr/>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25214270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Blank">
  <p:cSld name="Blank">
    <p:spTree>
      <p:nvGrpSpPr>
        <p:cNvPr id="1" name="Shape 110"/>
        <p:cNvGrpSpPr/>
        <p:nvPr/>
      </p:nvGrpSpPr>
      <p:grpSpPr>
        <a:xfrm>
          <a:off x="0" y="0"/>
          <a:ext cx="0" cy="0"/>
          <a:chOff x="0" y="0"/>
          <a:chExt cx="0" cy="0"/>
        </a:xfrm>
      </p:grpSpPr>
    </p:spTree>
    <p:extLst>
      <p:ext uri="{BB962C8B-B14F-4D97-AF65-F5344CB8AC3E}">
        <p14:creationId xmlns:p14="http://schemas.microsoft.com/office/powerpoint/2010/main" val="138334000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Cover B">
  <p:cSld name="Cover B">
    <p:bg>
      <p:bgPr>
        <a:solidFill>
          <a:schemeClr val="lt1"/>
        </a:solidFill>
        <a:effectLst/>
      </p:bgPr>
    </p:bg>
    <p:spTree>
      <p:nvGrpSpPr>
        <p:cNvPr id="1" name="Shape 111"/>
        <p:cNvGrpSpPr/>
        <p:nvPr/>
      </p:nvGrpSpPr>
      <p:grpSpPr>
        <a:xfrm>
          <a:off x="0" y="0"/>
          <a:ext cx="0" cy="0"/>
          <a:chOff x="0" y="0"/>
          <a:chExt cx="0" cy="0"/>
        </a:xfrm>
      </p:grpSpPr>
      <p:sp>
        <p:nvSpPr>
          <p:cNvPr id="112" name="Google Shape;112;p12"/>
          <p:cNvSpPr/>
          <p:nvPr/>
        </p:nvSpPr>
        <p:spPr>
          <a:xfrm>
            <a:off x="0" y="5348378"/>
            <a:ext cx="12192000" cy="1492500"/>
          </a:xfrm>
          <a:prstGeom prst="rect">
            <a:avLst/>
          </a:prstGeom>
          <a:solidFill>
            <a:schemeClr val="lt1"/>
          </a:solidFill>
          <a:ln>
            <a:noFill/>
          </a:ln>
          <a:effectLst>
            <a:outerShdw dist="50800" dir="5400000" algn="ctr" rotWithShape="0">
              <a:schemeClr val="lt1"/>
            </a:outerShdw>
          </a:effectLst>
        </p:spPr>
        <p:txBody>
          <a:bodyPr spcFirstLastPara="1" wrap="square" lIns="100775" tIns="50375" rIns="100775" bIns="50375" anchor="ctr" anchorCtr="0">
            <a:noAutofit/>
          </a:bodyPr>
          <a:lstStyle/>
          <a:p>
            <a:pPr marL="0" marR="0" lvl="0" indent="0" algn="ctr" rtl="0">
              <a:lnSpc>
                <a:spcPct val="100000"/>
              </a:lnSpc>
              <a:spcBef>
                <a:spcPts val="0"/>
              </a:spcBef>
              <a:spcAft>
                <a:spcPts val="0"/>
              </a:spcAft>
              <a:buClr>
                <a:srgbClr val="000000"/>
              </a:buClr>
              <a:buSzPts val="2000"/>
              <a:buFont typeface="Arial"/>
              <a:buNone/>
            </a:pPr>
            <a:endParaRPr sz="2000" b="0" i="0" u="none" strike="noStrike" cap="none">
              <a:solidFill>
                <a:schemeClr val="lt1"/>
              </a:solidFill>
              <a:latin typeface="Calibri"/>
              <a:ea typeface="Calibri"/>
              <a:cs typeface="Calibri"/>
              <a:sym typeface="Calibri"/>
            </a:endParaRPr>
          </a:p>
        </p:txBody>
      </p:sp>
      <p:sp>
        <p:nvSpPr>
          <p:cNvPr id="113" name="Google Shape;113;p12"/>
          <p:cNvSpPr txBox="1">
            <a:spLocks noGrp="1"/>
          </p:cNvSpPr>
          <p:nvPr>
            <p:ph type="body" idx="1"/>
          </p:nvPr>
        </p:nvSpPr>
        <p:spPr>
          <a:xfrm>
            <a:off x="779467" y="974727"/>
            <a:ext cx="10650300" cy="6504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100"/>
              </a:spcBef>
              <a:spcAft>
                <a:spcPts val="0"/>
              </a:spcAft>
              <a:buClr>
                <a:srgbClr val="20396D"/>
              </a:buClr>
              <a:buSzPts val="5300"/>
              <a:buFont typeface="Arial"/>
              <a:buNone/>
              <a:defRPr sz="5300" b="1" i="0" u="none" strike="noStrike" cap="none">
                <a:solidFill>
                  <a:srgbClr val="20396D"/>
                </a:solidFill>
                <a:latin typeface="Arial"/>
                <a:ea typeface="Arial"/>
                <a:cs typeface="Arial"/>
                <a:sym typeface="Arial"/>
              </a:defRPr>
            </a:lvl1pPr>
            <a:lvl2pPr marL="914400" marR="0" lvl="1" indent="-400050" algn="l" rtl="0">
              <a:lnSpc>
                <a:spcPct val="90000"/>
              </a:lnSpc>
              <a:spcBef>
                <a:spcPts val="500"/>
              </a:spcBef>
              <a:spcAft>
                <a:spcPts val="0"/>
              </a:spcAft>
              <a:buClr>
                <a:schemeClr val="lt1"/>
              </a:buClr>
              <a:buSzPts val="2700"/>
              <a:buFont typeface="Arial"/>
              <a:buChar char="•"/>
              <a:defRPr sz="2700" b="0" i="0" u="none" strike="noStrike" cap="none">
                <a:solidFill>
                  <a:schemeClr val="lt1"/>
                </a:solidFill>
                <a:latin typeface="Calibri"/>
                <a:ea typeface="Calibri"/>
                <a:cs typeface="Calibri"/>
                <a:sym typeface="Calibri"/>
              </a:defRPr>
            </a:lvl2pPr>
            <a:lvl3pPr marL="1371600" marR="0" lvl="2" indent="-374650" algn="l" rtl="0">
              <a:lnSpc>
                <a:spcPct val="90000"/>
              </a:lnSpc>
              <a:spcBef>
                <a:spcPts val="500"/>
              </a:spcBef>
              <a:spcAft>
                <a:spcPts val="0"/>
              </a:spcAft>
              <a:buClr>
                <a:schemeClr val="lt1"/>
              </a:buClr>
              <a:buSzPts val="2300"/>
              <a:buFont typeface="Arial"/>
              <a:buChar char="•"/>
              <a:defRPr sz="2300" b="0" i="0" u="none" strike="noStrike" cap="none">
                <a:solidFill>
                  <a:schemeClr val="lt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pic>
        <p:nvPicPr>
          <p:cNvPr id="114" name="Google Shape;114;p12"/>
          <p:cNvPicPr preferRelativeResize="0"/>
          <p:nvPr/>
        </p:nvPicPr>
        <p:blipFill rotWithShape="1">
          <a:blip r:embed="rId2">
            <a:alphaModFix/>
          </a:blip>
          <a:srcRect/>
          <a:stretch/>
        </p:blipFill>
        <p:spPr>
          <a:xfrm>
            <a:off x="779467" y="5694818"/>
            <a:ext cx="2694472" cy="772357"/>
          </a:xfrm>
          <a:prstGeom prst="rect">
            <a:avLst/>
          </a:prstGeom>
          <a:noFill/>
          <a:ln>
            <a:noFill/>
          </a:ln>
        </p:spPr>
      </p:pic>
      <p:sp>
        <p:nvSpPr>
          <p:cNvPr id="115" name="Google Shape;115;p12"/>
          <p:cNvSpPr txBox="1">
            <a:spLocks noGrp="1"/>
          </p:cNvSpPr>
          <p:nvPr>
            <p:ph type="body" idx="2"/>
          </p:nvPr>
        </p:nvSpPr>
        <p:spPr>
          <a:xfrm>
            <a:off x="779465" y="1830599"/>
            <a:ext cx="10650300" cy="5460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100"/>
              </a:spcBef>
              <a:spcAft>
                <a:spcPts val="0"/>
              </a:spcAft>
              <a:buClr>
                <a:srgbClr val="F7A81C"/>
              </a:buClr>
              <a:buSzPts val="3500"/>
              <a:buFont typeface="Arial"/>
              <a:buNone/>
              <a:defRPr sz="3500" b="1" i="0" u="none" strike="noStrike" cap="none">
                <a:solidFill>
                  <a:srgbClr val="F7A81C"/>
                </a:solidFill>
                <a:latin typeface="Arial"/>
                <a:ea typeface="Arial"/>
                <a:cs typeface="Arial"/>
                <a:sym typeface="Arial"/>
              </a:defRPr>
            </a:lvl1pPr>
            <a:lvl2pPr marL="914400" marR="0" lvl="1" indent="-400050" algn="l" rtl="0">
              <a:lnSpc>
                <a:spcPct val="90000"/>
              </a:lnSpc>
              <a:spcBef>
                <a:spcPts val="500"/>
              </a:spcBef>
              <a:spcAft>
                <a:spcPts val="0"/>
              </a:spcAft>
              <a:buClr>
                <a:schemeClr val="lt1"/>
              </a:buClr>
              <a:buSzPts val="2700"/>
              <a:buFont typeface="Arial"/>
              <a:buChar char="•"/>
              <a:defRPr sz="2700" b="0" i="0" u="none" strike="noStrike" cap="none">
                <a:solidFill>
                  <a:schemeClr val="lt1"/>
                </a:solidFill>
                <a:latin typeface="Calibri"/>
                <a:ea typeface="Calibri"/>
                <a:cs typeface="Calibri"/>
                <a:sym typeface="Calibri"/>
              </a:defRPr>
            </a:lvl2pPr>
            <a:lvl3pPr marL="1371600" marR="0" lvl="2" indent="-374650" algn="l" rtl="0">
              <a:lnSpc>
                <a:spcPct val="90000"/>
              </a:lnSpc>
              <a:spcBef>
                <a:spcPts val="500"/>
              </a:spcBef>
              <a:spcAft>
                <a:spcPts val="0"/>
              </a:spcAft>
              <a:buClr>
                <a:schemeClr val="lt1"/>
              </a:buClr>
              <a:buSzPts val="2300"/>
              <a:buFont typeface="Arial"/>
              <a:buChar char="•"/>
              <a:defRPr sz="2300" b="0" i="0" u="none" strike="noStrike" cap="none">
                <a:solidFill>
                  <a:schemeClr val="lt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16" name="Google Shape;116;p12"/>
          <p:cNvSpPr txBox="1">
            <a:spLocks noGrp="1"/>
          </p:cNvSpPr>
          <p:nvPr>
            <p:ph type="body" idx="3"/>
          </p:nvPr>
        </p:nvSpPr>
        <p:spPr>
          <a:xfrm>
            <a:off x="779465" y="2705401"/>
            <a:ext cx="10650300" cy="21684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100"/>
              </a:spcBef>
              <a:spcAft>
                <a:spcPts val="0"/>
              </a:spcAft>
              <a:buClr>
                <a:srgbClr val="22396F"/>
              </a:buClr>
              <a:buSzPts val="3100"/>
              <a:buFont typeface="Arial"/>
              <a:buNone/>
              <a:defRPr sz="3100" b="0" i="0" u="none" strike="noStrike" cap="none">
                <a:solidFill>
                  <a:srgbClr val="22396F"/>
                </a:solidFill>
                <a:latin typeface="Arial"/>
                <a:ea typeface="Arial"/>
                <a:cs typeface="Arial"/>
                <a:sym typeface="Arial"/>
              </a:defRPr>
            </a:lvl1pPr>
            <a:lvl2pPr marL="914400" marR="0" lvl="1" indent="-400050" algn="l" rtl="0">
              <a:lnSpc>
                <a:spcPct val="90000"/>
              </a:lnSpc>
              <a:spcBef>
                <a:spcPts val="500"/>
              </a:spcBef>
              <a:spcAft>
                <a:spcPts val="0"/>
              </a:spcAft>
              <a:buClr>
                <a:schemeClr val="lt1"/>
              </a:buClr>
              <a:buSzPts val="2700"/>
              <a:buFont typeface="Arial"/>
              <a:buChar char="•"/>
              <a:defRPr sz="2700" b="0" i="0" u="none" strike="noStrike" cap="none">
                <a:solidFill>
                  <a:schemeClr val="lt1"/>
                </a:solidFill>
                <a:latin typeface="Calibri"/>
                <a:ea typeface="Calibri"/>
                <a:cs typeface="Calibri"/>
                <a:sym typeface="Calibri"/>
              </a:defRPr>
            </a:lvl2pPr>
            <a:lvl3pPr marL="1371600" marR="0" lvl="2" indent="-374650" algn="l" rtl="0">
              <a:lnSpc>
                <a:spcPct val="90000"/>
              </a:lnSpc>
              <a:spcBef>
                <a:spcPts val="500"/>
              </a:spcBef>
              <a:spcAft>
                <a:spcPts val="0"/>
              </a:spcAft>
              <a:buClr>
                <a:schemeClr val="lt1"/>
              </a:buClr>
              <a:buSzPts val="2300"/>
              <a:buFont typeface="Arial"/>
              <a:buChar char="•"/>
              <a:defRPr sz="2300" b="0" i="0" u="none" strike="noStrike" cap="none">
                <a:solidFill>
                  <a:schemeClr val="lt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9pPr>
          </a:lstStyle>
          <a:p>
            <a:endParaRPr/>
          </a:p>
        </p:txBody>
      </p:sp>
      <p:sp>
        <p:nvSpPr>
          <p:cNvPr id="117" name="Google Shape;117;p12"/>
          <p:cNvSpPr/>
          <p:nvPr/>
        </p:nvSpPr>
        <p:spPr>
          <a:xfrm>
            <a:off x="11061706" y="5964485"/>
            <a:ext cx="626700" cy="387900"/>
          </a:xfrm>
          <a:prstGeom prst="rect">
            <a:avLst/>
          </a:prstGeom>
          <a:noFill/>
          <a:ln>
            <a:noFill/>
          </a:ln>
        </p:spPr>
        <p:txBody>
          <a:bodyPr spcFirstLastPara="1" wrap="square" lIns="88925" tIns="88925" rIns="88925" bIns="88925" anchor="ctr" anchorCtr="0">
            <a:noAutofit/>
          </a:bodyPr>
          <a:lstStyle/>
          <a:p>
            <a:pPr marL="0" marR="0" lvl="0" indent="0" algn="r" rtl="0">
              <a:lnSpc>
                <a:spcPct val="100000"/>
              </a:lnSpc>
              <a:spcBef>
                <a:spcPts val="0"/>
              </a:spcBef>
              <a:spcAft>
                <a:spcPts val="0"/>
              </a:spcAft>
              <a:buClr>
                <a:srgbClr val="000000"/>
              </a:buClr>
              <a:buSzPts val="2000"/>
              <a:buFont typeface="Arial"/>
              <a:buNone/>
            </a:pPr>
            <a:fld id="{00000000-1234-1234-1234-123412341234}" type="slidenum">
              <a:rPr lang="en-US" sz="2000" b="0" i="0" u="none" strike="noStrike" cap="none">
                <a:solidFill>
                  <a:srgbClr val="20396D"/>
                </a:solidFill>
                <a:latin typeface="Calibri"/>
                <a:ea typeface="Calibri"/>
                <a:cs typeface="Calibri"/>
                <a:sym typeface="Calibri"/>
              </a:rPr>
              <a:t>‹#›</a:t>
            </a:fld>
            <a:r>
              <a:rPr lang="en-US" sz="2000" b="0" i="0" u="none" strike="noStrike" cap="none">
                <a:solidFill>
                  <a:srgbClr val="20396D"/>
                </a:solidFill>
                <a:latin typeface="Calibri"/>
                <a:ea typeface="Calibri"/>
                <a:cs typeface="Calibri"/>
                <a:sym typeface="Calibri"/>
              </a:rPr>
              <a:t>￼</a:t>
            </a:r>
            <a:endParaRPr sz="16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04852291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General Slide">
  <p:cSld name="General Slide">
    <p:spTree>
      <p:nvGrpSpPr>
        <p:cNvPr id="1" name="Shape 118"/>
        <p:cNvGrpSpPr/>
        <p:nvPr/>
      </p:nvGrpSpPr>
      <p:grpSpPr>
        <a:xfrm>
          <a:off x="0" y="0"/>
          <a:ext cx="0" cy="0"/>
          <a:chOff x="0" y="0"/>
          <a:chExt cx="0" cy="0"/>
        </a:xfrm>
      </p:grpSpPr>
      <p:sp>
        <p:nvSpPr>
          <p:cNvPr id="119" name="Google Shape;119;p13"/>
          <p:cNvSpPr txBox="1">
            <a:spLocks noGrp="1"/>
          </p:cNvSpPr>
          <p:nvPr>
            <p:ph type="title"/>
          </p:nvPr>
        </p:nvSpPr>
        <p:spPr>
          <a:xfrm>
            <a:off x="550127" y="446981"/>
            <a:ext cx="8625900" cy="1133100"/>
          </a:xfrm>
          <a:prstGeom prst="rect">
            <a:avLst/>
          </a:prstGeom>
          <a:noFill/>
          <a:ln>
            <a:noFill/>
          </a:ln>
        </p:spPr>
        <p:txBody>
          <a:bodyPr spcFirstLastPara="1" wrap="square" lIns="121900" tIns="121900" rIns="121900" bIns="121900" anchor="t" anchorCtr="0">
            <a:noAutofit/>
          </a:bodyPr>
          <a:lstStyle>
            <a:lvl1pPr marR="0" lvl="0" algn="l" rtl="0">
              <a:lnSpc>
                <a:spcPct val="90000"/>
              </a:lnSpc>
              <a:spcBef>
                <a:spcPts val="0"/>
              </a:spcBef>
              <a:spcAft>
                <a:spcPts val="0"/>
              </a:spcAft>
              <a:buClr>
                <a:srgbClr val="20396D"/>
              </a:buClr>
              <a:buSzPts val="1900"/>
              <a:buFont typeface="Arial"/>
              <a:buNone/>
              <a:defRPr sz="3700"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900"/>
              <a:buFont typeface="Arial"/>
              <a:buNone/>
              <a:defRPr sz="1600"/>
            </a:lvl2pPr>
            <a:lvl3pPr lvl="2" algn="l" rtl="0">
              <a:lnSpc>
                <a:spcPct val="100000"/>
              </a:lnSpc>
              <a:spcBef>
                <a:spcPts val="0"/>
              </a:spcBef>
              <a:spcAft>
                <a:spcPts val="0"/>
              </a:spcAft>
              <a:buSzPts val="1900"/>
              <a:buFont typeface="Arial"/>
              <a:buNone/>
              <a:defRPr sz="1600"/>
            </a:lvl3pPr>
            <a:lvl4pPr lvl="3" algn="l" rtl="0">
              <a:lnSpc>
                <a:spcPct val="100000"/>
              </a:lnSpc>
              <a:spcBef>
                <a:spcPts val="0"/>
              </a:spcBef>
              <a:spcAft>
                <a:spcPts val="0"/>
              </a:spcAft>
              <a:buSzPts val="1900"/>
              <a:buFont typeface="Arial"/>
              <a:buNone/>
              <a:defRPr sz="1600"/>
            </a:lvl4pPr>
            <a:lvl5pPr lvl="4" algn="l" rtl="0">
              <a:lnSpc>
                <a:spcPct val="100000"/>
              </a:lnSpc>
              <a:spcBef>
                <a:spcPts val="0"/>
              </a:spcBef>
              <a:spcAft>
                <a:spcPts val="0"/>
              </a:spcAft>
              <a:buSzPts val="1900"/>
              <a:buFont typeface="Arial"/>
              <a:buNone/>
              <a:defRPr sz="1600"/>
            </a:lvl5pPr>
            <a:lvl6pPr lvl="5" algn="l" rtl="0">
              <a:lnSpc>
                <a:spcPct val="100000"/>
              </a:lnSpc>
              <a:spcBef>
                <a:spcPts val="0"/>
              </a:spcBef>
              <a:spcAft>
                <a:spcPts val="0"/>
              </a:spcAft>
              <a:buSzPts val="1900"/>
              <a:buFont typeface="Arial"/>
              <a:buNone/>
              <a:defRPr sz="1600"/>
            </a:lvl6pPr>
            <a:lvl7pPr lvl="6" algn="l" rtl="0">
              <a:lnSpc>
                <a:spcPct val="100000"/>
              </a:lnSpc>
              <a:spcBef>
                <a:spcPts val="0"/>
              </a:spcBef>
              <a:spcAft>
                <a:spcPts val="0"/>
              </a:spcAft>
              <a:buSzPts val="1900"/>
              <a:buFont typeface="Arial"/>
              <a:buNone/>
              <a:defRPr sz="1600"/>
            </a:lvl7pPr>
            <a:lvl8pPr lvl="7" algn="l" rtl="0">
              <a:lnSpc>
                <a:spcPct val="100000"/>
              </a:lnSpc>
              <a:spcBef>
                <a:spcPts val="0"/>
              </a:spcBef>
              <a:spcAft>
                <a:spcPts val="0"/>
              </a:spcAft>
              <a:buSzPts val="1900"/>
              <a:buFont typeface="Arial"/>
              <a:buNone/>
              <a:defRPr sz="1600"/>
            </a:lvl8pPr>
            <a:lvl9pPr lvl="8" algn="l" rtl="0">
              <a:lnSpc>
                <a:spcPct val="100000"/>
              </a:lnSpc>
              <a:spcBef>
                <a:spcPts val="0"/>
              </a:spcBef>
              <a:spcAft>
                <a:spcPts val="0"/>
              </a:spcAft>
              <a:buSzPts val="1900"/>
              <a:buFont typeface="Arial"/>
              <a:buNone/>
              <a:defRPr sz="1600"/>
            </a:lvl9pPr>
          </a:lstStyle>
          <a:p>
            <a:endParaRPr/>
          </a:p>
        </p:txBody>
      </p:sp>
      <p:pic>
        <p:nvPicPr>
          <p:cNvPr id="120" name="Google Shape;120;p13"/>
          <p:cNvPicPr preferRelativeResize="0"/>
          <p:nvPr/>
        </p:nvPicPr>
        <p:blipFill rotWithShape="1">
          <a:blip r:embed="rId2">
            <a:alphaModFix/>
          </a:blip>
          <a:srcRect t="159" b="159"/>
          <a:stretch/>
        </p:blipFill>
        <p:spPr>
          <a:xfrm>
            <a:off x="9462547" y="378319"/>
            <a:ext cx="2179325" cy="626244"/>
          </a:xfrm>
          <a:prstGeom prst="rect">
            <a:avLst/>
          </a:prstGeom>
          <a:noFill/>
          <a:ln>
            <a:noFill/>
          </a:ln>
        </p:spPr>
      </p:pic>
      <p:sp>
        <p:nvSpPr>
          <p:cNvPr id="121" name="Google Shape;121;p13"/>
          <p:cNvSpPr txBox="1">
            <a:spLocks noGrp="1"/>
          </p:cNvSpPr>
          <p:nvPr>
            <p:ph type="body" idx="1"/>
          </p:nvPr>
        </p:nvSpPr>
        <p:spPr>
          <a:xfrm>
            <a:off x="550127" y="2031999"/>
            <a:ext cx="11032500" cy="4090800"/>
          </a:xfrm>
          <a:prstGeom prst="rect">
            <a:avLst/>
          </a:prstGeom>
          <a:noFill/>
          <a:ln>
            <a:noFill/>
          </a:ln>
        </p:spPr>
        <p:txBody>
          <a:bodyPr spcFirstLastPara="1" wrap="square" lIns="121900" tIns="60925" rIns="121900" bIns="60925" anchor="t" anchorCtr="0">
            <a:noAutofit/>
          </a:bodyPr>
          <a:lstStyle>
            <a:lvl1pPr marL="457200" marR="0" lvl="0" indent="-381000" algn="l" rtl="0">
              <a:lnSpc>
                <a:spcPct val="90000"/>
              </a:lnSpc>
              <a:spcBef>
                <a:spcPts val="1100"/>
              </a:spcBef>
              <a:spcAft>
                <a:spcPts val="0"/>
              </a:spcAft>
              <a:buClr>
                <a:srgbClr val="263562"/>
              </a:buClr>
              <a:buSzPts val="2400"/>
              <a:buFont typeface="Arial"/>
              <a:buChar char="•"/>
              <a:defRPr sz="2400" b="1" i="0" u="none" strike="noStrike" cap="none">
                <a:solidFill>
                  <a:srgbClr val="263562"/>
                </a:solidFill>
                <a:latin typeface="Arial"/>
                <a:ea typeface="Arial"/>
                <a:cs typeface="Arial"/>
                <a:sym typeface="Arial"/>
              </a:defRPr>
            </a:lvl1pPr>
            <a:lvl2pPr marL="914400" marR="0" lvl="1" indent="-381000" algn="l" rtl="0">
              <a:lnSpc>
                <a:spcPct val="90000"/>
              </a:lnSpc>
              <a:spcBef>
                <a:spcPts val="500"/>
              </a:spcBef>
              <a:spcAft>
                <a:spcPts val="0"/>
              </a:spcAft>
              <a:buClr>
                <a:srgbClr val="263562"/>
              </a:buClr>
              <a:buSzPts val="2400"/>
              <a:buFont typeface="Arial"/>
              <a:buChar char="•"/>
              <a:defRPr sz="2400" b="1" i="0" u="none" strike="noStrike" cap="none">
                <a:solidFill>
                  <a:srgbClr val="263562"/>
                </a:solidFill>
                <a:latin typeface="Arial"/>
                <a:ea typeface="Arial"/>
                <a:cs typeface="Arial"/>
                <a:sym typeface="Arial"/>
              </a:defRPr>
            </a:lvl2pPr>
            <a:lvl3pPr marL="1371600" marR="0" lvl="2" indent="-381000" algn="l" rtl="0">
              <a:lnSpc>
                <a:spcPct val="90000"/>
              </a:lnSpc>
              <a:spcBef>
                <a:spcPts val="500"/>
              </a:spcBef>
              <a:spcAft>
                <a:spcPts val="0"/>
              </a:spcAft>
              <a:buClr>
                <a:srgbClr val="263562"/>
              </a:buClr>
              <a:buSzPts val="2400"/>
              <a:buFont typeface="Arial"/>
              <a:buChar char="•"/>
              <a:defRPr sz="2400" b="1" i="0" u="none" strike="noStrike" cap="none">
                <a:solidFill>
                  <a:srgbClr val="263562"/>
                </a:solidFill>
                <a:latin typeface="Arial"/>
                <a:ea typeface="Arial"/>
                <a:cs typeface="Arial"/>
                <a:sym typeface="Arial"/>
              </a:defRPr>
            </a:lvl3pPr>
            <a:lvl4pPr marL="1828800" marR="0" lvl="3" indent="-381000" algn="l" rtl="0">
              <a:lnSpc>
                <a:spcPct val="90000"/>
              </a:lnSpc>
              <a:spcBef>
                <a:spcPts val="500"/>
              </a:spcBef>
              <a:spcAft>
                <a:spcPts val="0"/>
              </a:spcAft>
              <a:buClr>
                <a:srgbClr val="263562"/>
              </a:buClr>
              <a:buSzPts val="2400"/>
              <a:buFont typeface="Arial"/>
              <a:buChar char="•"/>
              <a:defRPr sz="2400" b="1" i="0" u="none" strike="noStrike" cap="none">
                <a:solidFill>
                  <a:srgbClr val="263562"/>
                </a:solidFill>
                <a:latin typeface="Arial"/>
                <a:ea typeface="Arial"/>
                <a:cs typeface="Arial"/>
                <a:sym typeface="Arial"/>
              </a:defRPr>
            </a:lvl4pPr>
            <a:lvl5pPr marL="2286000" marR="0" lvl="4" indent="-381000" algn="l" rtl="0">
              <a:lnSpc>
                <a:spcPct val="90000"/>
              </a:lnSpc>
              <a:spcBef>
                <a:spcPts val="500"/>
              </a:spcBef>
              <a:spcAft>
                <a:spcPts val="0"/>
              </a:spcAft>
              <a:buClr>
                <a:srgbClr val="263562"/>
              </a:buClr>
              <a:buSzPts val="2400"/>
              <a:buFont typeface="Arial"/>
              <a:buChar char="•"/>
              <a:defRPr sz="2400" b="1" i="0" u="none" strike="noStrike" cap="none">
                <a:solidFill>
                  <a:srgbClr val="263562"/>
                </a:solidFill>
                <a:latin typeface="Arial"/>
                <a:ea typeface="Arial"/>
                <a:cs typeface="Arial"/>
                <a:sym typeface="Arial"/>
              </a:defRPr>
            </a:lvl5pPr>
            <a:lvl6pPr marL="2743200" marR="0" lvl="5" indent="-381000" algn="l" rtl="0">
              <a:lnSpc>
                <a:spcPct val="90000"/>
              </a:lnSpc>
              <a:spcBef>
                <a:spcPts val="500"/>
              </a:spcBef>
              <a:spcAft>
                <a:spcPts val="0"/>
              </a:spcAft>
              <a:buClr>
                <a:srgbClr val="223A6F"/>
              </a:buClr>
              <a:buSzPts val="2400"/>
              <a:buFont typeface="Arial"/>
              <a:buChar char="•"/>
              <a:defRPr sz="2400" b="1" i="0" u="none" strike="noStrike" cap="none">
                <a:solidFill>
                  <a:srgbClr val="223A6F"/>
                </a:solidFill>
                <a:latin typeface="Arial"/>
                <a:ea typeface="Arial"/>
                <a:cs typeface="Arial"/>
                <a:sym typeface="Arial"/>
              </a:defRPr>
            </a:lvl6pPr>
            <a:lvl7pPr marL="3200400" marR="0" lvl="6" indent="-381000" algn="l" rtl="0">
              <a:lnSpc>
                <a:spcPct val="90000"/>
              </a:lnSpc>
              <a:spcBef>
                <a:spcPts val="500"/>
              </a:spcBef>
              <a:spcAft>
                <a:spcPts val="0"/>
              </a:spcAft>
              <a:buClr>
                <a:srgbClr val="223A6F"/>
              </a:buClr>
              <a:buSzPts val="2400"/>
              <a:buFont typeface="Arial"/>
              <a:buChar char="•"/>
              <a:defRPr sz="2400" b="1" i="0" u="none" strike="noStrike" cap="none">
                <a:solidFill>
                  <a:srgbClr val="223A6F"/>
                </a:solidFill>
                <a:latin typeface="Arial"/>
                <a:ea typeface="Arial"/>
                <a:cs typeface="Arial"/>
                <a:sym typeface="Arial"/>
              </a:defRPr>
            </a:lvl7pPr>
            <a:lvl8pPr marL="3657600" marR="0" lvl="7" indent="-381000" algn="l" rtl="0">
              <a:lnSpc>
                <a:spcPct val="90000"/>
              </a:lnSpc>
              <a:spcBef>
                <a:spcPts val="500"/>
              </a:spcBef>
              <a:spcAft>
                <a:spcPts val="0"/>
              </a:spcAft>
              <a:buClr>
                <a:srgbClr val="223A6F"/>
              </a:buClr>
              <a:buSzPts val="2400"/>
              <a:buFont typeface="Arial"/>
              <a:buChar char="•"/>
              <a:defRPr sz="2400" b="1" i="0" u="none" strike="noStrike" cap="none">
                <a:solidFill>
                  <a:srgbClr val="223A6F"/>
                </a:solidFill>
                <a:latin typeface="Arial"/>
                <a:ea typeface="Arial"/>
                <a:cs typeface="Arial"/>
                <a:sym typeface="Arial"/>
              </a:defRPr>
            </a:lvl8pPr>
            <a:lvl9pPr marL="4114800" marR="0" lvl="8" indent="-381000" algn="l" rtl="0">
              <a:lnSpc>
                <a:spcPct val="90000"/>
              </a:lnSpc>
              <a:spcBef>
                <a:spcPts val="500"/>
              </a:spcBef>
              <a:spcAft>
                <a:spcPts val="0"/>
              </a:spcAft>
              <a:buClr>
                <a:srgbClr val="223A6F"/>
              </a:buClr>
              <a:buSzPts val="2400"/>
              <a:buFont typeface="Arial"/>
              <a:buChar char="•"/>
              <a:defRPr sz="2400" b="1" i="0" u="none" strike="noStrike" cap="none">
                <a:solidFill>
                  <a:srgbClr val="223A6F"/>
                </a:solidFill>
                <a:latin typeface="Arial"/>
                <a:ea typeface="Arial"/>
                <a:cs typeface="Arial"/>
                <a:sym typeface="Arial"/>
              </a:defRPr>
            </a:lvl9pPr>
          </a:lstStyle>
          <a:p>
            <a:endParaRPr/>
          </a:p>
        </p:txBody>
      </p:sp>
      <p:sp>
        <p:nvSpPr>
          <p:cNvPr id="122" name="Google Shape;122;p13"/>
          <p:cNvSpPr txBox="1">
            <a:spLocks noGrp="1"/>
          </p:cNvSpPr>
          <p:nvPr>
            <p:ph type="sldNum" idx="12"/>
          </p:nvPr>
        </p:nvSpPr>
        <p:spPr>
          <a:xfrm>
            <a:off x="550128" y="6356351"/>
            <a:ext cx="11032500" cy="366000"/>
          </a:xfrm>
          <a:prstGeom prst="rect">
            <a:avLst/>
          </a:prstGeom>
          <a:noFill/>
          <a:ln>
            <a:noFill/>
          </a:ln>
        </p:spPr>
        <p:txBody>
          <a:bodyPr spcFirstLastPara="1" wrap="square" lIns="121900" tIns="60925" rIns="121900" bIns="60925" anchor="ctr" anchorCtr="0">
            <a:noAutofit/>
          </a:bodyPr>
          <a:lstStyle>
            <a:lvl1pPr marL="0" marR="0" lvl="0"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100"/>
              <a:buFont typeface="Arial"/>
              <a:buNone/>
              <a:defRPr sz="1100"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extLst>
      <p:ext uri="{BB962C8B-B14F-4D97-AF65-F5344CB8AC3E}">
        <p14:creationId xmlns:p14="http://schemas.microsoft.com/office/powerpoint/2010/main" val="15526920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Intro Slide Yellow">
  <p:cSld name="Intro Slide Yellow">
    <p:bg>
      <p:bgPr>
        <a:solidFill>
          <a:srgbClr val="F4B223"/>
        </a:solidFill>
        <a:effectLst/>
      </p:bgPr>
    </p:bg>
    <p:spTree>
      <p:nvGrpSpPr>
        <p:cNvPr id="1" name="Shape 123"/>
        <p:cNvGrpSpPr/>
        <p:nvPr/>
      </p:nvGrpSpPr>
      <p:grpSpPr>
        <a:xfrm>
          <a:off x="0" y="0"/>
          <a:ext cx="0" cy="0"/>
          <a:chOff x="0" y="0"/>
          <a:chExt cx="0" cy="0"/>
        </a:xfrm>
      </p:grpSpPr>
      <p:sp>
        <p:nvSpPr>
          <p:cNvPr id="124" name="Google Shape;124;p14"/>
          <p:cNvSpPr txBox="1">
            <a:spLocks noGrp="1"/>
          </p:cNvSpPr>
          <p:nvPr>
            <p:ph type="body" idx="1"/>
          </p:nvPr>
        </p:nvSpPr>
        <p:spPr>
          <a:xfrm>
            <a:off x="550127" y="2038351"/>
            <a:ext cx="11091600" cy="4317900"/>
          </a:xfrm>
          <a:prstGeom prst="rect">
            <a:avLst/>
          </a:prstGeom>
          <a:noFill/>
          <a:ln>
            <a:noFill/>
          </a:ln>
        </p:spPr>
        <p:txBody>
          <a:bodyPr spcFirstLastPara="1" wrap="square" lIns="121900" tIns="121900" rIns="121900" bIns="121900" anchor="t" anchorCtr="0">
            <a:noAutofit/>
          </a:bodyPr>
          <a:lstStyle>
            <a:lvl1pPr marL="457200" marR="0" lvl="0" indent="-228600" algn="l" rtl="0">
              <a:lnSpc>
                <a:spcPct val="90000"/>
              </a:lnSpc>
              <a:spcBef>
                <a:spcPts val="900"/>
              </a:spcBef>
              <a:spcAft>
                <a:spcPts val="0"/>
              </a:spcAft>
              <a:buClr>
                <a:schemeClr val="lt1"/>
              </a:buClr>
              <a:buSzPts val="3700"/>
              <a:buFont typeface="Arial"/>
              <a:buNone/>
              <a:defRPr sz="2400" b="0" i="0" u="none" strike="noStrike" cap="none">
                <a:solidFill>
                  <a:schemeClr val="lt1"/>
                </a:solidFill>
                <a:latin typeface="Arial"/>
                <a:ea typeface="Arial"/>
                <a:cs typeface="Arial"/>
                <a:sym typeface="Arial"/>
              </a:defRPr>
            </a:lvl1pPr>
            <a:lvl2pPr marL="914400" marR="0" lvl="1" indent="-228600" algn="l" rtl="0">
              <a:lnSpc>
                <a:spcPct val="90000"/>
              </a:lnSpc>
              <a:spcBef>
                <a:spcPts val="400"/>
              </a:spcBef>
              <a:spcAft>
                <a:spcPts val="0"/>
              </a:spcAft>
              <a:buClr>
                <a:schemeClr val="lt1"/>
              </a:buClr>
              <a:buSzPts val="3200"/>
              <a:buFont typeface="Arial"/>
              <a:buNone/>
              <a:defRPr sz="2100" b="0" i="0" u="none" strike="noStrike" cap="none">
                <a:solidFill>
                  <a:schemeClr val="lt1"/>
                </a:solidFill>
                <a:latin typeface="Arial"/>
                <a:ea typeface="Arial"/>
                <a:cs typeface="Arial"/>
                <a:sym typeface="Arial"/>
              </a:defRPr>
            </a:lvl2pPr>
            <a:lvl3pPr marL="1371600" marR="0" lvl="2" indent="-228600" algn="l" rtl="0">
              <a:lnSpc>
                <a:spcPct val="90000"/>
              </a:lnSpc>
              <a:spcBef>
                <a:spcPts val="400"/>
              </a:spcBef>
              <a:spcAft>
                <a:spcPts val="0"/>
              </a:spcAft>
              <a:buClr>
                <a:schemeClr val="lt1"/>
              </a:buClr>
              <a:buSzPts val="2700"/>
              <a:buFont typeface="Arial"/>
              <a:buNone/>
              <a:defRPr sz="1900" b="0" i="0" u="none" strike="noStrike" cap="none">
                <a:solidFill>
                  <a:schemeClr val="lt1"/>
                </a:solidFill>
                <a:latin typeface="Arial"/>
                <a:ea typeface="Arial"/>
                <a:cs typeface="Arial"/>
                <a:sym typeface="Arial"/>
              </a:defRPr>
            </a:lvl3pPr>
            <a:lvl4pPr marL="1828800" marR="0" lvl="3" indent="-228600" algn="l" rtl="0">
              <a:lnSpc>
                <a:spcPct val="90000"/>
              </a:lnSpc>
              <a:spcBef>
                <a:spcPts val="400"/>
              </a:spcBef>
              <a:spcAft>
                <a:spcPts val="0"/>
              </a:spcAft>
              <a:buClr>
                <a:schemeClr val="lt1"/>
              </a:buClr>
              <a:buSzPts val="2400"/>
              <a:buFont typeface="Arial"/>
              <a:buNone/>
              <a:defRPr sz="1600" b="0" i="0" u="none" strike="noStrike" cap="none">
                <a:solidFill>
                  <a:schemeClr val="lt1"/>
                </a:solidFill>
                <a:latin typeface="Arial"/>
                <a:ea typeface="Arial"/>
                <a:cs typeface="Arial"/>
                <a:sym typeface="Arial"/>
              </a:defRPr>
            </a:lvl4pPr>
            <a:lvl5pPr marL="2286000" marR="0" lvl="4" indent="-228600" algn="l" rtl="0">
              <a:lnSpc>
                <a:spcPct val="90000"/>
              </a:lnSpc>
              <a:spcBef>
                <a:spcPts val="400"/>
              </a:spcBef>
              <a:spcAft>
                <a:spcPts val="0"/>
              </a:spcAft>
              <a:buClr>
                <a:schemeClr val="lt1"/>
              </a:buClr>
              <a:buSzPts val="2400"/>
              <a:buFont typeface="Arial"/>
              <a:buNone/>
              <a:defRPr sz="1600" b="0" i="0" u="none" strike="noStrike" cap="none">
                <a:solidFill>
                  <a:schemeClr val="lt1"/>
                </a:solidFill>
                <a:latin typeface="Arial"/>
                <a:ea typeface="Arial"/>
                <a:cs typeface="Arial"/>
                <a:sym typeface="Arial"/>
              </a:defRPr>
            </a:lvl5pPr>
            <a:lvl6pPr marL="2743200" marR="0" lvl="5" indent="-381000" algn="l" rtl="0">
              <a:lnSpc>
                <a:spcPct val="90000"/>
              </a:lnSpc>
              <a:spcBef>
                <a:spcPts val="400"/>
              </a:spcBef>
              <a:spcAft>
                <a:spcPts val="0"/>
              </a:spcAft>
              <a:buClr>
                <a:schemeClr val="dk1"/>
              </a:buClr>
              <a:buSzPts val="2400"/>
              <a:buFont typeface="Arial"/>
              <a:buChar char="•"/>
              <a:defRPr sz="1600" b="0" i="0" u="none" strike="noStrike" cap="none">
                <a:solidFill>
                  <a:schemeClr val="dk1"/>
                </a:solidFill>
                <a:latin typeface="Calibri"/>
                <a:ea typeface="Calibri"/>
                <a:cs typeface="Calibri"/>
                <a:sym typeface="Calibri"/>
              </a:defRPr>
            </a:lvl6pPr>
            <a:lvl7pPr marL="3200400" marR="0" lvl="6" indent="-381000" algn="l" rtl="0">
              <a:lnSpc>
                <a:spcPct val="90000"/>
              </a:lnSpc>
              <a:spcBef>
                <a:spcPts val="400"/>
              </a:spcBef>
              <a:spcAft>
                <a:spcPts val="0"/>
              </a:spcAft>
              <a:buClr>
                <a:schemeClr val="dk1"/>
              </a:buClr>
              <a:buSzPts val="2400"/>
              <a:buFont typeface="Arial"/>
              <a:buChar char="•"/>
              <a:defRPr sz="1600" b="0" i="0" u="none" strike="noStrike" cap="none">
                <a:solidFill>
                  <a:schemeClr val="dk1"/>
                </a:solidFill>
                <a:latin typeface="Calibri"/>
                <a:ea typeface="Calibri"/>
                <a:cs typeface="Calibri"/>
                <a:sym typeface="Calibri"/>
              </a:defRPr>
            </a:lvl7pPr>
            <a:lvl8pPr marL="3657600" marR="0" lvl="7" indent="-381000" algn="l" rtl="0">
              <a:lnSpc>
                <a:spcPct val="90000"/>
              </a:lnSpc>
              <a:spcBef>
                <a:spcPts val="400"/>
              </a:spcBef>
              <a:spcAft>
                <a:spcPts val="0"/>
              </a:spcAft>
              <a:buClr>
                <a:schemeClr val="dk1"/>
              </a:buClr>
              <a:buSzPts val="2400"/>
              <a:buFont typeface="Arial"/>
              <a:buChar char="•"/>
              <a:defRPr sz="1600" b="0" i="0" u="none" strike="noStrike" cap="none">
                <a:solidFill>
                  <a:schemeClr val="dk1"/>
                </a:solidFill>
                <a:latin typeface="Calibri"/>
                <a:ea typeface="Calibri"/>
                <a:cs typeface="Calibri"/>
                <a:sym typeface="Calibri"/>
              </a:defRPr>
            </a:lvl8pPr>
            <a:lvl9pPr marL="4114800" marR="0" lvl="8" indent="-381000" algn="l" rtl="0">
              <a:lnSpc>
                <a:spcPct val="90000"/>
              </a:lnSpc>
              <a:spcBef>
                <a:spcPts val="400"/>
              </a:spcBef>
              <a:spcAft>
                <a:spcPts val="0"/>
              </a:spcAft>
              <a:buClr>
                <a:schemeClr val="dk1"/>
              </a:buClr>
              <a:buSzPts val="24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25" name="Google Shape;125;p14"/>
          <p:cNvSpPr txBox="1">
            <a:spLocks noGrp="1"/>
          </p:cNvSpPr>
          <p:nvPr>
            <p:ph type="title"/>
          </p:nvPr>
        </p:nvSpPr>
        <p:spPr>
          <a:xfrm>
            <a:off x="535425" y="672860"/>
            <a:ext cx="11106900" cy="1017900"/>
          </a:xfrm>
          <a:prstGeom prst="rect">
            <a:avLst/>
          </a:prstGeom>
          <a:noFill/>
          <a:ln>
            <a:noFill/>
          </a:ln>
        </p:spPr>
        <p:txBody>
          <a:bodyPr spcFirstLastPara="1" wrap="square" lIns="121900" tIns="121900" rIns="121900" bIns="121900" anchor="t" anchorCtr="0">
            <a:noAutofit/>
          </a:bodyPr>
          <a:lstStyle>
            <a:lvl1pPr marR="0" lvl="0" algn="l" rtl="0">
              <a:lnSpc>
                <a:spcPct val="90000"/>
              </a:lnSpc>
              <a:spcBef>
                <a:spcPts val="0"/>
              </a:spcBef>
              <a:spcAft>
                <a:spcPts val="0"/>
              </a:spcAft>
              <a:buClr>
                <a:schemeClr val="lt1"/>
              </a:buClr>
              <a:buSzPts val="1900"/>
              <a:buFont typeface="Arial"/>
              <a:buNone/>
              <a:defRPr sz="3700" b="1" i="0" u="none" strike="noStrike" cap="none">
                <a:solidFill>
                  <a:schemeClr val="lt1"/>
                </a:solidFill>
                <a:latin typeface="Arial"/>
                <a:ea typeface="Arial"/>
                <a:cs typeface="Arial"/>
                <a:sym typeface="Arial"/>
              </a:defRPr>
            </a:lvl1pPr>
            <a:lvl2pPr lvl="1" rtl="0">
              <a:spcBef>
                <a:spcPts val="0"/>
              </a:spcBef>
              <a:spcAft>
                <a:spcPts val="0"/>
              </a:spcAft>
              <a:buSzPts val="1900"/>
              <a:buNone/>
              <a:defRPr sz="1600"/>
            </a:lvl2pPr>
            <a:lvl3pPr lvl="2" rtl="0">
              <a:spcBef>
                <a:spcPts val="0"/>
              </a:spcBef>
              <a:spcAft>
                <a:spcPts val="0"/>
              </a:spcAft>
              <a:buSzPts val="1900"/>
              <a:buNone/>
              <a:defRPr sz="1600"/>
            </a:lvl3pPr>
            <a:lvl4pPr lvl="3" rtl="0">
              <a:spcBef>
                <a:spcPts val="0"/>
              </a:spcBef>
              <a:spcAft>
                <a:spcPts val="0"/>
              </a:spcAft>
              <a:buSzPts val="1900"/>
              <a:buNone/>
              <a:defRPr sz="1600"/>
            </a:lvl4pPr>
            <a:lvl5pPr lvl="4" rtl="0">
              <a:spcBef>
                <a:spcPts val="0"/>
              </a:spcBef>
              <a:spcAft>
                <a:spcPts val="0"/>
              </a:spcAft>
              <a:buSzPts val="1900"/>
              <a:buNone/>
              <a:defRPr sz="1600"/>
            </a:lvl5pPr>
            <a:lvl6pPr lvl="5" rtl="0">
              <a:spcBef>
                <a:spcPts val="0"/>
              </a:spcBef>
              <a:spcAft>
                <a:spcPts val="0"/>
              </a:spcAft>
              <a:buSzPts val="1900"/>
              <a:buNone/>
              <a:defRPr sz="1600"/>
            </a:lvl6pPr>
            <a:lvl7pPr lvl="6" rtl="0">
              <a:spcBef>
                <a:spcPts val="0"/>
              </a:spcBef>
              <a:spcAft>
                <a:spcPts val="0"/>
              </a:spcAft>
              <a:buSzPts val="1900"/>
              <a:buNone/>
              <a:defRPr sz="1600"/>
            </a:lvl7pPr>
            <a:lvl8pPr lvl="7" rtl="0">
              <a:spcBef>
                <a:spcPts val="0"/>
              </a:spcBef>
              <a:spcAft>
                <a:spcPts val="0"/>
              </a:spcAft>
              <a:buSzPts val="1900"/>
              <a:buNone/>
              <a:defRPr sz="1600"/>
            </a:lvl8pPr>
            <a:lvl9pPr lvl="8" rtl="0">
              <a:spcBef>
                <a:spcPts val="0"/>
              </a:spcBef>
              <a:spcAft>
                <a:spcPts val="0"/>
              </a:spcAft>
              <a:buSzPts val="1900"/>
              <a:buNone/>
              <a:defRPr sz="1600"/>
            </a:lvl9pPr>
          </a:lstStyle>
          <a:p>
            <a:endParaRPr/>
          </a:p>
        </p:txBody>
      </p:sp>
      <p:sp>
        <p:nvSpPr>
          <p:cNvPr id="126" name="Google Shape;126;p14"/>
          <p:cNvSpPr txBox="1">
            <a:spLocks noGrp="1"/>
          </p:cNvSpPr>
          <p:nvPr>
            <p:ph type="sldNum" idx="12"/>
          </p:nvPr>
        </p:nvSpPr>
        <p:spPr>
          <a:xfrm>
            <a:off x="535427" y="6356351"/>
            <a:ext cx="11108100" cy="366000"/>
          </a:xfrm>
          <a:prstGeom prst="rect">
            <a:avLst/>
          </a:prstGeom>
          <a:noFill/>
          <a:ln>
            <a:noFill/>
          </a:ln>
        </p:spPr>
        <p:txBody>
          <a:bodyPr spcFirstLastPara="1" wrap="square" lIns="121900" tIns="60925" rIns="121900" bIns="60925" anchor="ctr" anchorCtr="0">
            <a:noAutofit/>
          </a:bodyPr>
          <a:lstStyle>
            <a:lvl1pPr marL="0" lvl="0" indent="0" algn="r" rtl="0">
              <a:spcBef>
                <a:spcPts val="0"/>
              </a:spcBef>
              <a:buNone/>
              <a:defRPr sz="1100" b="0" i="0" u="none" strike="noStrike" cap="none">
                <a:solidFill>
                  <a:schemeClr val="lt1"/>
                </a:solidFill>
                <a:latin typeface="Arial"/>
                <a:ea typeface="Arial"/>
                <a:cs typeface="Arial"/>
                <a:sym typeface="Arial"/>
              </a:defRPr>
            </a:lvl1pPr>
            <a:lvl2pPr marL="0" lvl="1" indent="0" algn="r" rtl="0">
              <a:spcBef>
                <a:spcPts val="0"/>
              </a:spcBef>
              <a:buNone/>
              <a:defRPr sz="1100" b="0" i="0" u="none" strike="noStrike" cap="none">
                <a:solidFill>
                  <a:schemeClr val="lt1"/>
                </a:solidFill>
                <a:latin typeface="Arial"/>
                <a:ea typeface="Arial"/>
                <a:cs typeface="Arial"/>
                <a:sym typeface="Arial"/>
              </a:defRPr>
            </a:lvl2pPr>
            <a:lvl3pPr marL="0" lvl="2" indent="0" algn="r" rtl="0">
              <a:spcBef>
                <a:spcPts val="0"/>
              </a:spcBef>
              <a:buNone/>
              <a:defRPr sz="1100" b="0" i="0" u="none" strike="noStrike" cap="none">
                <a:solidFill>
                  <a:schemeClr val="lt1"/>
                </a:solidFill>
                <a:latin typeface="Arial"/>
                <a:ea typeface="Arial"/>
                <a:cs typeface="Arial"/>
                <a:sym typeface="Arial"/>
              </a:defRPr>
            </a:lvl3pPr>
            <a:lvl4pPr marL="0" lvl="3" indent="0" algn="r" rtl="0">
              <a:spcBef>
                <a:spcPts val="0"/>
              </a:spcBef>
              <a:buNone/>
              <a:defRPr sz="1100" b="0" i="0" u="none" strike="noStrike" cap="none">
                <a:solidFill>
                  <a:schemeClr val="lt1"/>
                </a:solidFill>
                <a:latin typeface="Arial"/>
                <a:ea typeface="Arial"/>
                <a:cs typeface="Arial"/>
                <a:sym typeface="Arial"/>
              </a:defRPr>
            </a:lvl4pPr>
            <a:lvl5pPr marL="0" lvl="4" indent="0" algn="r" rtl="0">
              <a:spcBef>
                <a:spcPts val="0"/>
              </a:spcBef>
              <a:buNone/>
              <a:defRPr sz="1100" b="0" i="0" u="none" strike="noStrike" cap="none">
                <a:solidFill>
                  <a:schemeClr val="lt1"/>
                </a:solidFill>
                <a:latin typeface="Arial"/>
                <a:ea typeface="Arial"/>
                <a:cs typeface="Arial"/>
                <a:sym typeface="Arial"/>
              </a:defRPr>
            </a:lvl5pPr>
            <a:lvl6pPr marL="0" lvl="5" indent="0" algn="r" rtl="0">
              <a:spcBef>
                <a:spcPts val="0"/>
              </a:spcBef>
              <a:buNone/>
              <a:defRPr sz="1100" b="0" i="0" u="none" strike="noStrike" cap="none">
                <a:solidFill>
                  <a:schemeClr val="lt1"/>
                </a:solidFill>
                <a:latin typeface="Arial"/>
                <a:ea typeface="Arial"/>
                <a:cs typeface="Arial"/>
                <a:sym typeface="Arial"/>
              </a:defRPr>
            </a:lvl6pPr>
            <a:lvl7pPr marL="0" lvl="6" indent="0" algn="r" rtl="0">
              <a:spcBef>
                <a:spcPts val="0"/>
              </a:spcBef>
              <a:buNone/>
              <a:defRPr sz="1100" b="0" i="0" u="none" strike="noStrike" cap="none">
                <a:solidFill>
                  <a:schemeClr val="lt1"/>
                </a:solidFill>
                <a:latin typeface="Arial"/>
                <a:ea typeface="Arial"/>
                <a:cs typeface="Arial"/>
                <a:sym typeface="Arial"/>
              </a:defRPr>
            </a:lvl7pPr>
            <a:lvl8pPr marL="0" lvl="7" indent="0" algn="r" rtl="0">
              <a:spcBef>
                <a:spcPts val="0"/>
              </a:spcBef>
              <a:buNone/>
              <a:defRPr sz="1100" b="0" i="0" u="none" strike="noStrike" cap="none">
                <a:solidFill>
                  <a:schemeClr val="lt1"/>
                </a:solidFill>
                <a:latin typeface="Arial"/>
                <a:ea typeface="Arial"/>
                <a:cs typeface="Arial"/>
                <a:sym typeface="Arial"/>
              </a:defRPr>
            </a:lvl8pPr>
            <a:lvl9pPr marL="0" lvl="8" indent="0" algn="r" rtl="0">
              <a:spcBef>
                <a:spcPts val="0"/>
              </a:spcBef>
              <a:buNone/>
              <a:defRPr sz="11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extLst>
      <p:ext uri="{BB962C8B-B14F-4D97-AF65-F5344CB8AC3E}">
        <p14:creationId xmlns:p14="http://schemas.microsoft.com/office/powerpoint/2010/main" val="3557824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1_Title">
  <p:cSld name="1_Title">
    <p:spTree>
      <p:nvGrpSpPr>
        <p:cNvPr id="1" name="Shape 56"/>
        <p:cNvGrpSpPr/>
        <p:nvPr/>
      </p:nvGrpSpPr>
      <p:grpSpPr>
        <a:xfrm>
          <a:off x="0" y="0"/>
          <a:ext cx="0" cy="0"/>
          <a:chOff x="0" y="0"/>
          <a:chExt cx="0" cy="0"/>
        </a:xfrm>
      </p:grpSpPr>
      <p:sp>
        <p:nvSpPr>
          <p:cNvPr id="57" name="Google Shape;57;p8"/>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59" name="Google Shape;59;p8"/>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60" name="Google Shape;60;p8"/>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050">
                <a:solidFill>
                  <a:schemeClr val="accent1"/>
                </a:solidFill>
                <a:latin typeface="Arial"/>
                <a:ea typeface="Arial"/>
                <a:cs typeface="Arial"/>
                <a:sym typeface="Arial"/>
              </a:rPr>
              <a:t> </a:t>
            </a:r>
            <a:endParaRPr sz="1600">
              <a:solidFill>
                <a:schemeClr val="accent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Title w/ Subtitle">
  <p:cSld name="1_Title w/ Subtitle">
    <p:spTree>
      <p:nvGrpSpPr>
        <p:cNvPr id="1" name="Shape 61"/>
        <p:cNvGrpSpPr/>
        <p:nvPr/>
      </p:nvGrpSpPr>
      <p:grpSpPr>
        <a:xfrm>
          <a:off x="0" y="0"/>
          <a:ext cx="0" cy="0"/>
          <a:chOff x="0" y="0"/>
          <a:chExt cx="0" cy="0"/>
        </a:xfrm>
      </p:grpSpPr>
      <p:sp>
        <p:nvSpPr>
          <p:cNvPr id="62" name="Google Shape;62;p9"/>
          <p:cNvSpPr txBox="1">
            <a:spLocks noGrp="1"/>
          </p:cNvSpPr>
          <p:nvPr>
            <p:ph type="title"/>
          </p:nvPr>
        </p:nvSpPr>
        <p:spPr>
          <a:xfrm>
            <a:off x="304799" y="266700"/>
            <a:ext cx="9540659" cy="402336"/>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4" name="Google Shape;64;p9"/>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65" name="Google Shape;65;p9"/>
          <p:cNvSpPr txBox="1">
            <a:spLocks noGrp="1"/>
          </p:cNvSpPr>
          <p:nvPr>
            <p:ph type="body" idx="1"/>
          </p:nvPr>
        </p:nvSpPr>
        <p:spPr>
          <a:xfrm>
            <a:off x="304801" y="724845"/>
            <a:ext cx="9540658" cy="316592"/>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Clr>
                <a:srgbClr val="B2B2B2"/>
              </a:buClr>
              <a:buSzPts val="2000"/>
              <a:buNone/>
              <a:defRPr sz="2000">
                <a:solidFill>
                  <a:srgbClr val="B2B2B2"/>
                </a:solidFill>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Clr>
                <a:schemeClr val="dk2"/>
              </a:buClr>
              <a:buSzPts val="1800"/>
              <a:buChar char="–"/>
              <a:defRPr/>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1_Content w/ Subtitle">
  <p:cSld name="1_Content w/ Subtitle">
    <p:spTree>
      <p:nvGrpSpPr>
        <p:cNvPr id="1" name="Shape 66"/>
        <p:cNvGrpSpPr/>
        <p:nvPr/>
      </p:nvGrpSpPr>
      <p:grpSpPr>
        <a:xfrm>
          <a:off x="0" y="0"/>
          <a:ext cx="0" cy="0"/>
          <a:chOff x="0" y="0"/>
          <a:chExt cx="0" cy="0"/>
        </a:xfrm>
      </p:grpSpPr>
      <p:sp>
        <p:nvSpPr>
          <p:cNvPr id="67" name="Google Shape;67;p10"/>
          <p:cNvSpPr txBox="1">
            <a:spLocks noGrp="1"/>
          </p:cNvSpPr>
          <p:nvPr>
            <p:ph type="title"/>
          </p:nvPr>
        </p:nvSpPr>
        <p:spPr>
          <a:xfrm>
            <a:off x="304799" y="266700"/>
            <a:ext cx="9540659" cy="402336"/>
          </a:xfrm>
          <a:prstGeom prst="rect">
            <a:avLst/>
          </a:prstGeom>
          <a:noFill/>
          <a:ln>
            <a:noFill/>
          </a:ln>
        </p:spPr>
        <p:txBody>
          <a:bodyPr spcFirstLastPara="1" wrap="square" lIns="0" tIns="0" rIns="0" bIns="0" anchor="ctr" anchorCtr="0">
            <a:noAutofit/>
          </a:bodyPr>
          <a:lstStyle>
            <a:lvl1pPr lvl="0" algn="l">
              <a:lnSpc>
                <a:spcPct val="90000"/>
              </a:lnSpc>
              <a:spcBef>
                <a:spcPts val="0"/>
              </a:spcBef>
              <a:spcAft>
                <a:spcPts val="0"/>
              </a:spcAft>
              <a:buClr>
                <a:schemeClr val="accen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10"/>
          <p:cNvSpPr txBox="1">
            <a:spLocks noGrp="1"/>
          </p:cNvSpPr>
          <p:nvPr>
            <p:ph type="body" idx="1"/>
          </p:nvPr>
        </p:nvSpPr>
        <p:spPr>
          <a:xfrm>
            <a:off x="304800" y="1219201"/>
            <a:ext cx="11582400" cy="44196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600"/>
              </a:spcBef>
              <a:spcAft>
                <a:spcPts val="0"/>
              </a:spcAft>
              <a:buClr>
                <a:schemeClr val="dk2"/>
              </a:buClr>
              <a:buSzPts val="2400"/>
              <a:buNone/>
              <a:defRPr sz="2400"/>
            </a:lvl1pPr>
            <a:lvl2pPr marL="914400" lvl="1" indent="-368300" algn="l">
              <a:lnSpc>
                <a:spcPct val="100000"/>
              </a:lnSpc>
              <a:spcBef>
                <a:spcPts val="600"/>
              </a:spcBef>
              <a:spcAft>
                <a:spcPts val="0"/>
              </a:spcAft>
              <a:buSzPts val="2200"/>
              <a:buChar char="•"/>
              <a:defRPr sz="2200"/>
            </a:lvl2pPr>
            <a:lvl3pPr marL="1371600" lvl="2" indent="-355600" algn="l">
              <a:lnSpc>
                <a:spcPct val="100000"/>
              </a:lnSpc>
              <a:spcBef>
                <a:spcPts val="600"/>
              </a:spcBef>
              <a:spcAft>
                <a:spcPts val="0"/>
              </a:spcAft>
              <a:buClr>
                <a:schemeClr val="dk2"/>
              </a:buClr>
              <a:buSzPts val="2000"/>
              <a:buChar char="–"/>
              <a:defRPr sz="2000"/>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10"/>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70" name="Google Shape;70;p10"/>
          <p:cNvPicPr preferRelativeResize="0"/>
          <p:nvPr/>
        </p:nvPicPr>
        <p:blipFill rotWithShape="1">
          <a:blip r:embed="rId2">
            <a:alphaModFix/>
          </a:blip>
          <a:srcRect/>
          <a:stretch/>
        </p:blipFill>
        <p:spPr>
          <a:xfrm>
            <a:off x="9986962" y="404153"/>
            <a:ext cx="1900238" cy="475910"/>
          </a:xfrm>
          <a:prstGeom prst="rect">
            <a:avLst/>
          </a:prstGeom>
          <a:noFill/>
          <a:ln>
            <a:noFill/>
          </a:ln>
        </p:spPr>
      </p:pic>
      <p:sp>
        <p:nvSpPr>
          <p:cNvPr id="71" name="Google Shape;71;p10"/>
          <p:cNvSpPr txBox="1"/>
          <p:nvPr/>
        </p:nvSpPr>
        <p:spPr>
          <a:xfrm>
            <a:off x="10817413" y="6248922"/>
            <a:ext cx="1069787"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endParaRPr sz="1600">
              <a:solidFill>
                <a:schemeClr val="accent1"/>
              </a:solidFill>
              <a:latin typeface="Arial"/>
              <a:ea typeface="Arial"/>
              <a:cs typeface="Arial"/>
              <a:sym typeface="Arial"/>
            </a:endParaRPr>
          </a:p>
        </p:txBody>
      </p:sp>
      <p:sp>
        <p:nvSpPr>
          <p:cNvPr id="72" name="Google Shape;72;p10"/>
          <p:cNvSpPr txBox="1">
            <a:spLocks noGrp="1"/>
          </p:cNvSpPr>
          <p:nvPr>
            <p:ph type="body" idx="2"/>
          </p:nvPr>
        </p:nvSpPr>
        <p:spPr>
          <a:xfrm>
            <a:off x="304801" y="724845"/>
            <a:ext cx="9540658" cy="316592"/>
          </a:xfrm>
          <a:prstGeom prst="rect">
            <a:avLst/>
          </a:prstGeom>
          <a:noFill/>
          <a:ln>
            <a:noFill/>
          </a:ln>
        </p:spPr>
        <p:txBody>
          <a:bodyPr spcFirstLastPara="1" wrap="square" lIns="0" tIns="0" rIns="0" bIns="0" anchor="t" anchorCtr="0">
            <a:noAutofit/>
          </a:bodyPr>
          <a:lstStyle>
            <a:lvl1pPr marL="457200" lvl="0" indent="-228600" algn="l">
              <a:lnSpc>
                <a:spcPct val="90000"/>
              </a:lnSpc>
              <a:spcBef>
                <a:spcPts val="0"/>
              </a:spcBef>
              <a:spcAft>
                <a:spcPts val="0"/>
              </a:spcAft>
              <a:buClr>
                <a:srgbClr val="B2B2B2"/>
              </a:buClr>
              <a:buSzPts val="2000"/>
              <a:buNone/>
              <a:defRPr sz="2000">
                <a:solidFill>
                  <a:srgbClr val="B2B2B2"/>
                </a:solidFill>
              </a:defRPr>
            </a:lvl1pPr>
            <a:lvl2pPr marL="914400" lvl="1" indent="-342900" algn="l">
              <a:lnSpc>
                <a:spcPct val="100000"/>
              </a:lnSpc>
              <a:spcBef>
                <a:spcPts val="600"/>
              </a:spcBef>
              <a:spcAft>
                <a:spcPts val="0"/>
              </a:spcAft>
              <a:buSzPts val="1800"/>
              <a:buChar char="•"/>
              <a:defRPr/>
            </a:lvl2pPr>
            <a:lvl3pPr marL="1371600" lvl="2" indent="-342900" algn="l">
              <a:lnSpc>
                <a:spcPct val="100000"/>
              </a:lnSpc>
              <a:spcBef>
                <a:spcPts val="600"/>
              </a:spcBef>
              <a:spcAft>
                <a:spcPts val="0"/>
              </a:spcAft>
              <a:buClr>
                <a:schemeClr val="dk2"/>
              </a:buClr>
              <a:buSzPts val="1800"/>
              <a:buChar char="–"/>
              <a:defRPr/>
            </a:lvl3pPr>
            <a:lvl4pPr marL="1828800" lvl="3" indent="-342900" algn="l">
              <a:lnSpc>
                <a:spcPct val="100000"/>
              </a:lnSpc>
              <a:spcBef>
                <a:spcPts val="600"/>
              </a:spcBef>
              <a:spcAft>
                <a:spcPts val="0"/>
              </a:spcAft>
              <a:buClr>
                <a:schemeClr val="dk2"/>
              </a:buClr>
              <a:buSzPts val="1800"/>
              <a:buChar char="•"/>
              <a:defRPr/>
            </a:lvl4pPr>
            <a:lvl5pPr marL="2286000" lvl="4" indent="-342900" algn="l">
              <a:lnSpc>
                <a:spcPct val="100000"/>
              </a:lnSpc>
              <a:spcBef>
                <a:spcPts val="6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General Slide">
  <p:cSld name="General Slide">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550127" y="446982"/>
            <a:ext cx="8625900" cy="1133100"/>
          </a:xfrm>
          <a:prstGeom prst="rect">
            <a:avLst/>
          </a:prstGeom>
          <a:noFill/>
          <a:ln>
            <a:noFill/>
          </a:ln>
        </p:spPr>
        <p:txBody>
          <a:bodyPr spcFirstLastPara="1" wrap="square" lIns="91425" tIns="91425" rIns="91425" bIns="91425" anchor="t" anchorCtr="0">
            <a:noAutofit/>
          </a:bodyPr>
          <a:lstStyle>
            <a:lvl1pPr marR="0" lvl="0" algn="l" rtl="0">
              <a:lnSpc>
                <a:spcPct val="90000"/>
              </a:lnSpc>
              <a:spcBef>
                <a:spcPts val="0"/>
              </a:spcBef>
              <a:spcAft>
                <a:spcPts val="0"/>
              </a:spcAft>
              <a:buClr>
                <a:srgbClr val="20396D"/>
              </a:buClr>
              <a:buSzPts val="1400"/>
              <a:buFont typeface="Arial"/>
              <a:buNone/>
              <a:defRPr sz="3733" b="1" i="0" u="none" strike="noStrike" cap="none">
                <a:solidFill>
                  <a:srgbClr val="20396D"/>
                </a:solidFill>
                <a:latin typeface="Arial"/>
                <a:ea typeface="Arial"/>
                <a:cs typeface="Arial"/>
                <a:sym typeface="Arial"/>
              </a:defRPr>
            </a:lvl1pPr>
            <a:lvl2pPr lvl="1" algn="l" rtl="0">
              <a:lnSpc>
                <a:spcPct val="100000"/>
              </a:lnSpc>
              <a:spcBef>
                <a:spcPts val="0"/>
              </a:spcBef>
              <a:spcAft>
                <a:spcPts val="0"/>
              </a:spcAft>
              <a:buSzPts val="1400"/>
              <a:buNone/>
              <a:defRPr sz="1588"/>
            </a:lvl2pPr>
            <a:lvl3pPr lvl="2" algn="l" rtl="0">
              <a:lnSpc>
                <a:spcPct val="100000"/>
              </a:lnSpc>
              <a:spcBef>
                <a:spcPts val="0"/>
              </a:spcBef>
              <a:spcAft>
                <a:spcPts val="0"/>
              </a:spcAft>
              <a:buSzPts val="1400"/>
              <a:buNone/>
              <a:defRPr sz="1588"/>
            </a:lvl3pPr>
            <a:lvl4pPr lvl="3" algn="l" rtl="0">
              <a:lnSpc>
                <a:spcPct val="100000"/>
              </a:lnSpc>
              <a:spcBef>
                <a:spcPts val="0"/>
              </a:spcBef>
              <a:spcAft>
                <a:spcPts val="0"/>
              </a:spcAft>
              <a:buSzPts val="1400"/>
              <a:buNone/>
              <a:defRPr sz="1588"/>
            </a:lvl4pPr>
            <a:lvl5pPr lvl="4" algn="l" rtl="0">
              <a:lnSpc>
                <a:spcPct val="100000"/>
              </a:lnSpc>
              <a:spcBef>
                <a:spcPts val="0"/>
              </a:spcBef>
              <a:spcAft>
                <a:spcPts val="0"/>
              </a:spcAft>
              <a:buSzPts val="1400"/>
              <a:buNone/>
              <a:defRPr sz="1588"/>
            </a:lvl5pPr>
            <a:lvl6pPr lvl="5" algn="l" rtl="0">
              <a:lnSpc>
                <a:spcPct val="100000"/>
              </a:lnSpc>
              <a:spcBef>
                <a:spcPts val="0"/>
              </a:spcBef>
              <a:spcAft>
                <a:spcPts val="0"/>
              </a:spcAft>
              <a:buSzPts val="1400"/>
              <a:buNone/>
              <a:defRPr sz="1588"/>
            </a:lvl6pPr>
            <a:lvl7pPr lvl="6" algn="l" rtl="0">
              <a:lnSpc>
                <a:spcPct val="100000"/>
              </a:lnSpc>
              <a:spcBef>
                <a:spcPts val="0"/>
              </a:spcBef>
              <a:spcAft>
                <a:spcPts val="0"/>
              </a:spcAft>
              <a:buSzPts val="1400"/>
              <a:buNone/>
              <a:defRPr sz="1588"/>
            </a:lvl7pPr>
            <a:lvl8pPr lvl="7" algn="l" rtl="0">
              <a:lnSpc>
                <a:spcPct val="100000"/>
              </a:lnSpc>
              <a:spcBef>
                <a:spcPts val="0"/>
              </a:spcBef>
              <a:spcAft>
                <a:spcPts val="0"/>
              </a:spcAft>
              <a:buSzPts val="1400"/>
              <a:buNone/>
              <a:defRPr sz="1588"/>
            </a:lvl8pPr>
            <a:lvl9pPr lvl="8" algn="l" rtl="0">
              <a:lnSpc>
                <a:spcPct val="100000"/>
              </a:lnSpc>
              <a:spcBef>
                <a:spcPts val="0"/>
              </a:spcBef>
              <a:spcAft>
                <a:spcPts val="0"/>
              </a:spcAft>
              <a:buSzPts val="1400"/>
              <a:buNone/>
              <a:defRPr sz="1588"/>
            </a:lvl9pPr>
          </a:lstStyle>
          <a:p>
            <a:endParaRPr/>
          </a:p>
        </p:txBody>
      </p:sp>
      <p:pic>
        <p:nvPicPr>
          <p:cNvPr id="75" name="Google Shape;75;p11"/>
          <p:cNvPicPr preferRelativeResize="0"/>
          <p:nvPr/>
        </p:nvPicPr>
        <p:blipFill rotWithShape="1">
          <a:blip r:embed="rId2">
            <a:alphaModFix/>
          </a:blip>
          <a:srcRect/>
          <a:stretch/>
        </p:blipFill>
        <p:spPr>
          <a:xfrm>
            <a:off x="9462547" y="378319"/>
            <a:ext cx="2179325" cy="626244"/>
          </a:xfrm>
          <a:prstGeom prst="rect">
            <a:avLst/>
          </a:prstGeom>
          <a:noFill/>
          <a:ln>
            <a:noFill/>
          </a:ln>
        </p:spPr>
      </p:pic>
      <p:sp>
        <p:nvSpPr>
          <p:cNvPr id="76" name="Google Shape;76;p11"/>
          <p:cNvSpPr txBox="1">
            <a:spLocks noGrp="1"/>
          </p:cNvSpPr>
          <p:nvPr>
            <p:ph type="body" idx="1"/>
          </p:nvPr>
        </p:nvSpPr>
        <p:spPr>
          <a:xfrm>
            <a:off x="550127" y="2031999"/>
            <a:ext cx="11032200" cy="4091100"/>
          </a:xfrm>
          <a:prstGeom prst="rect">
            <a:avLst/>
          </a:prstGeom>
          <a:noFill/>
          <a:ln>
            <a:noFill/>
          </a:ln>
        </p:spPr>
        <p:txBody>
          <a:bodyPr spcFirstLastPara="1" wrap="square" lIns="91425" tIns="45700" rIns="91425" bIns="45700" anchor="t" anchorCtr="0">
            <a:noAutofit/>
          </a:bodyPr>
          <a:lstStyle>
            <a:lvl1pPr marL="457200" lvl="0" indent="-228600" algn="l" rtl="0">
              <a:lnSpc>
                <a:spcPct val="100000"/>
              </a:lnSpc>
              <a:spcBef>
                <a:spcPts val="600"/>
              </a:spcBef>
              <a:spcAft>
                <a:spcPts val="0"/>
              </a:spcAft>
              <a:buClr>
                <a:schemeClr val="dk2"/>
              </a:buClr>
              <a:buSzPts val="2400"/>
              <a:buNone/>
              <a:defRPr sz="2400"/>
            </a:lvl1pPr>
            <a:lvl2pPr marL="914400" lvl="1" indent="-381000" algn="l" rtl="0">
              <a:lnSpc>
                <a:spcPct val="100000"/>
              </a:lnSpc>
              <a:spcBef>
                <a:spcPts val="600"/>
              </a:spcBef>
              <a:spcAft>
                <a:spcPts val="0"/>
              </a:spcAft>
              <a:buSzPts val="2400"/>
              <a:buChar char="•"/>
              <a:defRPr sz="2400"/>
            </a:lvl2pPr>
            <a:lvl3pPr marL="1371600" lvl="2" indent="-381000" algn="l" rtl="0">
              <a:lnSpc>
                <a:spcPct val="100000"/>
              </a:lnSpc>
              <a:spcBef>
                <a:spcPts val="600"/>
              </a:spcBef>
              <a:spcAft>
                <a:spcPts val="0"/>
              </a:spcAft>
              <a:buClr>
                <a:schemeClr val="dk2"/>
              </a:buClr>
              <a:buSzPts val="2400"/>
              <a:buChar char="–"/>
              <a:defRPr sz="2400"/>
            </a:lvl3pPr>
            <a:lvl4pPr marL="1828800" lvl="3" indent="-381000" algn="l" rtl="0">
              <a:lnSpc>
                <a:spcPct val="100000"/>
              </a:lnSpc>
              <a:spcBef>
                <a:spcPts val="600"/>
              </a:spcBef>
              <a:spcAft>
                <a:spcPts val="0"/>
              </a:spcAft>
              <a:buClr>
                <a:schemeClr val="dk2"/>
              </a:buClr>
              <a:buSzPts val="2400"/>
              <a:buChar char="•"/>
              <a:defRPr sz="2400"/>
            </a:lvl4pPr>
            <a:lvl5pPr marL="2286000" lvl="4" indent="-342900" algn="l" rtl="0">
              <a:lnSpc>
                <a:spcPct val="100000"/>
              </a:lnSpc>
              <a:spcBef>
                <a:spcPts val="600"/>
              </a:spcBef>
              <a:spcAft>
                <a:spcPts val="0"/>
              </a:spcAft>
              <a:buSzPts val="1800"/>
              <a:buChar char="–"/>
              <a:defRPr/>
            </a:lvl5pPr>
            <a:lvl6pPr marL="2743200" lvl="5" indent="-342900" algn="l" rtl="0">
              <a:lnSpc>
                <a:spcPct val="90000"/>
              </a:lnSpc>
              <a:spcBef>
                <a:spcPts val="500"/>
              </a:spcBef>
              <a:spcAft>
                <a:spcPts val="0"/>
              </a:spcAft>
              <a:buClr>
                <a:schemeClr val="dk1"/>
              </a:buClr>
              <a:buSzPts val="1800"/>
              <a:buChar char="•"/>
              <a:defRPr/>
            </a:lvl6pPr>
            <a:lvl7pPr marL="3200400" lvl="6" indent="-342900" algn="l" rtl="0">
              <a:lnSpc>
                <a:spcPct val="90000"/>
              </a:lnSpc>
              <a:spcBef>
                <a:spcPts val="500"/>
              </a:spcBef>
              <a:spcAft>
                <a:spcPts val="0"/>
              </a:spcAft>
              <a:buClr>
                <a:schemeClr val="dk1"/>
              </a:buClr>
              <a:buSzPts val="1800"/>
              <a:buChar char="•"/>
              <a:defRPr/>
            </a:lvl7pPr>
            <a:lvl8pPr marL="3657600" lvl="7" indent="-381000" algn="l" rtl="0">
              <a:lnSpc>
                <a:spcPct val="90000"/>
              </a:lnSpc>
              <a:spcBef>
                <a:spcPts val="500"/>
              </a:spcBef>
              <a:spcAft>
                <a:spcPts val="0"/>
              </a:spcAft>
              <a:buClr>
                <a:schemeClr val="dk1"/>
              </a:buClr>
              <a:buSzPts val="2400"/>
              <a:buChar char="•"/>
              <a:defRPr sz="2400"/>
            </a:lvl8pPr>
            <a:lvl9pPr marL="4114800" lvl="8" indent="-342900" algn="l" rtl="0">
              <a:lnSpc>
                <a:spcPct val="90000"/>
              </a:lnSpc>
              <a:spcBef>
                <a:spcPts val="500"/>
              </a:spcBef>
              <a:spcAft>
                <a:spcPts val="0"/>
              </a:spcAft>
              <a:buClr>
                <a:schemeClr val="dk1"/>
              </a:buClr>
              <a:buSzPts val="1800"/>
              <a:buChar char="•"/>
              <a:defRPr/>
            </a:lvl9pPr>
          </a:lstStyle>
          <a:p>
            <a:endParaRPr/>
          </a:p>
        </p:txBody>
      </p:sp>
      <p:sp>
        <p:nvSpPr>
          <p:cNvPr id="77" name="Google Shape;77;p11"/>
          <p:cNvSpPr txBox="1">
            <a:spLocks noGrp="1"/>
          </p:cNvSpPr>
          <p:nvPr>
            <p:ph type="sldNum" idx="12"/>
          </p:nvPr>
        </p:nvSpPr>
        <p:spPr>
          <a:xfrm>
            <a:off x="550128" y="6356351"/>
            <a:ext cx="11032200" cy="366300"/>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67"/>
              <a:buFont typeface="Arial"/>
              <a:buNone/>
              <a:defRPr sz="1067" b="0" i="0" u="none" strike="noStrike" cap="none">
                <a:solidFill>
                  <a:srgbClr val="223A6F"/>
                </a:solidFill>
                <a:latin typeface="Arial"/>
                <a:ea typeface="Arial"/>
                <a:cs typeface="Arial"/>
                <a:sym typeface="Arial"/>
              </a:defRPr>
            </a:lvl9pPr>
          </a:lstStyle>
          <a:p>
            <a:pPr marL="0" lvl="0" indent="0" algn="r" rtl="0">
              <a:spcBef>
                <a:spcPts val="0"/>
              </a:spcBef>
              <a:spcAft>
                <a:spcPts val="0"/>
              </a:spcAft>
              <a:buNone/>
            </a:pPr>
            <a:r>
              <a:rPr lang="en-US"/>
              <a:t>sepapower.org  | page </a:t>
            </a: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13" Type="http://schemas.openxmlformats.org/officeDocument/2006/relationships/image" Target="../media/image3.png"/><Relationship Id="rId3" Type="http://schemas.openxmlformats.org/officeDocument/2006/relationships/slideLayout" Target="../slideLayouts/slideLayout12.xml"/><Relationship Id="rId7" Type="http://schemas.openxmlformats.org/officeDocument/2006/relationships/slideLayout" Target="../slideLayouts/slideLayout16.xml"/><Relationship Id="rId12"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slideLayout" Target="../slideLayouts/slideLayout20.xml"/><Relationship Id="rId5" Type="http://schemas.openxmlformats.org/officeDocument/2006/relationships/slideLayout" Target="../slideLayouts/slideLayout14.xml"/><Relationship Id="rId10" Type="http://schemas.openxmlformats.org/officeDocument/2006/relationships/slideLayout" Target="../slideLayouts/slideLayout1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5.sv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1.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image" Target="../media/image3.png"/><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theme" Target="../theme/theme4.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5" Type="http://schemas.openxmlformats.org/officeDocument/2006/relationships/image" Target="../media/image1.png"/><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304801" y="266699"/>
            <a:ext cx="11582398" cy="792843"/>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304800" y="1219200"/>
            <a:ext cx="11582398" cy="4412343"/>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42900"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30200"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L="1828800" marR="0" lvl="3" indent="-317500"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04800"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b="0" i="0" u="none" strike="noStrike" cap="none">
                <a:solidFill>
                  <a:srgbClr val="8B8B8B"/>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13" name="Google Shape;13;p1"/>
          <p:cNvPicPr preferRelativeResize="0"/>
          <p:nvPr/>
        </p:nvPicPr>
        <p:blipFill rotWithShape="1">
          <a:blip r:embed="rId11">
            <a:alphaModFix/>
          </a:blip>
          <a:srcRect/>
          <a:stretch/>
        </p:blipFill>
        <p:spPr>
          <a:xfrm>
            <a:off x="10497761" y="6356309"/>
            <a:ext cx="1424352" cy="356726"/>
          </a:xfrm>
          <a:prstGeom prst="rect">
            <a:avLst/>
          </a:prstGeom>
          <a:noFill/>
          <a:ln>
            <a:noFill/>
          </a:ln>
        </p:spPr>
      </p:pic>
      <p:sp>
        <p:nvSpPr>
          <p:cNvPr id="14" name="Google Shape;14;p1"/>
          <p:cNvSpPr txBox="1"/>
          <p:nvPr/>
        </p:nvSpPr>
        <p:spPr>
          <a:xfrm>
            <a:off x="304796" y="6298780"/>
            <a:ext cx="435742"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fld id="{00000000-1234-1234-1234-123412341234}" type="slidenum">
              <a:rPr lang="en-US" sz="1000" b="0" i="0" u="none" strike="noStrike" cap="none">
                <a:solidFill>
                  <a:schemeClr val="accent1"/>
                </a:solidFill>
                <a:latin typeface="Arial"/>
                <a:ea typeface="Arial"/>
                <a:cs typeface="Arial"/>
                <a:sym typeface="Arial"/>
              </a:rPr>
              <a:t>‹#›</a:t>
            </a:fld>
            <a:endParaRPr sz="1400" b="0" i="0" u="none" strike="noStrike" cap="none">
              <a:solidFill>
                <a:schemeClr val="accent1"/>
              </a:solidFill>
              <a:latin typeface="Arial"/>
              <a:ea typeface="Arial"/>
              <a:cs typeface="Arial"/>
              <a:sym typeface="Arial"/>
            </a:endParaRPr>
          </a:p>
        </p:txBody>
      </p:sp>
      <p:sp>
        <p:nvSpPr>
          <p:cNvPr id="15" name="Google Shape;15;p1"/>
          <p:cNvSpPr txBox="1"/>
          <p:nvPr/>
        </p:nvSpPr>
        <p:spPr>
          <a:xfrm>
            <a:off x="556733" y="6278902"/>
            <a:ext cx="2336803"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100" b="0" i="0" u="none" strike="noStrike" cap="none">
                <a:solidFill>
                  <a:schemeClr val="accent1"/>
                </a:solidFill>
                <a:latin typeface="Arial"/>
                <a:ea typeface="Arial"/>
                <a:cs typeface="Arial"/>
                <a:sym typeface="Arial"/>
              </a:rPr>
              <a:t>|   sepapower.org </a:t>
            </a:r>
            <a:endParaRPr sz="1800" b="0" i="0" u="none" strike="noStrike" cap="none">
              <a:solidFill>
                <a:schemeClr val="accen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2" r:id="rId4"/>
    <p:sldLayoutId id="2147483653" r:id="rId5"/>
    <p:sldLayoutId id="2147483654" r:id="rId6"/>
    <p:sldLayoutId id="2147483655" r:id="rId7"/>
    <p:sldLayoutId id="2147483656" r:id="rId8"/>
    <p:sldLayoutId id="214748365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92">
          <p15:clr>
            <a:srgbClr val="F26B43"/>
          </p15:clr>
        </p15:guide>
        <p15:guide id="2" pos="7488">
          <p15:clr>
            <a:srgbClr val="F26B43"/>
          </p15:clr>
        </p15:guide>
        <p15:guide id="3" orient="horz" pos="165">
          <p15:clr>
            <a:srgbClr val="F26B43"/>
          </p15:clr>
        </p15:guide>
        <p15:guide id="4" orient="horz" pos="425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a:off x="304801" y="266699"/>
            <a:ext cx="11582400" cy="7929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a:off x="304800" y="1219200"/>
            <a:ext cx="11582400" cy="44124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42900"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30200"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L="1828800" marR="0" lvl="3" indent="-317500"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04800"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1" name="Google Shape;81;p12"/>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8B8B8B"/>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pic>
        <p:nvPicPr>
          <p:cNvPr id="82" name="Google Shape;82;p12"/>
          <p:cNvPicPr preferRelativeResize="0"/>
          <p:nvPr/>
        </p:nvPicPr>
        <p:blipFill rotWithShape="1">
          <a:blip r:embed="rId13">
            <a:alphaModFix/>
          </a:blip>
          <a:srcRect/>
          <a:stretch/>
        </p:blipFill>
        <p:spPr>
          <a:xfrm>
            <a:off x="10497761" y="6356309"/>
            <a:ext cx="1424354" cy="356726"/>
          </a:xfrm>
          <a:prstGeom prst="rect">
            <a:avLst/>
          </a:prstGeom>
          <a:noFill/>
          <a:ln>
            <a:noFill/>
          </a:ln>
        </p:spPr>
      </p:pic>
      <p:sp>
        <p:nvSpPr>
          <p:cNvPr id="83" name="Google Shape;83;p12"/>
          <p:cNvSpPr txBox="1"/>
          <p:nvPr/>
        </p:nvSpPr>
        <p:spPr>
          <a:xfrm>
            <a:off x="304796" y="6298780"/>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chemeClr val="accent1"/>
                </a:solidFill>
                <a:latin typeface="Arial"/>
                <a:ea typeface="Arial"/>
                <a:cs typeface="Arial"/>
                <a:sym typeface="Arial"/>
              </a:rPr>
              <a:t>‹#›</a:t>
            </a:fld>
            <a:endParaRPr sz="1400" b="0" i="0" u="none" strike="noStrike" cap="none">
              <a:solidFill>
                <a:schemeClr val="accent1"/>
              </a:solidFill>
              <a:latin typeface="Arial"/>
              <a:ea typeface="Arial"/>
              <a:cs typeface="Arial"/>
              <a:sym typeface="Arial"/>
            </a:endParaRPr>
          </a:p>
        </p:txBody>
      </p:sp>
      <p:sp>
        <p:nvSpPr>
          <p:cNvPr id="84" name="Google Shape;84;p12"/>
          <p:cNvSpPr txBox="1"/>
          <p:nvPr/>
        </p:nvSpPr>
        <p:spPr>
          <a:xfrm>
            <a:off x="556733" y="6278902"/>
            <a:ext cx="23367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accent1"/>
                </a:solidFill>
                <a:latin typeface="Arial"/>
                <a:ea typeface="Arial"/>
                <a:cs typeface="Arial"/>
                <a:sym typeface="Arial"/>
              </a:rPr>
              <a:t>|   sepapower.org </a:t>
            </a:r>
            <a:endParaRPr sz="1800" b="0" i="0" u="none" strike="noStrike" cap="none">
              <a:solidFill>
                <a:schemeClr val="accent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8" r:id="rId1"/>
    <p:sldLayoutId id="2147483659"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92">
          <p15:clr>
            <a:srgbClr val="F26B43"/>
          </p15:clr>
        </p15:guide>
        <p15:guide id="2" pos="7488">
          <p15:clr>
            <a:srgbClr val="F26B43"/>
          </p15:clr>
        </p15:guide>
        <p15:guide id="3" orient="horz" pos="165">
          <p15:clr>
            <a:srgbClr val="F26B43"/>
          </p15:clr>
        </p15:guide>
        <p15:guide id="4" orient="horz" pos="425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1" y="266699"/>
            <a:ext cx="11582398" cy="792843"/>
          </a:xfrm>
          <a:prstGeom prst="rect">
            <a:avLst/>
          </a:prstGeom>
        </p:spPr>
        <p:txBody>
          <a:bodyPr vert="horz" lIns="0" tIns="0" rIns="0" bIns="0" rtlCol="0" anchor="ctr" anchorCtr="0">
            <a:noAutofit/>
          </a:bodyPr>
          <a:lstStyle/>
          <a:p>
            <a:r>
              <a:rPr lang="en-US" dirty="0"/>
              <a:t>Click To Edit Master Title Style</a:t>
            </a:r>
          </a:p>
        </p:txBody>
      </p:sp>
      <p:sp>
        <p:nvSpPr>
          <p:cNvPr id="4" name="Text Placeholder 3">
            <a:extLst>
              <a:ext uri="{FF2B5EF4-FFF2-40B4-BE49-F238E27FC236}">
                <a16:creationId xmlns:a16="http://schemas.microsoft.com/office/drawing/2014/main" id="{64EA8DB1-B4DD-4F3D-9CAB-994462C51D17}"/>
              </a:ext>
            </a:extLst>
          </p:cNvPr>
          <p:cNvSpPr>
            <a:spLocks noGrp="1"/>
          </p:cNvSpPr>
          <p:nvPr>
            <p:ph type="body" idx="1"/>
          </p:nvPr>
        </p:nvSpPr>
        <p:spPr>
          <a:xfrm>
            <a:off x="304800" y="1219200"/>
            <a:ext cx="11582398" cy="4412343"/>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BD641B0E-CDE6-4F1D-B3A5-7CEDD4AA3405}"/>
              </a:ext>
            </a:extLst>
          </p:cNvPr>
          <p:cNvSpPr>
            <a:spLocks noGrp="1"/>
          </p:cNvSpPr>
          <p:nvPr>
            <p:ph type="ftr" sz="quarter" idx="3"/>
          </p:nvPr>
        </p:nvSpPr>
        <p:spPr>
          <a:xfrm>
            <a:off x="304796" y="5768975"/>
            <a:ext cx="11582408" cy="365125"/>
          </a:xfrm>
          <a:prstGeom prst="rect">
            <a:avLst/>
          </a:prstGeom>
        </p:spPr>
        <p:txBody>
          <a:bodyPr vert="horz" lIns="0" tIns="0" rIns="0" bIns="0" rtlCol="0" anchor="b"/>
          <a:lstStyle>
            <a:lvl1pPr algn="l">
              <a:defRPr sz="1000">
                <a:solidFill>
                  <a:schemeClr val="tx2">
                    <a:lumMod val="60000"/>
                    <a:lumOff val="40000"/>
                  </a:schemeClr>
                </a:solidFill>
              </a:defRPr>
            </a:lvl1pPr>
          </a:lstStyle>
          <a:p>
            <a:r>
              <a:rPr lang="en-US" dirty="0"/>
              <a:t>Footer</a:t>
            </a:r>
          </a:p>
        </p:txBody>
      </p:sp>
      <p:pic>
        <p:nvPicPr>
          <p:cNvPr id="26" name="Graphic 25">
            <a:extLst>
              <a:ext uri="{FF2B5EF4-FFF2-40B4-BE49-F238E27FC236}">
                <a16:creationId xmlns:a16="http://schemas.microsoft.com/office/drawing/2014/main" id="{283EFA17-001C-49F5-BB58-36EBB0FDA4B7}"/>
              </a:ext>
            </a:extLst>
          </p:cNvPr>
          <p:cNvPicPr>
            <a:picLocks noChangeAspect="1"/>
          </p:cNvPicPr>
          <p:nvPr userDrawn="1"/>
        </p:nvPicPr>
        <p:blipFill>
          <a:blip r:embed="rId12"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p:blipFill>
        <p:spPr>
          <a:xfrm>
            <a:off x="10497761" y="6356309"/>
            <a:ext cx="1424352" cy="356726"/>
          </a:xfrm>
          <a:prstGeom prst="rect">
            <a:avLst/>
          </a:prstGeom>
        </p:spPr>
      </p:pic>
      <p:sp>
        <p:nvSpPr>
          <p:cNvPr id="31" name="TextBox 30">
            <a:extLst>
              <a:ext uri="{FF2B5EF4-FFF2-40B4-BE49-F238E27FC236}">
                <a16:creationId xmlns:a16="http://schemas.microsoft.com/office/drawing/2014/main" id="{F4D49E42-D49D-437C-9198-ADCE4E666C3B}"/>
              </a:ext>
            </a:extLst>
          </p:cNvPr>
          <p:cNvSpPr txBox="1"/>
          <p:nvPr userDrawn="1"/>
        </p:nvSpPr>
        <p:spPr>
          <a:xfrm>
            <a:off x="304796" y="6298780"/>
            <a:ext cx="435742" cy="571500"/>
          </a:xfrm>
          <a:prstGeom prst="rect">
            <a:avLst/>
          </a:prstGeom>
          <a:noFill/>
        </p:spPr>
        <p:txBody>
          <a:bodyPr wrap="square" lIns="0" tIns="0" rIns="0" bIns="0" rtlCol="0" anchor="ctr" anchorCtr="0">
            <a:noAutofit/>
          </a:bodyPr>
          <a:lstStyle/>
          <a:p>
            <a:pPr algn="l"/>
            <a:fld id="{996B5273-46EB-4870-A6B0-6E7F43CBD6D0}" type="slidenum">
              <a:rPr lang="en-US" sz="1000" b="0" smtClean="0">
                <a:solidFill>
                  <a:schemeClr val="accent1"/>
                </a:solidFill>
                <a:latin typeface="+mj-lt"/>
              </a:rPr>
              <a:pPr algn="l"/>
              <a:t>‹#›</a:t>
            </a:fld>
            <a:endParaRPr lang="en-US" sz="1400" b="0" dirty="0">
              <a:solidFill>
                <a:schemeClr val="accent1"/>
              </a:solidFill>
              <a:latin typeface="+mj-lt"/>
            </a:endParaRPr>
          </a:p>
        </p:txBody>
      </p:sp>
      <p:sp>
        <p:nvSpPr>
          <p:cNvPr id="32" name="TextBox 31">
            <a:extLst>
              <a:ext uri="{FF2B5EF4-FFF2-40B4-BE49-F238E27FC236}">
                <a16:creationId xmlns:a16="http://schemas.microsoft.com/office/drawing/2014/main" id="{99C3A5EB-3A71-49D6-8D79-ED61410824BB}"/>
              </a:ext>
            </a:extLst>
          </p:cNvPr>
          <p:cNvSpPr txBox="1"/>
          <p:nvPr userDrawn="1"/>
        </p:nvSpPr>
        <p:spPr>
          <a:xfrm>
            <a:off x="556733" y="6278902"/>
            <a:ext cx="2336803" cy="571500"/>
          </a:xfrm>
          <a:prstGeom prst="rect">
            <a:avLst/>
          </a:prstGeom>
          <a:noFill/>
        </p:spPr>
        <p:txBody>
          <a:bodyPr wrap="square" lIns="0" tIns="0" rIns="0" bIns="0" rtlCol="0" anchor="ctr" anchorCtr="0">
            <a:noAutofit/>
          </a:bodyPr>
          <a:lstStyle/>
          <a:p>
            <a:pPr algn="l"/>
            <a:r>
              <a:rPr lang="en-US" sz="1100" b="0" dirty="0">
                <a:solidFill>
                  <a:schemeClr val="accent1"/>
                </a:solidFill>
                <a:latin typeface="+mj-lt"/>
              </a:rPr>
              <a:t>|   sepapower.org </a:t>
            </a:r>
            <a:endParaRPr lang="en-US" sz="1800" b="0" dirty="0">
              <a:solidFill>
                <a:schemeClr val="accent1"/>
              </a:solidFill>
              <a:latin typeface="+mj-lt"/>
            </a:endParaRPr>
          </a:p>
        </p:txBody>
      </p:sp>
    </p:spTree>
    <p:extLst>
      <p:ext uri="{BB962C8B-B14F-4D97-AF65-F5344CB8AC3E}">
        <p14:creationId xmlns:p14="http://schemas.microsoft.com/office/powerpoint/2010/main" val="532499278"/>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Lst>
  <p:hf sldNum="0" hdr="0" dt="0"/>
  <p:txStyles>
    <p:titleStyle>
      <a:lvl1pPr algn="l" defTabSz="914400" rtl="0" eaLnBrk="1" latinLnBrk="0" hangingPunct="1">
        <a:lnSpc>
          <a:spcPct val="90000"/>
        </a:lnSpc>
        <a:spcBef>
          <a:spcPct val="0"/>
        </a:spcBef>
        <a:buNone/>
        <a:defRPr sz="3200" b="1" kern="1200" cap="none" baseline="0">
          <a:solidFill>
            <a:schemeClr val="accent1"/>
          </a:solidFill>
          <a:latin typeface="+mj-lt"/>
          <a:ea typeface="+mj-ea"/>
          <a:cs typeface="+mj-cs"/>
        </a:defRPr>
      </a:lvl1pPr>
    </p:titleStyle>
    <p:bodyStyle>
      <a:lvl1pPr marL="0" indent="0" algn="l" defTabSz="914400" rtl="0" eaLnBrk="1" latinLnBrk="0" hangingPunct="1">
        <a:lnSpc>
          <a:spcPct val="100000"/>
        </a:lnSpc>
        <a:spcBef>
          <a:spcPts val="600"/>
        </a:spcBef>
        <a:buFont typeface="Arial" panose="020B0604020202020204" pitchFamily="34" charset="0"/>
        <a:buNone/>
        <a:defRPr sz="2000" kern="1200">
          <a:solidFill>
            <a:schemeClr val="tx2"/>
          </a:solidFill>
          <a:latin typeface="+mn-lt"/>
          <a:ea typeface="+mn-ea"/>
          <a:cs typeface="+mn-cs"/>
        </a:defRPr>
      </a:lvl1pPr>
      <a:lvl2pPr marL="182880" indent="-182880" algn="l" defTabSz="914400" rtl="0" eaLnBrk="1" latinLnBrk="0" hangingPunct="1">
        <a:lnSpc>
          <a:spcPct val="100000"/>
        </a:lnSpc>
        <a:spcBef>
          <a:spcPts val="600"/>
        </a:spcBef>
        <a:buClr>
          <a:schemeClr val="accent1"/>
        </a:buClr>
        <a:buFont typeface="Arial" panose="020B0604020202020204" pitchFamily="34" charset="0"/>
        <a:buChar char="•"/>
        <a:defRPr sz="1800" kern="1200">
          <a:solidFill>
            <a:schemeClr val="tx2"/>
          </a:solidFill>
          <a:latin typeface="+mn-lt"/>
          <a:ea typeface="+mn-ea"/>
          <a:cs typeface="+mn-cs"/>
        </a:defRPr>
      </a:lvl2pPr>
      <a:lvl3pPr marL="365760" indent="-182880" algn="l" defTabSz="914400" rtl="0" eaLnBrk="1" latinLnBrk="0" hangingPunct="1">
        <a:lnSpc>
          <a:spcPct val="100000"/>
        </a:lnSpc>
        <a:spcBef>
          <a:spcPts val="600"/>
        </a:spcBef>
        <a:buFont typeface="Arial" panose="020B0604020202020204" pitchFamily="34" charset="0"/>
        <a:buChar char="–"/>
        <a:defRPr sz="1600" kern="1200">
          <a:solidFill>
            <a:schemeClr val="tx2"/>
          </a:solidFill>
          <a:latin typeface="+mn-lt"/>
          <a:ea typeface="+mn-ea"/>
          <a:cs typeface="+mn-cs"/>
        </a:defRPr>
      </a:lvl3pPr>
      <a:lvl4pPr marL="548640" indent="-182880" algn="l" defTabSz="914400" rtl="0" eaLnBrk="1" latinLnBrk="0" hangingPunct="1">
        <a:lnSpc>
          <a:spcPct val="100000"/>
        </a:lnSpc>
        <a:spcBef>
          <a:spcPts val="600"/>
        </a:spcBef>
        <a:buFont typeface="Arial" panose="020B0604020202020204" pitchFamily="34" charset="0"/>
        <a:buChar char="•"/>
        <a:defRPr sz="1400" kern="1200">
          <a:solidFill>
            <a:schemeClr val="tx2"/>
          </a:solidFill>
          <a:latin typeface="+mn-lt"/>
          <a:ea typeface="+mn-ea"/>
          <a:cs typeface="+mn-cs"/>
        </a:defRPr>
      </a:lvl4pPr>
      <a:lvl5pPr marL="731520" indent="-182880" algn="l" defTabSz="914400" rtl="0" eaLnBrk="1" latinLnBrk="0" hangingPunct="1">
        <a:lnSpc>
          <a:spcPct val="100000"/>
        </a:lnSpc>
        <a:spcBef>
          <a:spcPts val="600"/>
        </a:spcBef>
        <a:buClr>
          <a:schemeClr val="tx2">
            <a:lumMod val="60000"/>
            <a:lumOff val="40000"/>
          </a:schemeClr>
        </a:buClr>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92">
          <p15:clr>
            <a:srgbClr val="F26B43"/>
          </p15:clr>
        </p15:guide>
        <p15:guide id="4" pos="7488">
          <p15:clr>
            <a:srgbClr val="F26B43"/>
          </p15:clr>
        </p15:guide>
        <p15:guide id="5" orient="horz" pos="165">
          <p15:clr>
            <a:srgbClr val="F26B43"/>
          </p15:clr>
        </p15:guide>
        <p15:guide id="6" orient="horz" pos="4259">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a:off x="304801" y="266699"/>
            <a:ext cx="11582400" cy="792900"/>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a:off x="304800" y="1219200"/>
            <a:ext cx="11582400" cy="44124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42900"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30200"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L="1828800" marR="0" lvl="3" indent="-317500"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04800"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81" name="Google Shape;81;p12"/>
          <p:cNvSpPr txBox="1">
            <a:spLocks noGrp="1"/>
          </p:cNvSpPr>
          <p:nvPr>
            <p:ph type="ftr" idx="11"/>
          </p:nvPr>
        </p:nvSpPr>
        <p:spPr>
          <a:xfrm>
            <a:off x="304796" y="5768975"/>
            <a:ext cx="11582400" cy="365100"/>
          </a:xfrm>
          <a:prstGeom prst="rect">
            <a:avLst/>
          </a:prstGeom>
          <a:noFill/>
          <a:ln>
            <a:noFill/>
          </a:ln>
        </p:spPr>
        <p:txBody>
          <a:bodyPr spcFirstLastPara="1" wrap="square" lIns="0" tIns="0" rIns="0" bIns="0" anchor="b" anchorCtr="0">
            <a:no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rgbClr val="8B8B8B"/>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pic>
        <p:nvPicPr>
          <p:cNvPr id="82" name="Google Shape;82;p12"/>
          <p:cNvPicPr preferRelativeResize="0"/>
          <p:nvPr/>
        </p:nvPicPr>
        <p:blipFill rotWithShape="1">
          <a:blip r:embed="rId18">
            <a:alphaModFix/>
          </a:blip>
          <a:srcRect/>
          <a:stretch/>
        </p:blipFill>
        <p:spPr>
          <a:xfrm>
            <a:off x="10497761" y="6356309"/>
            <a:ext cx="1424354" cy="356726"/>
          </a:xfrm>
          <a:prstGeom prst="rect">
            <a:avLst/>
          </a:prstGeom>
          <a:noFill/>
          <a:ln>
            <a:noFill/>
          </a:ln>
        </p:spPr>
      </p:pic>
      <p:sp>
        <p:nvSpPr>
          <p:cNvPr id="83" name="Google Shape;83;p12"/>
          <p:cNvSpPr txBox="1"/>
          <p:nvPr/>
        </p:nvSpPr>
        <p:spPr>
          <a:xfrm>
            <a:off x="304796" y="6298780"/>
            <a:ext cx="4356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000"/>
              <a:buFont typeface="Arial"/>
              <a:buNone/>
            </a:pPr>
            <a:fld id="{00000000-1234-1234-1234-123412341234}" type="slidenum">
              <a:rPr lang="en-US" sz="1000" b="0" i="0" u="none" strike="noStrike" cap="none">
                <a:solidFill>
                  <a:schemeClr val="accent1"/>
                </a:solidFill>
                <a:latin typeface="Arial"/>
                <a:ea typeface="Arial"/>
                <a:cs typeface="Arial"/>
                <a:sym typeface="Arial"/>
              </a:rPr>
              <a:t>‹#›</a:t>
            </a:fld>
            <a:endParaRPr sz="1400" b="0" i="0" u="none" strike="noStrike" cap="none">
              <a:solidFill>
                <a:schemeClr val="accent1"/>
              </a:solidFill>
              <a:latin typeface="Arial"/>
              <a:ea typeface="Arial"/>
              <a:cs typeface="Arial"/>
              <a:sym typeface="Arial"/>
            </a:endParaRPr>
          </a:p>
        </p:txBody>
      </p:sp>
      <p:sp>
        <p:nvSpPr>
          <p:cNvPr id="84" name="Google Shape;84;p12"/>
          <p:cNvSpPr txBox="1"/>
          <p:nvPr/>
        </p:nvSpPr>
        <p:spPr>
          <a:xfrm>
            <a:off x="556733" y="6278902"/>
            <a:ext cx="2336700" cy="5715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a:solidFill>
                  <a:schemeClr val="accent1"/>
                </a:solidFill>
                <a:latin typeface="Arial"/>
                <a:ea typeface="Arial"/>
                <a:cs typeface="Arial"/>
                <a:sym typeface="Arial"/>
              </a:rPr>
              <a:t>|   sepapower.org </a:t>
            </a:r>
            <a:endParaRPr sz="1800" b="0" i="0" u="none" strike="noStrike" cap="none">
              <a:solidFill>
                <a:schemeClr val="accent1"/>
              </a:solidFill>
              <a:latin typeface="Arial"/>
              <a:ea typeface="Arial"/>
              <a:cs typeface="Arial"/>
              <a:sym typeface="Arial"/>
            </a:endParaRPr>
          </a:p>
        </p:txBody>
      </p:sp>
    </p:spTree>
    <p:extLst>
      <p:ext uri="{BB962C8B-B14F-4D97-AF65-F5344CB8AC3E}">
        <p14:creationId xmlns:p14="http://schemas.microsoft.com/office/powerpoint/2010/main" val="1242101153"/>
      </p:ext>
    </p:extLst>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92">
          <p15:clr>
            <a:srgbClr val="F26B43"/>
          </p15:clr>
        </p15:guide>
        <p15:guide id="2" pos="7488">
          <p15:clr>
            <a:srgbClr val="F26B43"/>
          </p15:clr>
        </p15:guide>
        <p15:guide id="3" orient="horz" pos="165">
          <p15:clr>
            <a:srgbClr val="F26B43"/>
          </p15:clr>
        </p15:guide>
        <p15:guide id="4" orient="horz" pos="425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304801" y="266699"/>
            <a:ext cx="11582398" cy="792843"/>
          </a:xfrm>
          <a:prstGeom prst="rect">
            <a:avLst/>
          </a:prstGeom>
          <a:noFill/>
          <a:ln>
            <a:noFill/>
          </a:ln>
        </p:spPr>
        <p:txBody>
          <a:bodyPr spcFirstLastPara="1" wrap="square" lIns="0" tIns="0" rIns="0" bIns="0" anchor="ctr" anchorCtr="0">
            <a:noAutofit/>
          </a:bodyPr>
          <a:lstStyle>
            <a:lvl1pPr marR="0" lvl="0" algn="l" rtl="0">
              <a:lnSpc>
                <a:spcPct val="90000"/>
              </a:lnSpc>
              <a:spcBef>
                <a:spcPts val="0"/>
              </a:spcBef>
              <a:spcAft>
                <a:spcPts val="0"/>
              </a:spcAft>
              <a:buClr>
                <a:schemeClr val="accent1"/>
              </a:buClr>
              <a:buSzPts val="3200"/>
              <a:buFont typeface="Arial"/>
              <a:buNone/>
              <a:defRPr sz="32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304800" y="1219200"/>
            <a:ext cx="11582398" cy="4412343"/>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600"/>
              </a:spcBef>
              <a:spcAft>
                <a:spcPts val="0"/>
              </a:spcAft>
              <a:buClr>
                <a:schemeClr val="dk2"/>
              </a:buClr>
              <a:buSzPts val="2000"/>
              <a:buFont typeface="Arial"/>
              <a:buNone/>
              <a:defRPr sz="2000" b="0" i="0" u="none" strike="noStrike" cap="none">
                <a:solidFill>
                  <a:schemeClr val="dk2"/>
                </a:solidFill>
                <a:latin typeface="Arial"/>
                <a:ea typeface="Arial"/>
                <a:cs typeface="Arial"/>
                <a:sym typeface="Arial"/>
              </a:defRPr>
            </a:lvl1pPr>
            <a:lvl2pPr marL="914400" marR="0" lvl="1" indent="-342900" algn="l" rtl="0">
              <a:lnSpc>
                <a:spcPct val="100000"/>
              </a:lnSpc>
              <a:spcBef>
                <a:spcPts val="600"/>
              </a:spcBef>
              <a:spcAft>
                <a:spcPts val="0"/>
              </a:spcAft>
              <a:buClr>
                <a:schemeClr val="accent1"/>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30200" algn="l" rtl="0">
              <a:lnSpc>
                <a:spcPct val="100000"/>
              </a:lnSpc>
              <a:spcBef>
                <a:spcPts val="600"/>
              </a:spcBef>
              <a:spcAft>
                <a:spcPts val="0"/>
              </a:spcAft>
              <a:buClr>
                <a:schemeClr val="dk2"/>
              </a:buClr>
              <a:buSzPts val="1600"/>
              <a:buFont typeface="Arial"/>
              <a:buChar char="–"/>
              <a:defRPr sz="1600" b="0" i="0" u="none" strike="noStrike" cap="none">
                <a:solidFill>
                  <a:schemeClr val="dk2"/>
                </a:solidFill>
                <a:latin typeface="Arial"/>
                <a:ea typeface="Arial"/>
                <a:cs typeface="Arial"/>
                <a:sym typeface="Arial"/>
              </a:defRPr>
            </a:lvl3pPr>
            <a:lvl4pPr marL="1828800" marR="0" lvl="3" indent="-317500" algn="l" rtl="0">
              <a:lnSpc>
                <a:spcPct val="100000"/>
              </a:lnSpc>
              <a:spcBef>
                <a:spcPts val="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04800" algn="l" rtl="0">
              <a:lnSpc>
                <a:spcPct val="100000"/>
              </a:lnSpc>
              <a:spcBef>
                <a:spcPts val="600"/>
              </a:spcBef>
              <a:spcAft>
                <a:spcPts val="0"/>
              </a:spcAft>
              <a:buClr>
                <a:srgbClr val="8B8B8B"/>
              </a:buClr>
              <a:buSzPts val="1200"/>
              <a:buFont typeface="Arial"/>
              <a:buChar char="–"/>
              <a:defRPr sz="1200" b="0" i="0" u="none" strike="noStrike" cap="none">
                <a:solidFill>
                  <a:schemeClr val="dk2"/>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12" name="Google Shape;12;p1"/>
          <p:cNvSpPr txBox="1">
            <a:spLocks noGrp="1"/>
          </p:cNvSpPr>
          <p:nvPr>
            <p:ph type="ftr" idx="11"/>
          </p:nvPr>
        </p:nvSpPr>
        <p:spPr>
          <a:xfrm>
            <a:off x="304796" y="5768975"/>
            <a:ext cx="11582408" cy="365125"/>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b="0" i="0" u="none" strike="noStrike" cap="none">
                <a:solidFill>
                  <a:srgbClr val="8B8B8B"/>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pic>
        <p:nvPicPr>
          <p:cNvPr id="13" name="Google Shape;13;p1"/>
          <p:cNvPicPr preferRelativeResize="0"/>
          <p:nvPr/>
        </p:nvPicPr>
        <p:blipFill rotWithShape="1">
          <a:blip r:embed="rId15">
            <a:alphaModFix/>
          </a:blip>
          <a:srcRect/>
          <a:stretch/>
        </p:blipFill>
        <p:spPr>
          <a:xfrm>
            <a:off x="10497761" y="6356309"/>
            <a:ext cx="1424352" cy="356726"/>
          </a:xfrm>
          <a:prstGeom prst="rect">
            <a:avLst/>
          </a:prstGeom>
          <a:noFill/>
          <a:ln>
            <a:noFill/>
          </a:ln>
        </p:spPr>
      </p:pic>
      <p:sp>
        <p:nvSpPr>
          <p:cNvPr id="14" name="Google Shape;14;p1"/>
          <p:cNvSpPr txBox="1"/>
          <p:nvPr/>
        </p:nvSpPr>
        <p:spPr>
          <a:xfrm>
            <a:off x="304796" y="6298780"/>
            <a:ext cx="435742"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fld id="{00000000-1234-1234-1234-123412341234}" type="slidenum">
              <a:rPr lang="en-US" sz="1000" b="0" i="0" u="none" strike="noStrike" cap="none">
                <a:solidFill>
                  <a:schemeClr val="accent1"/>
                </a:solidFill>
                <a:latin typeface="Arial"/>
                <a:ea typeface="Arial"/>
                <a:cs typeface="Arial"/>
                <a:sym typeface="Arial"/>
              </a:rPr>
              <a:t>‹#›</a:t>
            </a:fld>
            <a:endParaRPr sz="1400" b="0" i="0" u="none" strike="noStrike" cap="none">
              <a:solidFill>
                <a:schemeClr val="accent1"/>
              </a:solidFill>
              <a:latin typeface="Arial"/>
              <a:ea typeface="Arial"/>
              <a:cs typeface="Arial"/>
              <a:sym typeface="Arial"/>
            </a:endParaRPr>
          </a:p>
        </p:txBody>
      </p:sp>
      <p:sp>
        <p:nvSpPr>
          <p:cNvPr id="15" name="Google Shape;15;p1"/>
          <p:cNvSpPr txBox="1"/>
          <p:nvPr/>
        </p:nvSpPr>
        <p:spPr>
          <a:xfrm>
            <a:off x="556733" y="6278902"/>
            <a:ext cx="2336803" cy="5715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100" b="0" i="0" u="none" strike="noStrike" cap="none">
                <a:solidFill>
                  <a:schemeClr val="accent1"/>
                </a:solidFill>
                <a:latin typeface="Arial"/>
                <a:ea typeface="Arial"/>
                <a:cs typeface="Arial"/>
                <a:sym typeface="Arial"/>
              </a:rPr>
              <a:t>|   sepapower.org </a:t>
            </a:r>
            <a:endParaRPr sz="1800" b="0" i="0" u="none" strike="noStrike" cap="none">
              <a:solidFill>
                <a:schemeClr val="accent1"/>
              </a:solidFill>
              <a:latin typeface="Arial"/>
              <a:ea typeface="Arial"/>
              <a:cs typeface="Arial"/>
              <a:sym typeface="Arial"/>
            </a:endParaRPr>
          </a:p>
        </p:txBody>
      </p:sp>
    </p:spTree>
    <p:extLst>
      <p:ext uri="{BB962C8B-B14F-4D97-AF65-F5344CB8AC3E}">
        <p14:creationId xmlns:p14="http://schemas.microsoft.com/office/powerpoint/2010/main" val="3961445923"/>
      </p:ext>
    </p:extLst>
  </p:cSld>
  <p:clrMap bg1="lt1" tx1="dk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92">
          <p15:clr>
            <a:srgbClr val="F26B43"/>
          </p15:clr>
        </p15:guide>
        <p15:guide id="2" pos="7488">
          <p15:clr>
            <a:srgbClr val="F26B43"/>
          </p15:clr>
        </p15:guide>
        <p15:guide id="3" orient="horz" pos="165">
          <p15:clr>
            <a:srgbClr val="F26B43"/>
          </p15:clr>
        </p15:guide>
        <p15:guide id="4" orient="horz" pos="425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0.jpg"/><Relationship Id="rId4" Type="http://schemas.openxmlformats.org/officeDocument/2006/relationships/image" Target="../media/image9.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8.xml"/></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xml"/><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8" Type="http://schemas.openxmlformats.org/officeDocument/2006/relationships/hyperlink" Target="https://sepapower.org/resource/developing-a-comprehensive-benefit-cost-analysis-framework-the-rhode-island-experience/" TargetMode="External"/><Relationship Id="rId3" Type="http://schemas.openxmlformats.org/officeDocument/2006/relationships/hyperlink" Target="https://sepapower.org/resource/benefits-of-a-comprehensive-public-stakeholder-process-the-oregon-senate-bill-978-experience/" TargetMode="External"/><Relationship Id="rId7" Type="http://schemas.openxmlformats.org/officeDocument/2006/relationships/hyperlink" Target="https://sepapower.org/resource/innovating-regulatory-education-for-a-clean-modern-energy-future/" TargetMode="External"/><Relationship Id="rId2" Type="http://schemas.openxmlformats.org/officeDocument/2006/relationships/notesSlide" Target="../notesSlides/notesSlide17.xml"/><Relationship Id="rId1" Type="http://schemas.openxmlformats.org/officeDocument/2006/relationships/slideLayout" Target="../slideLayouts/slideLayout48.xml"/><Relationship Id="rId6" Type="http://schemas.openxmlformats.org/officeDocument/2006/relationships/hyperlink" Target="https://sepapower.org/resource/renovate-best-regulatory-practice-toolkit-series-performance-based-regulation-part-iii/" TargetMode="External"/><Relationship Id="rId5" Type="http://schemas.openxmlformats.org/officeDocument/2006/relationships/hyperlink" Target="https://sepapower.org/resource/renovate-best-regulatory-practice-toolkit-series-performance-based-regulation-part-ii/" TargetMode="External"/><Relationship Id="rId10" Type="http://schemas.openxmlformats.org/officeDocument/2006/relationships/hyperlink" Target="https://sepapower.org/regulatory-innovation/" TargetMode="External"/><Relationship Id="rId4" Type="http://schemas.openxmlformats.org/officeDocument/2006/relationships/hyperlink" Target="https://sepapower.org/resource/renovate-best-regulatory-practice-toolkit-series-performance-based-regulation-part-i/" TargetMode="External"/><Relationship Id="rId9" Type="http://schemas.openxmlformats.org/officeDocument/2006/relationships/hyperlink" Target="https://sepapower.org/resource/renovate-solution-set/"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9.xml"/><Relationship Id="rId5" Type="http://schemas.openxmlformats.org/officeDocument/2006/relationships/image" Target="../media/image55.png"/><Relationship Id="rId4" Type="http://schemas.openxmlformats.org/officeDocument/2006/relationships/hyperlink" Target="mailto:jbesser@sepapower.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jpg"/><Relationship Id="rId3" Type="http://schemas.openxmlformats.org/officeDocument/2006/relationships/image" Target="../media/image13.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5" Type="http://schemas.openxmlformats.org/officeDocument/2006/relationships/image" Target="../media/image24.jpg"/><Relationship Id="rId10" Type="http://schemas.openxmlformats.org/officeDocument/2006/relationships/image" Target="../media/image19.png"/><Relationship Id="rId4" Type="http://schemas.openxmlformats.org/officeDocument/2006/relationships/image" Target="../media/image12.png"/><Relationship Id="rId9" Type="http://schemas.openxmlformats.org/officeDocument/2006/relationships/image" Target="../media/image18.png"/><Relationship Id="rId14" Type="http://schemas.openxmlformats.org/officeDocument/2006/relationships/image" Target="../media/image23.jpg"/></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8.pn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2.png"/><Relationship Id="rId11" Type="http://schemas.openxmlformats.org/officeDocument/2006/relationships/image" Target="../media/image35.jpg"/><Relationship Id="rId5" Type="http://schemas.openxmlformats.org/officeDocument/2006/relationships/image" Target="../media/image30.jpg"/><Relationship Id="rId10" Type="http://schemas.openxmlformats.org/officeDocument/2006/relationships/image" Target="../media/image34.png"/><Relationship Id="rId4" Type="http://schemas.openxmlformats.org/officeDocument/2006/relationships/image" Target="../media/image29.png"/><Relationship Id="rId9" Type="http://schemas.openxmlformats.org/officeDocument/2006/relationships/image" Target="../media/image33.png"/><Relationship Id="rId14"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xml"/><Relationship Id="rId1" Type="http://schemas.openxmlformats.org/officeDocument/2006/relationships/slideLayout" Target="../slideLayouts/slideLayout3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35.xml"/><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4.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47.png"/><Relationship Id="rId11" Type="http://schemas.openxmlformats.org/officeDocument/2006/relationships/image" Target="../media/image51.pn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5.png"/><Relationship Id="rId9" Type="http://schemas.openxmlformats.org/officeDocument/2006/relationships/image" Target="../media/image49.png"/></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hyperlink" Target="https://sepapower.org/resource/renovate-solution-se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43"/>
          <p:cNvSpPr txBox="1">
            <a:spLocks noGrp="1"/>
          </p:cNvSpPr>
          <p:nvPr>
            <p:ph type="ctrTitle"/>
          </p:nvPr>
        </p:nvSpPr>
        <p:spPr>
          <a:xfrm>
            <a:off x="482601" y="1493795"/>
            <a:ext cx="11042700" cy="1001100"/>
          </a:xfrm>
          <a:prstGeom prst="rect">
            <a:avLst/>
          </a:prstGeom>
          <a:noFill/>
          <a:ln>
            <a:noFill/>
          </a:ln>
        </p:spPr>
        <p:txBody>
          <a:bodyPr spcFirstLastPara="1" wrap="square" lIns="0" tIns="0" rIns="0" bIns="0" anchor="b" anchorCtr="0">
            <a:noAutofit/>
          </a:bodyPr>
          <a:lstStyle/>
          <a:p>
            <a:pPr marL="0" lvl="0" indent="0" algn="l" rtl="0">
              <a:lnSpc>
                <a:spcPct val="100000"/>
              </a:lnSpc>
              <a:spcBef>
                <a:spcPts val="0"/>
              </a:spcBef>
              <a:buClr>
                <a:schemeClr val="dk2"/>
              </a:buClr>
              <a:buSzPts val="4800"/>
              <a:buFont typeface="Arial"/>
              <a:buNone/>
            </a:pPr>
            <a:r>
              <a:rPr lang="en-US" sz="4000" dirty="0">
                <a:solidFill>
                  <a:srgbClr val="073763"/>
                </a:solidFill>
              </a:rPr>
              <a:t>Update on Regulatory Innovation (Renovate)</a:t>
            </a:r>
            <a:br>
              <a:rPr lang="en-US" sz="4000" dirty="0">
                <a:solidFill>
                  <a:srgbClr val="073763"/>
                </a:solidFill>
              </a:rPr>
            </a:br>
            <a:r>
              <a:rPr lang="en-US" sz="800" dirty="0">
                <a:solidFill>
                  <a:srgbClr val="073763"/>
                </a:solidFill>
              </a:rPr>
              <a:t>J</a:t>
            </a:r>
            <a:br>
              <a:rPr lang="en-US" sz="2800" dirty="0">
                <a:solidFill>
                  <a:srgbClr val="073763"/>
                </a:solidFill>
              </a:rPr>
            </a:br>
            <a:r>
              <a:rPr lang="en-US" sz="2800" dirty="0">
                <a:solidFill>
                  <a:srgbClr val="073763"/>
                </a:solidFill>
              </a:rPr>
              <a:t>Janet Gail Besser, Managing Director, SEPA Pathways</a:t>
            </a:r>
            <a:endParaRPr sz="2800" dirty="0">
              <a:solidFill>
                <a:srgbClr val="073763"/>
              </a:solidFill>
            </a:endParaRPr>
          </a:p>
        </p:txBody>
      </p:sp>
      <p:sp>
        <p:nvSpPr>
          <p:cNvPr id="349" name="Google Shape;349;p43"/>
          <p:cNvSpPr>
            <a:spLocks noGrp="1"/>
          </p:cNvSpPr>
          <p:nvPr>
            <p:ph type="subTitle" idx="1"/>
          </p:nvPr>
        </p:nvSpPr>
        <p:spPr>
          <a:xfrm>
            <a:off x="482600" y="2814320"/>
            <a:ext cx="4373880" cy="261800"/>
          </a:xfrm>
          <a:prstGeom prst="roundRect">
            <a:avLst>
              <a:gd name="adj" fmla="val 50000"/>
            </a:avLst>
          </a:prstGeom>
          <a:solidFill>
            <a:schemeClr val="accent6"/>
          </a:solidFill>
          <a:ln>
            <a:noFill/>
          </a:ln>
        </p:spPr>
        <p:txBody>
          <a:bodyPr spcFirstLastPara="1" wrap="square" lIns="137150" tIns="0" rIns="0" bIns="0" anchor="ctr" anchorCtr="0">
            <a:noAutofit/>
          </a:bodyPr>
          <a:lstStyle/>
          <a:p>
            <a:pPr marL="0" lvl="0" indent="0" algn="l" rtl="0">
              <a:lnSpc>
                <a:spcPct val="100000"/>
              </a:lnSpc>
              <a:spcBef>
                <a:spcPts val="0"/>
              </a:spcBef>
              <a:spcAft>
                <a:spcPts val="0"/>
              </a:spcAft>
              <a:buClr>
                <a:schemeClr val="lt1"/>
              </a:buClr>
              <a:buSzPts val="1400"/>
              <a:buNone/>
            </a:pPr>
            <a:r>
              <a:rPr lang="en-US" dirty="0"/>
              <a:t>NASUCA Annual Meeting, November 10, 2020</a:t>
            </a:r>
            <a:endParaRPr dirty="0"/>
          </a:p>
        </p:txBody>
      </p:sp>
      <p:sp>
        <p:nvSpPr>
          <p:cNvPr id="350" name="Google Shape;350;p43"/>
          <p:cNvSpPr txBox="1"/>
          <p:nvPr/>
        </p:nvSpPr>
        <p:spPr>
          <a:xfrm>
            <a:off x="8890000" y="1380067"/>
            <a:ext cx="0" cy="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endParaRPr sz="1600" b="0" i="0" u="none" strike="noStrike" cap="none">
              <a:solidFill>
                <a:schemeClr val="dk2"/>
              </a:solidFill>
              <a:latin typeface="Arial"/>
              <a:ea typeface="Arial"/>
              <a:cs typeface="Arial"/>
              <a:sym typeface="Arial"/>
            </a:endParaRPr>
          </a:p>
        </p:txBody>
      </p:sp>
      <p:pic>
        <p:nvPicPr>
          <p:cNvPr id="351" name="Google Shape;351;p43" descr="A close up of a car&#10;&#10;Description automatically generated"/>
          <p:cNvPicPr preferRelativeResize="0">
            <a:picLocks noGrp="1"/>
          </p:cNvPicPr>
          <p:nvPr>
            <p:ph type="pic" idx="2"/>
          </p:nvPr>
        </p:nvPicPr>
        <p:blipFill rotWithShape="1">
          <a:blip r:embed="rId3">
            <a:alphaModFix/>
          </a:blip>
          <a:srcRect l="14382" r="14381"/>
          <a:stretch/>
        </p:blipFill>
        <p:spPr>
          <a:xfrm>
            <a:off x="479425" y="4730750"/>
            <a:ext cx="1762125" cy="1649413"/>
          </a:xfrm>
          <a:prstGeom prst="rect">
            <a:avLst/>
          </a:prstGeom>
          <a:noFill/>
          <a:ln>
            <a:noFill/>
          </a:ln>
        </p:spPr>
      </p:pic>
      <p:pic>
        <p:nvPicPr>
          <p:cNvPr id="352" name="Google Shape;352;p43" descr="A picture containing outdoor, person, man, water&#10;&#10;Description automatically generated"/>
          <p:cNvPicPr preferRelativeResize="0">
            <a:picLocks noGrp="1"/>
          </p:cNvPicPr>
          <p:nvPr>
            <p:ph type="pic" idx="3"/>
          </p:nvPr>
        </p:nvPicPr>
        <p:blipFill rotWithShape="1">
          <a:blip r:embed="rId4">
            <a:alphaModFix/>
          </a:blip>
          <a:srcRect l="14388" r="14389"/>
          <a:stretch/>
        </p:blipFill>
        <p:spPr>
          <a:xfrm>
            <a:off x="2406650" y="4730750"/>
            <a:ext cx="1762125" cy="1649413"/>
          </a:xfrm>
          <a:prstGeom prst="rect">
            <a:avLst/>
          </a:prstGeom>
          <a:noFill/>
          <a:ln>
            <a:noFill/>
          </a:ln>
        </p:spPr>
      </p:pic>
      <p:pic>
        <p:nvPicPr>
          <p:cNvPr id="353" name="Google Shape;353;p43" descr="A picture containing man, building, person, hot&#10;&#10;Description automatically generated"/>
          <p:cNvPicPr preferRelativeResize="0">
            <a:picLocks noGrp="1"/>
          </p:cNvPicPr>
          <p:nvPr>
            <p:ph type="pic" idx="4"/>
          </p:nvPr>
        </p:nvPicPr>
        <p:blipFill rotWithShape="1">
          <a:blip r:embed="rId5">
            <a:alphaModFix/>
          </a:blip>
          <a:srcRect l="23869" r="23869"/>
          <a:stretch/>
        </p:blipFill>
        <p:spPr>
          <a:xfrm>
            <a:off x="4330700" y="4730750"/>
            <a:ext cx="1762125" cy="164941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3600"/>
              <a:t>Renovate Initiative Problem Statements</a:t>
            </a:r>
            <a:endParaRPr/>
          </a:p>
        </p:txBody>
      </p:sp>
      <p:sp>
        <p:nvSpPr>
          <p:cNvPr id="179" name="Google Shape;179;p25"/>
          <p:cNvSpPr txBox="1">
            <a:spLocks noGrp="1"/>
          </p:cNvSpPr>
          <p:nvPr>
            <p:ph type="body" idx="1"/>
          </p:nvPr>
        </p:nvSpPr>
        <p:spPr>
          <a:xfrm>
            <a:off x="308515" y="1322896"/>
            <a:ext cx="11344510" cy="5036635"/>
          </a:xfrm>
          <a:prstGeom prst="rect">
            <a:avLst/>
          </a:prstGeom>
          <a:noFill/>
          <a:ln>
            <a:noFill/>
          </a:ln>
        </p:spPr>
        <p:txBody>
          <a:bodyPr spcFirstLastPara="1" wrap="square" lIns="0" tIns="0" rIns="0" bIns="0" anchor="t" anchorCtr="0">
            <a:noAutofit/>
          </a:bodyPr>
          <a:lstStyle/>
          <a:p>
            <a:pPr marL="457200" lvl="0" indent="-457200" algn="l" rtl="0">
              <a:lnSpc>
                <a:spcPct val="100000"/>
              </a:lnSpc>
              <a:spcBef>
                <a:spcPts val="0"/>
              </a:spcBef>
              <a:spcAft>
                <a:spcPts val="0"/>
              </a:spcAft>
              <a:buClr>
                <a:srgbClr val="C00000"/>
              </a:buClr>
              <a:buSzPts val="2400"/>
              <a:buFont typeface="Arial"/>
              <a:buAutoNum type="arabicPeriod"/>
            </a:pPr>
            <a:r>
              <a:rPr lang="en-US" b="1">
                <a:solidFill>
                  <a:srgbClr val="C00000"/>
                </a:solidFill>
              </a:rPr>
              <a:t>People and knowledge:</a:t>
            </a:r>
            <a:r>
              <a:rPr lang="en-US">
                <a:solidFill>
                  <a:srgbClr val="C00000"/>
                </a:solidFill>
              </a:rPr>
              <a:t> </a:t>
            </a:r>
            <a:r>
              <a:rPr lang="en-US"/>
              <a:t>the steep learning curve for new technologies and operating practices lengthens and complicates the regulatory decision making process.</a:t>
            </a:r>
            <a:endParaRPr/>
          </a:p>
          <a:p>
            <a:pPr marL="457200" lvl="0" indent="-457200" algn="l" rtl="0">
              <a:lnSpc>
                <a:spcPct val="100000"/>
              </a:lnSpc>
              <a:spcBef>
                <a:spcPts val="600"/>
              </a:spcBef>
              <a:spcAft>
                <a:spcPts val="0"/>
              </a:spcAft>
              <a:buClr>
                <a:srgbClr val="E04403"/>
              </a:buClr>
              <a:buSzPts val="2400"/>
              <a:buFont typeface="Arial"/>
              <a:buAutoNum type="arabicPeriod"/>
            </a:pPr>
            <a:r>
              <a:rPr lang="en-US" b="1">
                <a:solidFill>
                  <a:srgbClr val="E04403"/>
                </a:solidFill>
              </a:rPr>
              <a:t>Managing risk and uncertainty: </a:t>
            </a:r>
            <a:r>
              <a:rPr lang="en-US"/>
              <a:t>questions about the capabilities, benefits and costs of new technologies and operating models make it difficult for regulators to apply traditional “prudent, used and useful” principles.</a:t>
            </a:r>
            <a:endParaRPr/>
          </a:p>
          <a:p>
            <a:pPr marL="457200" lvl="0" indent="-457200" algn="l" rtl="0">
              <a:lnSpc>
                <a:spcPct val="100000"/>
              </a:lnSpc>
              <a:spcBef>
                <a:spcPts val="600"/>
              </a:spcBef>
              <a:spcAft>
                <a:spcPts val="0"/>
              </a:spcAft>
              <a:buClr>
                <a:srgbClr val="FC8E5B"/>
              </a:buClr>
              <a:buSzPts val="2400"/>
              <a:buFont typeface="Arial"/>
              <a:buAutoNum type="arabicPeriod"/>
            </a:pPr>
            <a:r>
              <a:rPr lang="en-US" b="1">
                <a:solidFill>
                  <a:srgbClr val="FC8E5B"/>
                </a:solidFill>
              </a:rPr>
              <a:t>Managing increased rate of change:</a:t>
            </a:r>
            <a:r>
              <a:rPr lang="en-US">
                <a:solidFill>
                  <a:srgbClr val="FC8E5B"/>
                </a:solidFill>
              </a:rPr>
              <a:t> </a:t>
            </a:r>
            <a:r>
              <a:rPr lang="en-US"/>
              <a:t>the current rate of innovation outpaces regulatory processes.</a:t>
            </a:r>
            <a:endParaRPr/>
          </a:p>
          <a:p>
            <a:pPr marL="457200" lvl="0" indent="-457200" algn="l" rtl="0">
              <a:lnSpc>
                <a:spcPct val="100000"/>
              </a:lnSpc>
              <a:spcBef>
                <a:spcPts val="600"/>
              </a:spcBef>
              <a:spcAft>
                <a:spcPts val="0"/>
              </a:spcAft>
              <a:buClr>
                <a:srgbClr val="FFC000"/>
              </a:buClr>
              <a:buSzPts val="2400"/>
              <a:buFont typeface="Arial"/>
              <a:buAutoNum type="arabicPeriod"/>
            </a:pPr>
            <a:r>
              <a:rPr lang="en-US" b="1">
                <a:solidFill>
                  <a:srgbClr val="FFC000"/>
                </a:solidFill>
              </a:rPr>
              <a:t>Complexity of objectives:</a:t>
            </a:r>
            <a:r>
              <a:rPr lang="en-US">
                <a:solidFill>
                  <a:srgbClr val="FFC000"/>
                </a:solidFill>
              </a:rPr>
              <a:t> </a:t>
            </a:r>
            <a:r>
              <a:rPr lang="en-US"/>
              <a:t>the expanding definition of what it means to serve the public interest makes it increasingly difficult for regulators to balance objectives to ensure clean, safe, affordable and reliable electricity service for customers.</a:t>
            </a:r>
            <a:endParaRPr/>
          </a:p>
          <a:p>
            <a:pPr marL="457200" lvl="0" indent="-304800" algn="l" rtl="0">
              <a:lnSpc>
                <a:spcPct val="100000"/>
              </a:lnSpc>
              <a:spcBef>
                <a:spcPts val="600"/>
              </a:spcBef>
              <a:spcAft>
                <a:spcPts val="0"/>
              </a:spcAft>
              <a:buClr>
                <a:schemeClr val="dk2"/>
              </a:buClr>
              <a:buSzPts val="2400"/>
              <a:buFont typeface="Arial"/>
              <a:buNone/>
            </a:pPr>
            <a:endParaRPr/>
          </a:p>
          <a:p>
            <a:pPr marL="0" lvl="0" indent="0" algn="l" rtl="0">
              <a:lnSpc>
                <a:spcPct val="100000"/>
              </a:lnSpc>
              <a:spcBef>
                <a:spcPts val="600"/>
              </a:spcBef>
              <a:spcAft>
                <a:spcPts val="0"/>
              </a:spcAft>
              <a:buClr>
                <a:schemeClr val="dk2"/>
              </a:buClr>
              <a:buSzPts val="2400"/>
              <a:buNone/>
            </a:pPr>
            <a:br>
              <a:rPr lang="en-US"/>
            </a:br>
            <a:br>
              <a:rPr lang="en-US"/>
            </a:br>
            <a:br>
              <a:rPr lang="en-US"/>
            </a:br>
            <a:endParaRPr sz="22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721fd8aba9_0_520"/>
          <p:cNvSpPr txBox="1">
            <a:spLocks noGrp="1"/>
          </p:cNvSpPr>
          <p:nvPr>
            <p:ph type="title"/>
          </p:nvPr>
        </p:nvSpPr>
        <p:spPr>
          <a:xfrm>
            <a:off x="304799" y="266699"/>
            <a:ext cx="9540600" cy="7929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4000" dirty="0"/>
              <a:t>Renovate Initiative Solution Set</a:t>
            </a:r>
            <a:endParaRPr sz="4000" dirty="0"/>
          </a:p>
        </p:txBody>
      </p:sp>
      <p:sp>
        <p:nvSpPr>
          <p:cNvPr id="203" name="Google Shape;203;g721fd8aba9_0_520"/>
          <p:cNvSpPr txBox="1">
            <a:spLocks noGrp="1"/>
          </p:cNvSpPr>
          <p:nvPr>
            <p:ph type="body" idx="1"/>
          </p:nvPr>
        </p:nvSpPr>
        <p:spPr>
          <a:xfrm>
            <a:off x="308515" y="1475296"/>
            <a:ext cx="11344500" cy="5036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600"/>
              </a:spcBef>
              <a:spcAft>
                <a:spcPts val="0"/>
              </a:spcAft>
              <a:buNone/>
            </a:pPr>
            <a:endParaRPr b="1" dirty="0">
              <a:solidFill>
                <a:srgbClr val="C00000"/>
              </a:solidFill>
            </a:endParaRPr>
          </a:p>
          <a:p>
            <a:pPr marL="0" lvl="0" indent="0" algn="l" rtl="0">
              <a:lnSpc>
                <a:spcPct val="100000"/>
              </a:lnSpc>
              <a:spcBef>
                <a:spcPts val="600"/>
              </a:spcBef>
              <a:spcAft>
                <a:spcPts val="0"/>
              </a:spcAft>
              <a:buNone/>
            </a:pPr>
            <a:endParaRPr b="1" dirty="0">
              <a:solidFill>
                <a:srgbClr val="C00000"/>
              </a:solidFill>
            </a:endParaRPr>
          </a:p>
          <a:p>
            <a:pPr marL="457200" lvl="0" indent="-304800" algn="l" rtl="0">
              <a:lnSpc>
                <a:spcPct val="100000"/>
              </a:lnSpc>
              <a:spcBef>
                <a:spcPts val="600"/>
              </a:spcBef>
              <a:spcAft>
                <a:spcPts val="0"/>
              </a:spcAft>
              <a:buClr>
                <a:schemeClr val="dk2"/>
              </a:buClr>
              <a:buSzPts val="2400"/>
              <a:buFont typeface="Arial"/>
              <a:buNone/>
            </a:pPr>
            <a:endParaRPr dirty="0"/>
          </a:p>
          <a:p>
            <a:pPr marL="0" lvl="0" indent="0" algn="l" rtl="0">
              <a:lnSpc>
                <a:spcPct val="100000"/>
              </a:lnSpc>
              <a:spcBef>
                <a:spcPts val="600"/>
              </a:spcBef>
              <a:spcAft>
                <a:spcPts val="0"/>
              </a:spcAft>
              <a:buClr>
                <a:schemeClr val="dk2"/>
              </a:buClr>
              <a:buSzPts val="2400"/>
              <a:buNone/>
            </a:pPr>
            <a:br>
              <a:rPr lang="en-US" dirty="0"/>
            </a:br>
            <a:br>
              <a:rPr lang="en-US" dirty="0"/>
            </a:br>
            <a:br>
              <a:rPr lang="en-US" dirty="0"/>
            </a:br>
            <a:endParaRPr sz="2200" dirty="0"/>
          </a:p>
        </p:txBody>
      </p:sp>
      <p:pic>
        <p:nvPicPr>
          <p:cNvPr id="204" name="Google Shape;204;g721fd8aba9_0_520"/>
          <p:cNvPicPr preferRelativeResize="0"/>
          <p:nvPr/>
        </p:nvPicPr>
        <p:blipFill>
          <a:blip r:embed="rId3">
            <a:alphaModFix/>
          </a:blip>
          <a:stretch>
            <a:fillRect/>
          </a:stretch>
        </p:blipFill>
        <p:spPr>
          <a:xfrm>
            <a:off x="614400" y="1016575"/>
            <a:ext cx="9915499" cy="5495426"/>
          </a:xfrm>
          <a:prstGeom prst="rect">
            <a:avLst/>
          </a:prstGeom>
          <a:noFill/>
          <a:ln>
            <a:noFill/>
          </a:ln>
        </p:spPr>
      </p:pic>
      <p:sp>
        <p:nvSpPr>
          <p:cNvPr id="205" name="Google Shape;205;g721fd8aba9_0_520"/>
          <p:cNvSpPr txBox="1"/>
          <p:nvPr/>
        </p:nvSpPr>
        <p:spPr>
          <a:xfrm>
            <a:off x="5886450" y="5657850"/>
            <a:ext cx="4557600" cy="792900"/>
          </a:xfrm>
          <a:prstGeom prst="rect">
            <a:avLst/>
          </a:prstGeom>
          <a:solidFill>
            <a:srgbClr val="FFFFFF"/>
          </a:solidFill>
          <a:ln>
            <a:noFill/>
          </a:ln>
        </p:spPr>
        <p:txBody>
          <a:bodyPr spcFirstLastPara="1" wrap="square" lIns="91425" tIns="91425" rIns="91425" bIns="91425" anchor="t"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Arial"/>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8"/>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3600"/>
              <a:t>Renovate Solution Set </a:t>
            </a:r>
            <a:endParaRPr/>
          </a:p>
        </p:txBody>
      </p:sp>
      <p:pic>
        <p:nvPicPr>
          <p:cNvPr id="203" name="Google Shape;203;p28"/>
          <p:cNvPicPr preferRelativeResize="0"/>
          <p:nvPr/>
        </p:nvPicPr>
        <p:blipFill rotWithShape="1">
          <a:blip r:embed="rId3">
            <a:alphaModFix/>
          </a:blip>
          <a:srcRect/>
          <a:stretch/>
        </p:blipFill>
        <p:spPr>
          <a:xfrm>
            <a:off x="1932031" y="926256"/>
            <a:ext cx="7913427" cy="566504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721fd8aba9_0_520"/>
          <p:cNvSpPr txBox="1">
            <a:spLocks noGrp="1"/>
          </p:cNvSpPr>
          <p:nvPr>
            <p:ph type="title"/>
          </p:nvPr>
        </p:nvSpPr>
        <p:spPr>
          <a:xfrm>
            <a:off x="304799" y="347979"/>
            <a:ext cx="9540600" cy="7929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4000" dirty="0"/>
              <a:t>Building Consensus </a:t>
            </a:r>
            <a:br>
              <a:rPr lang="en-US" sz="4000" dirty="0"/>
            </a:br>
            <a:r>
              <a:rPr lang="en-US" sz="2800" dirty="0"/>
              <a:t>(or at least a common understanding)</a:t>
            </a:r>
            <a:endParaRPr sz="2800" dirty="0"/>
          </a:p>
        </p:txBody>
      </p:sp>
      <p:sp>
        <p:nvSpPr>
          <p:cNvPr id="203" name="Google Shape;203;g721fd8aba9_0_520"/>
          <p:cNvSpPr txBox="1">
            <a:spLocks noGrp="1"/>
          </p:cNvSpPr>
          <p:nvPr>
            <p:ph type="body" idx="1"/>
          </p:nvPr>
        </p:nvSpPr>
        <p:spPr>
          <a:xfrm>
            <a:off x="308515" y="1475296"/>
            <a:ext cx="11344500" cy="5036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600"/>
              </a:spcBef>
              <a:spcAft>
                <a:spcPts val="0"/>
              </a:spcAft>
              <a:buNone/>
            </a:pPr>
            <a:endParaRPr b="1" dirty="0">
              <a:solidFill>
                <a:srgbClr val="C00000"/>
              </a:solidFill>
            </a:endParaRPr>
          </a:p>
          <a:p>
            <a:pPr marL="0" lvl="0" indent="0" algn="l" rtl="0">
              <a:lnSpc>
                <a:spcPct val="100000"/>
              </a:lnSpc>
              <a:spcBef>
                <a:spcPts val="600"/>
              </a:spcBef>
              <a:spcAft>
                <a:spcPts val="0"/>
              </a:spcAft>
              <a:buNone/>
            </a:pPr>
            <a:endParaRPr b="1" dirty="0">
              <a:solidFill>
                <a:srgbClr val="C00000"/>
              </a:solidFill>
            </a:endParaRPr>
          </a:p>
          <a:p>
            <a:pPr marL="457200" lvl="0" indent="-304800" algn="l" rtl="0">
              <a:lnSpc>
                <a:spcPct val="100000"/>
              </a:lnSpc>
              <a:spcBef>
                <a:spcPts val="600"/>
              </a:spcBef>
              <a:spcAft>
                <a:spcPts val="0"/>
              </a:spcAft>
              <a:buClr>
                <a:schemeClr val="dk2"/>
              </a:buClr>
              <a:buSzPts val="2400"/>
              <a:buFont typeface="Arial"/>
              <a:buNone/>
            </a:pPr>
            <a:endParaRPr dirty="0"/>
          </a:p>
          <a:p>
            <a:pPr marL="0" lvl="0" indent="0" algn="l" rtl="0">
              <a:lnSpc>
                <a:spcPct val="100000"/>
              </a:lnSpc>
              <a:spcBef>
                <a:spcPts val="600"/>
              </a:spcBef>
              <a:spcAft>
                <a:spcPts val="0"/>
              </a:spcAft>
              <a:buClr>
                <a:schemeClr val="dk2"/>
              </a:buClr>
              <a:buSzPts val="2400"/>
              <a:buNone/>
            </a:pPr>
            <a:br>
              <a:rPr lang="en-US" dirty="0"/>
            </a:br>
            <a:br>
              <a:rPr lang="en-US" dirty="0"/>
            </a:br>
            <a:br>
              <a:rPr lang="en-US" dirty="0"/>
            </a:br>
            <a:endParaRPr sz="2200" dirty="0"/>
          </a:p>
        </p:txBody>
      </p:sp>
      <p:pic>
        <p:nvPicPr>
          <p:cNvPr id="204" name="Google Shape;204;g721fd8aba9_0_520"/>
          <p:cNvPicPr preferRelativeResize="0"/>
          <p:nvPr/>
        </p:nvPicPr>
        <p:blipFill rotWithShape="1">
          <a:blip r:embed="rId3">
            <a:alphaModFix/>
          </a:blip>
          <a:srcRect t="16813" r="51582" b="45286"/>
          <a:stretch/>
        </p:blipFill>
        <p:spPr>
          <a:xfrm>
            <a:off x="1483360" y="1463040"/>
            <a:ext cx="8239759" cy="4133564"/>
          </a:xfrm>
          <a:prstGeom prst="rect">
            <a:avLst/>
          </a:prstGeom>
          <a:noFill/>
          <a:ln>
            <a:noFill/>
          </a:ln>
        </p:spPr>
      </p:pic>
    </p:spTree>
    <p:extLst>
      <p:ext uri="{BB962C8B-B14F-4D97-AF65-F5344CB8AC3E}">
        <p14:creationId xmlns:p14="http://schemas.microsoft.com/office/powerpoint/2010/main" val="4144680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721fd8aba9_0_520"/>
          <p:cNvSpPr txBox="1">
            <a:spLocks noGrp="1"/>
          </p:cNvSpPr>
          <p:nvPr>
            <p:ph type="title"/>
          </p:nvPr>
        </p:nvSpPr>
        <p:spPr>
          <a:xfrm>
            <a:off x="304799" y="266699"/>
            <a:ext cx="9540600" cy="7929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4000" dirty="0"/>
              <a:t>Educating All Stakeholders</a:t>
            </a:r>
            <a:endParaRPr sz="4000" dirty="0"/>
          </a:p>
        </p:txBody>
      </p:sp>
      <p:sp>
        <p:nvSpPr>
          <p:cNvPr id="203" name="Google Shape;203;g721fd8aba9_0_520"/>
          <p:cNvSpPr txBox="1">
            <a:spLocks noGrp="1"/>
          </p:cNvSpPr>
          <p:nvPr>
            <p:ph type="body" idx="1"/>
          </p:nvPr>
        </p:nvSpPr>
        <p:spPr>
          <a:xfrm>
            <a:off x="308515" y="1475296"/>
            <a:ext cx="11344500" cy="5036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600"/>
              </a:spcBef>
              <a:spcAft>
                <a:spcPts val="0"/>
              </a:spcAft>
              <a:buNone/>
            </a:pPr>
            <a:endParaRPr b="1" dirty="0">
              <a:solidFill>
                <a:srgbClr val="C00000"/>
              </a:solidFill>
            </a:endParaRPr>
          </a:p>
          <a:p>
            <a:pPr marL="0" lvl="0" indent="0" algn="l" rtl="0">
              <a:lnSpc>
                <a:spcPct val="100000"/>
              </a:lnSpc>
              <a:spcBef>
                <a:spcPts val="600"/>
              </a:spcBef>
              <a:spcAft>
                <a:spcPts val="0"/>
              </a:spcAft>
              <a:buNone/>
            </a:pPr>
            <a:endParaRPr b="1" dirty="0">
              <a:solidFill>
                <a:srgbClr val="C00000"/>
              </a:solidFill>
            </a:endParaRPr>
          </a:p>
          <a:p>
            <a:pPr marL="457200" lvl="0" indent="-304800" algn="l" rtl="0">
              <a:lnSpc>
                <a:spcPct val="100000"/>
              </a:lnSpc>
              <a:spcBef>
                <a:spcPts val="600"/>
              </a:spcBef>
              <a:spcAft>
                <a:spcPts val="0"/>
              </a:spcAft>
              <a:buClr>
                <a:schemeClr val="dk2"/>
              </a:buClr>
              <a:buSzPts val="2400"/>
              <a:buFont typeface="Arial"/>
              <a:buNone/>
            </a:pPr>
            <a:endParaRPr dirty="0"/>
          </a:p>
          <a:p>
            <a:pPr marL="0" lvl="0" indent="0" algn="l" rtl="0">
              <a:lnSpc>
                <a:spcPct val="100000"/>
              </a:lnSpc>
              <a:spcBef>
                <a:spcPts val="600"/>
              </a:spcBef>
              <a:spcAft>
                <a:spcPts val="0"/>
              </a:spcAft>
              <a:buClr>
                <a:schemeClr val="dk2"/>
              </a:buClr>
              <a:buSzPts val="2400"/>
              <a:buNone/>
            </a:pPr>
            <a:br>
              <a:rPr lang="en-US" dirty="0"/>
            </a:br>
            <a:br>
              <a:rPr lang="en-US" dirty="0"/>
            </a:br>
            <a:br>
              <a:rPr lang="en-US" dirty="0"/>
            </a:br>
            <a:endParaRPr sz="2200" dirty="0"/>
          </a:p>
        </p:txBody>
      </p:sp>
      <p:pic>
        <p:nvPicPr>
          <p:cNvPr id="204" name="Google Shape;204;g721fd8aba9_0_520"/>
          <p:cNvPicPr preferRelativeResize="0"/>
          <p:nvPr/>
        </p:nvPicPr>
        <p:blipFill rotWithShape="1">
          <a:blip r:embed="rId3">
            <a:alphaModFix/>
          </a:blip>
          <a:srcRect t="60445" r="50045"/>
          <a:stretch/>
        </p:blipFill>
        <p:spPr>
          <a:xfrm>
            <a:off x="1727200" y="1300480"/>
            <a:ext cx="8118199" cy="4357369"/>
          </a:xfrm>
          <a:prstGeom prst="rect">
            <a:avLst/>
          </a:prstGeom>
          <a:noFill/>
          <a:ln>
            <a:noFill/>
          </a:ln>
        </p:spPr>
      </p:pic>
    </p:spTree>
    <p:extLst>
      <p:ext uri="{BB962C8B-B14F-4D97-AF65-F5344CB8AC3E}">
        <p14:creationId xmlns:p14="http://schemas.microsoft.com/office/powerpoint/2010/main" val="35058510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721fd8aba9_0_520"/>
          <p:cNvSpPr txBox="1">
            <a:spLocks noGrp="1"/>
          </p:cNvSpPr>
          <p:nvPr>
            <p:ph type="title"/>
          </p:nvPr>
        </p:nvSpPr>
        <p:spPr>
          <a:xfrm>
            <a:off x="304799" y="266699"/>
            <a:ext cx="9540600" cy="7929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4000" dirty="0"/>
              <a:t>Regulatory Tools </a:t>
            </a:r>
            <a:endParaRPr sz="4000" dirty="0"/>
          </a:p>
        </p:txBody>
      </p:sp>
      <p:sp>
        <p:nvSpPr>
          <p:cNvPr id="203" name="Google Shape;203;g721fd8aba9_0_520"/>
          <p:cNvSpPr txBox="1">
            <a:spLocks noGrp="1"/>
          </p:cNvSpPr>
          <p:nvPr>
            <p:ph type="body" idx="1"/>
          </p:nvPr>
        </p:nvSpPr>
        <p:spPr>
          <a:xfrm>
            <a:off x="308515" y="1475296"/>
            <a:ext cx="11344500" cy="5036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600"/>
              </a:spcBef>
              <a:spcAft>
                <a:spcPts val="0"/>
              </a:spcAft>
              <a:buNone/>
            </a:pPr>
            <a:endParaRPr b="1" dirty="0">
              <a:solidFill>
                <a:srgbClr val="C00000"/>
              </a:solidFill>
            </a:endParaRPr>
          </a:p>
          <a:p>
            <a:pPr marL="0" lvl="0" indent="0" algn="l" rtl="0">
              <a:lnSpc>
                <a:spcPct val="100000"/>
              </a:lnSpc>
              <a:spcBef>
                <a:spcPts val="600"/>
              </a:spcBef>
              <a:spcAft>
                <a:spcPts val="0"/>
              </a:spcAft>
              <a:buNone/>
            </a:pPr>
            <a:endParaRPr b="1" dirty="0">
              <a:solidFill>
                <a:srgbClr val="C00000"/>
              </a:solidFill>
            </a:endParaRPr>
          </a:p>
          <a:p>
            <a:pPr marL="457200" lvl="0" indent="-304800" algn="l" rtl="0">
              <a:lnSpc>
                <a:spcPct val="100000"/>
              </a:lnSpc>
              <a:spcBef>
                <a:spcPts val="600"/>
              </a:spcBef>
              <a:spcAft>
                <a:spcPts val="0"/>
              </a:spcAft>
              <a:buClr>
                <a:schemeClr val="dk2"/>
              </a:buClr>
              <a:buSzPts val="2400"/>
              <a:buFont typeface="Arial"/>
              <a:buNone/>
            </a:pPr>
            <a:endParaRPr dirty="0"/>
          </a:p>
          <a:p>
            <a:pPr marL="0" lvl="0" indent="0" algn="l" rtl="0">
              <a:lnSpc>
                <a:spcPct val="100000"/>
              </a:lnSpc>
              <a:spcBef>
                <a:spcPts val="600"/>
              </a:spcBef>
              <a:spcAft>
                <a:spcPts val="0"/>
              </a:spcAft>
              <a:buClr>
                <a:schemeClr val="dk2"/>
              </a:buClr>
              <a:buSzPts val="2400"/>
              <a:buNone/>
            </a:pPr>
            <a:br>
              <a:rPr lang="en-US" dirty="0"/>
            </a:br>
            <a:br>
              <a:rPr lang="en-US" dirty="0"/>
            </a:br>
            <a:br>
              <a:rPr lang="en-US" dirty="0"/>
            </a:br>
            <a:endParaRPr sz="2200" dirty="0"/>
          </a:p>
        </p:txBody>
      </p:sp>
      <p:pic>
        <p:nvPicPr>
          <p:cNvPr id="204" name="Google Shape;204;g721fd8aba9_0_520"/>
          <p:cNvPicPr preferRelativeResize="0"/>
          <p:nvPr/>
        </p:nvPicPr>
        <p:blipFill rotWithShape="1">
          <a:blip r:embed="rId3">
            <a:alphaModFix/>
          </a:blip>
          <a:srcRect l="50365" t="21486" b="35302"/>
          <a:stretch/>
        </p:blipFill>
        <p:spPr>
          <a:xfrm>
            <a:off x="1747950" y="975360"/>
            <a:ext cx="7802880" cy="5202483"/>
          </a:xfrm>
          <a:prstGeom prst="rect">
            <a:avLst/>
          </a:prstGeom>
          <a:noFill/>
          <a:ln>
            <a:noFill/>
          </a:ln>
        </p:spPr>
      </p:pic>
    </p:spTree>
    <p:extLst>
      <p:ext uri="{BB962C8B-B14F-4D97-AF65-F5344CB8AC3E}">
        <p14:creationId xmlns:p14="http://schemas.microsoft.com/office/powerpoint/2010/main" val="328102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721fd8aba9_0_520"/>
          <p:cNvSpPr txBox="1">
            <a:spLocks noGrp="1"/>
          </p:cNvSpPr>
          <p:nvPr>
            <p:ph type="title"/>
          </p:nvPr>
        </p:nvSpPr>
        <p:spPr>
          <a:xfrm>
            <a:off x="304799" y="266699"/>
            <a:ext cx="9540600" cy="792900"/>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4000" dirty="0"/>
              <a:t>Policy Alignment </a:t>
            </a:r>
            <a:endParaRPr sz="4000" dirty="0"/>
          </a:p>
        </p:txBody>
      </p:sp>
      <p:sp>
        <p:nvSpPr>
          <p:cNvPr id="203" name="Google Shape;203;g721fd8aba9_0_520"/>
          <p:cNvSpPr txBox="1">
            <a:spLocks noGrp="1"/>
          </p:cNvSpPr>
          <p:nvPr>
            <p:ph type="body" idx="1"/>
          </p:nvPr>
        </p:nvSpPr>
        <p:spPr>
          <a:xfrm>
            <a:off x="308515" y="1475296"/>
            <a:ext cx="11344500" cy="50367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600"/>
              </a:spcBef>
              <a:spcAft>
                <a:spcPts val="0"/>
              </a:spcAft>
              <a:buNone/>
            </a:pPr>
            <a:endParaRPr b="1" dirty="0">
              <a:solidFill>
                <a:srgbClr val="C00000"/>
              </a:solidFill>
            </a:endParaRPr>
          </a:p>
          <a:p>
            <a:pPr marL="0" lvl="0" indent="0" algn="l" rtl="0">
              <a:lnSpc>
                <a:spcPct val="100000"/>
              </a:lnSpc>
              <a:spcBef>
                <a:spcPts val="600"/>
              </a:spcBef>
              <a:spcAft>
                <a:spcPts val="0"/>
              </a:spcAft>
              <a:buNone/>
            </a:pPr>
            <a:endParaRPr b="1" dirty="0">
              <a:solidFill>
                <a:srgbClr val="C00000"/>
              </a:solidFill>
            </a:endParaRPr>
          </a:p>
          <a:p>
            <a:pPr marL="457200" lvl="0" indent="-304800" algn="l" rtl="0">
              <a:lnSpc>
                <a:spcPct val="100000"/>
              </a:lnSpc>
              <a:spcBef>
                <a:spcPts val="600"/>
              </a:spcBef>
              <a:spcAft>
                <a:spcPts val="0"/>
              </a:spcAft>
              <a:buClr>
                <a:schemeClr val="dk2"/>
              </a:buClr>
              <a:buSzPts val="2400"/>
              <a:buFont typeface="Arial"/>
              <a:buNone/>
            </a:pPr>
            <a:endParaRPr dirty="0"/>
          </a:p>
          <a:p>
            <a:pPr marL="0" lvl="0" indent="0" algn="l" rtl="0">
              <a:lnSpc>
                <a:spcPct val="100000"/>
              </a:lnSpc>
              <a:spcBef>
                <a:spcPts val="600"/>
              </a:spcBef>
              <a:spcAft>
                <a:spcPts val="0"/>
              </a:spcAft>
              <a:buClr>
                <a:schemeClr val="dk2"/>
              </a:buClr>
              <a:buSzPts val="2400"/>
              <a:buNone/>
            </a:pPr>
            <a:br>
              <a:rPr lang="en-US" dirty="0"/>
            </a:br>
            <a:br>
              <a:rPr lang="en-US" dirty="0"/>
            </a:br>
            <a:br>
              <a:rPr lang="en-US" dirty="0"/>
            </a:br>
            <a:endParaRPr sz="2200" dirty="0"/>
          </a:p>
        </p:txBody>
      </p:sp>
      <p:pic>
        <p:nvPicPr>
          <p:cNvPr id="204" name="Google Shape;204;g721fd8aba9_0_520"/>
          <p:cNvPicPr preferRelativeResize="0"/>
          <p:nvPr/>
        </p:nvPicPr>
        <p:blipFill rotWithShape="1">
          <a:blip r:embed="rId3">
            <a:alphaModFix/>
          </a:blip>
          <a:srcRect l="50160" t="63034" b="15543"/>
          <a:stretch/>
        </p:blipFill>
        <p:spPr>
          <a:xfrm>
            <a:off x="2184400" y="1740021"/>
            <a:ext cx="7782560" cy="3014859"/>
          </a:xfrm>
          <a:prstGeom prst="rect">
            <a:avLst/>
          </a:prstGeom>
          <a:noFill/>
          <a:ln>
            <a:noFill/>
          </a:ln>
        </p:spPr>
      </p:pic>
    </p:spTree>
    <p:extLst>
      <p:ext uri="{BB962C8B-B14F-4D97-AF65-F5344CB8AC3E}">
        <p14:creationId xmlns:p14="http://schemas.microsoft.com/office/powerpoint/2010/main" val="7864393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0"/>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3600"/>
              <a:t>Renovate Case Studies and Reports</a:t>
            </a:r>
            <a:endParaRPr/>
          </a:p>
        </p:txBody>
      </p:sp>
      <p:sp>
        <p:nvSpPr>
          <p:cNvPr id="215" name="Google Shape;215;p30"/>
          <p:cNvSpPr txBox="1">
            <a:spLocks noGrp="1"/>
          </p:cNvSpPr>
          <p:nvPr>
            <p:ph type="body" idx="1"/>
          </p:nvPr>
        </p:nvSpPr>
        <p:spPr>
          <a:xfrm>
            <a:off x="304800" y="1379460"/>
            <a:ext cx="11582400" cy="441960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chemeClr val="dk2"/>
              </a:buClr>
              <a:buSzPts val="2200"/>
              <a:buFont typeface="Arial"/>
              <a:buChar char="•"/>
            </a:pPr>
            <a:r>
              <a:rPr lang="en-US" sz="2200" u="sng" dirty="0">
                <a:solidFill>
                  <a:schemeClr val="hlink"/>
                </a:solidFill>
                <a:hlinkClick r:id="rId3"/>
              </a:rPr>
              <a:t>Benefits of a Comprehensive Public Stakeholder Process: the Oregon Senate Bill 978 Experience (December 2019)</a:t>
            </a:r>
            <a:endParaRPr sz="2200" dirty="0"/>
          </a:p>
          <a:p>
            <a:pPr marL="342900" lvl="0" indent="-342900" algn="l" rtl="0">
              <a:lnSpc>
                <a:spcPct val="100000"/>
              </a:lnSpc>
              <a:spcBef>
                <a:spcPts val="1200"/>
              </a:spcBef>
              <a:spcAft>
                <a:spcPts val="0"/>
              </a:spcAft>
              <a:buClr>
                <a:schemeClr val="dk2"/>
              </a:buClr>
              <a:buSzPts val="2200"/>
              <a:buFont typeface="Arial"/>
              <a:buChar char="•"/>
            </a:pPr>
            <a:r>
              <a:rPr lang="en-US" sz="2200" dirty="0"/>
              <a:t>Renovate Best Regulatory Practices “Toolkit” Series: Performance-Based Regulation – Parts </a:t>
            </a:r>
            <a:r>
              <a:rPr lang="en-US" sz="2200" u="sng" dirty="0">
                <a:solidFill>
                  <a:schemeClr val="hlink"/>
                </a:solidFill>
                <a:hlinkClick r:id="rId4"/>
              </a:rPr>
              <a:t>1</a:t>
            </a:r>
            <a:r>
              <a:rPr lang="en-US" sz="2200" dirty="0"/>
              <a:t>, </a:t>
            </a:r>
            <a:r>
              <a:rPr lang="en-US" sz="2200" u="sng" dirty="0">
                <a:solidFill>
                  <a:schemeClr val="hlink"/>
                </a:solidFill>
                <a:hlinkClick r:id="rId5"/>
              </a:rPr>
              <a:t>2</a:t>
            </a:r>
            <a:r>
              <a:rPr lang="en-US" sz="2200" dirty="0"/>
              <a:t> and </a:t>
            </a:r>
            <a:r>
              <a:rPr lang="en-US" sz="2200" u="sng" dirty="0">
                <a:solidFill>
                  <a:schemeClr val="hlink"/>
                </a:solidFill>
                <a:hlinkClick r:id="rId6"/>
              </a:rPr>
              <a:t>3</a:t>
            </a:r>
            <a:r>
              <a:rPr lang="en-US" sz="2200" dirty="0"/>
              <a:t> (March 2020)</a:t>
            </a:r>
            <a:endParaRPr dirty="0"/>
          </a:p>
          <a:p>
            <a:pPr marL="342900" lvl="0" indent="-342900" algn="l" rtl="0">
              <a:lnSpc>
                <a:spcPct val="100000"/>
              </a:lnSpc>
              <a:spcBef>
                <a:spcPts val="1200"/>
              </a:spcBef>
              <a:spcAft>
                <a:spcPts val="0"/>
              </a:spcAft>
              <a:buClr>
                <a:schemeClr val="dk2"/>
              </a:buClr>
              <a:buSzPts val="2200"/>
              <a:buFont typeface="Arial"/>
              <a:buChar char="•"/>
            </a:pPr>
            <a:r>
              <a:rPr lang="en-US" sz="2200" u="sng" dirty="0">
                <a:solidFill>
                  <a:schemeClr val="hlink"/>
                </a:solidFill>
                <a:hlinkClick r:id="rId7"/>
              </a:rPr>
              <a:t>Innovating Regulatory Education for a Clean and Modern Energy Future (May 2020) </a:t>
            </a:r>
            <a:endParaRPr sz="2200" dirty="0"/>
          </a:p>
          <a:p>
            <a:pPr marL="342900" lvl="0" indent="-342900" algn="l" rtl="0">
              <a:lnSpc>
                <a:spcPct val="100000"/>
              </a:lnSpc>
              <a:spcBef>
                <a:spcPts val="1200"/>
              </a:spcBef>
              <a:spcAft>
                <a:spcPts val="0"/>
              </a:spcAft>
              <a:buClr>
                <a:schemeClr val="dk2"/>
              </a:buClr>
              <a:buSzPts val="2200"/>
              <a:buFont typeface="Arial"/>
              <a:buChar char="•"/>
            </a:pPr>
            <a:r>
              <a:rPr lang="en-US" sz="2200" u="sng" dirty="0">
                <a:solidFill>
                  <a:schemeClr val="hlink"/>
                </a:solidFill>
                <a:hlinkClick r:id="rId8"/>
              </a:rPr>
              <a:t>Developing a Comprehensive Benefit-Cost Analysis Framework: the Rhode Island Experience (June 2020)</a:t>
            </a:r>
            <a:endParaRPr sz="2200" dirty="0"/>
          </a:p>
          <a:p>
            <a:pPr marL="342900" lvl="0" indent="-342900" algn="l" rtl="0">
              <a:lnSpc>
                <a:spcPct val="100000"/>
              </a:lnSpc>
              <a:spcBef>
                <a:spcPts val="1200"/>
              </a:spcBef>
              <a:spcAft>
                <a:spcPts val="0"/>
              </a:spcAft>
              <a:buClr>
                <a:schemeClr val="dk2"/>
              </a:buClr>
              <a:buSzPts val="2200"/>
              <a:buFont typeface="Arial"/>
              <a:buChar char="•"/>
            </a:pPr>
            <a:r>
              <a:rPr lang="en-US" sz="2200" u="sng" dirty="0">
                <a:solidFill>
                  <a:schemeClr val="hlink"/>
                </a:solidFill>
                <a:hlinkClick r:id="rId9"/>
              </a:rPr>
              <a:t>Renovate Initiative Solution Set (February 2020)</a:t>
            </a:r>
            <a:r>
              <a:rPr lang="en-US" sz="2200" u="sng" dirty="0">
                <a:solidFill>
                  <a:schemeClr val="hlink"/>
                </a:solidFill>
              </a:rPr>
              <a:t>  </a:t>
            </a:r>
          </a:p>
          <a:p>
            <a:pPr marL="342900" lvl="0" indent="-342900">
              <a:spcBef>
                <a:spcPts val="1200"/>
              </a:spcBef>
              <a:buSzPts val="2200"/>
              <a:buFont typeface="Arial"/>
              <a:buChar char="•"/>
            </a:pPr>
            <a:r>
              <a:rPr lang="en-US" sz="2200" dirty="0"/>
              <a:t>More resources on </a:t>
            </a:r>
            <a:r>
              <a:rPr lang="en-US" sz="2200" dirty="0">
                <a:solidFill>
                  <a:schemeClr val="accent6">
                    <a:lumMod val="60000"/>
                    <a:lumOff val="40000"/>
                  </a:schemeClr>
                </a:solidFill>
                <a:hlinkClick r:id="rId10">
                  <a:extLst>
                    <a:ext uri="{A12FA001-AC4F-418D-AE19-62706E023703}">
                      <ahyp:hlinkClr xmlns:ahyp="http://schemas.microsoft.com/office/drawing/2018/hyperlinkcolor" val="tx"/>
                    </a:ext>
                  </a:extLst>
                </a:hlinkClick>
              </a:rPr>
              <a:t>Regulatory Innovation page </a:t>
            </a:r>
            <a:r>
              <a:rPr lang="en-US" sz="2200" dirty="0"/>
              <a:t>on SEPA website</a:t>
            </a:r>
            <a:endParaRPr lang="en-US" sz="2200" u="sng" dirty="0">
              <a:solidFill>
                <a:schemeClr val="hlink"/>
              </a:solidFill>
            </a:endParaRPr>
          </a:p>
          <a:p>
            <a:pPr marL="495300" lvl="0" indent="-342900" algn="l" rtl="0">
              <a:lnSpc>
                <a:spcPct val="100000"/>
              </a:lnSpc>
              <a:spcBef>
                <a:spcPts val="1200"/>
              </a:spcBef>
              <a:spcAft>
                <a:spcPts val="0"/>
              </a:spcAft>
              <a:buClr>
                <a:schemeClr val="dk2"/>
              </a:buClr>
              <a:buSzPts val="2400"/>
              <a:buFont typeface="Arial" panose="020B0604020202020204" pitchFamily="34" charset="0"/>
              <a:buChar char="•"/>
            </a:pPr>
            <a:endParaRPr dirty="0"/>
          </a:p>
        </p:txBody>
      </p:sp>
    </p:spTree>
    <p:extLst>
      <p:ext uri="{BB962C8B-B14F-4D97-AF65-F5344CB8AC3E}">
        <p14:creationId xmlns:p14="http://schemas.microsoft.com/office/powerpoint/2010/main" val="8897085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0"/>
          <p:cNvSpPr txBox="1">
            <a:spLocks noGrp="1"/>
          </p:cNvSpPr>
          <p:nvPr>
            <p:ph type="title"/>
          </p:nvPr>
        </p:nvSpPr>
        <p:spPr>
          <a:xfrm>
            <a:off x="304799" y="266699"/>
            <a:ext cx="9540659" cy="792843"/>
          </a:xfrm>
          <a:prstGeom prst="rect">
            <a:avLst/>
          </a:prstGeom>
          <a:noFill/>
          <a:ln>
            <a:noFill/>
          </a:ln>
        </p:spPr>
        <p:txBody>
          <a:bodyPr spcFirstLastPara="1" wrap="square" lIns="0" tIns="0" rIns="0" bIns="0" anchor="ctr" anchorCtr="0">
            <a:noAutofit/>
          </a:bodyPr>
          <a:lstStyle/>
          <a:p>
            <a:pPr marL="0" lvl="0" indent="0" algn="l" rtl="0">
              <a:lnSpc>
                <a:spcPct val="90000"/>
              </a:lnSpc>
              <a:spcBef>
                <a:spcPts val="0"/>
              </a:spcBef>
              <a:spcAft>
                <a:spcPts val="0"/>
              </a:spcAft>
              <a:buClr>
                <a:schemeClr val="accent1"/>
              </a:buClr>
              <a:buSzPts val="3600"/>
              <a:buFont typeface="Arial"/>
              <a:buNone/>
            </a:pPr>
            <a:r>
              <a:rPr lang="en-US" sz="3600" dirty="0"/>
              <a:t>Regulatory Innovation – 2021 Topics</a:t>
            </a:r>
            <a:endParaRPr dirty="0"/>
          </a:p>
        </p:txBody>
      </p:sp>
      <p:sp>
        <p:nvSpPr>
          <p:cNvPr id="215" name="Google Shape;215;p30"/>
          <p:cNvSpPr txBox="1">
            <a:spLocks noGrp="1"/>
          </p:cNvSpPr>
          <p:nvPr>
            <p:ph type="body" idx="1"/>
          </p:nvPr>
        </p:nvSpPr>
        <p:spPr>
          <a:xfrm>
            <a:off x="304800" y="1379460"/>
            <a:ext cx="11582400" cy="4419600"/>
          </a:xfrm>
          <a:prstGeom prst="rect">
            <a:avLst/>
          </a:prstGeom>
          <a:noFill/>
          <a:ln>
            <a:noFill/>
          </a:ln>
        </p:spPr>
        <p:txBody>
          <a:bodyPr spcFirstLastPara="1" wrap="square" lIns="0" tIns="0" rIns="0" bIns="0" anchor="t" anchorCtr="0">
            <a:noAutofit/>
          </a:bodyPr>
          <a:lstStyle/>
          <a:p>
            <a:pPr marL="495300" indent="-342900">
              <a:spcBef>
                <a:spcPts val="1200"/>
              </a:spcBef>
              <a:buFont typeface="Arial" panose="020B0604020202020204" pitchFamily="34" charset="0"/>
              <a:buChar char="•"/>
            </a:pPr>
            <a:r>
              <a:rPr lang="en-US" dirty="0"/>
              <a:t>New </a:t>
            </a:r>
            <a:r>
              <a:rPr lang="en-US" b="1" i="1" dirty="0"/>
              <a:t>Regulatory Innovation Task Force</a:t>
            </a:r>
          </a:p>
          <a:p>
            <a:pPr marL="495300" indent="-342900">
              <a:spcBef>
                <a:spcPts val="1200"/>
              </a:spcBef>
              <a:buFont typeface="Arial" panose="020B0604020202020204" pitchFamily="34" charset="0"/>
              <a:buChar char="•"/>
            </a:pPr>
            <a:r>
              <a:rPr lang="en-US" dirty="0"/>
              <a:t>Preliminary topics include</a:t>
            </a:r>
          </a:p>
          <a:p>
            <a:pPr marL="952500" lvl="1" indent="-342900">
              <a:spcBef>
                <a:spcPts val="1200"/>
              </a:spcBef>
              <a:buFont typeface="Arial" panose="020B0604020202020204" pitchFamily="34" charset="0"/>
              <a:buChar char="•"/>
            </a:pPr>
            <a:r>
              <a:rPr lang="en-US" sz="2400" b="1" i="1" dirty="0"/>
              <a:t>Regulatory Sandboxes </a:t>
            </a:r>
            <a:r>
              <a:rPr lang="en-US" sz="2400" dirty="0"/>
              <a:t>– Where are they working, who’s playing in them, and how are they structured?</a:t>
            </a:r>
          </a:p>
          <a:p>
            <a:pPr marL="952500" lvl="1" indent="-342900">
              <a:spcBef>
                <a:spcPts val="1200"/>
              </a:spcBef>
              <a:buFont typeface="Arial" panose="020B0604020202020204" pitchFamily="34" charset="0"/>
              <a:buChar char="•"/>
            </a:pPr>
            <a:r>
              <a:rPr lang="en-US" sz="2400" dirty="0"/>
              <a:t>What do </a:t>
            </a:r>
            <a:r>
              <a:rPr lang="en-US" sz="2400" b="1" i="1" dirty="0"/>
              <a:t>Performance Incentive Mechanisms </a:t>
            </a:r>
            <a:r>
              <a:rPr lang="en-US" sz="2400" dirty="0"/>
              <a:t>(PIMs) for Clean Energy Look Like? </a:t>
            </a:r>
          </a:p>
          <a:p>
            <a:pPr marL="952500" lvl="1" indent="-342900">
              <a:spcBef>
                <a:spcPts val="1200"/>
              </a:spcBef>
              <a:buFont typeface="Arial" panose="020B0604020202020204" pitchFamily="34" charset="0"/>
              <a:buChar char="•"/>
            </a:pPr>
            <a:r>
              <a:rPr lang="en-US" sz="2400" b="1" i="1" dirty="0"/>
              <a:t>Engaging Stakeholders </a:t>
            </a:r>
            <a:r>
              <a:rPr lang="en-US" sz="2400" dirty="0"/>
              <a:t>in Utility Grid Modernization and Carbon Reduction Plans</a:t>
            </a:r>
          </a:p>
          <a:p>
            <a:pPr marL="495300" indent="-342900">
              <a:spcBef>
                <a:spcPts val="1200"/>
              </a:spcBef>
              <a:buFont typeface="Arial" panose="020B0604020202020204" pitchFamily="34" charset="0"/>
              <a:buChar char="•"/>
            </a:pPr>
            <a:r>
              <a:rPr lang="en-US" dirty="0"/>
              <a:t>Please feel free to contact me for more information!</a:t>
            </a:r>
          </a:p>
          <a:p>
            <a:pPr marL="495300" indent="-342900">
              <a:spcBef>
                <a:spcPts val="1200"/>
              </a:spcBef>
              <a:buFont typeface="Arial" panose="020B0604020202020204" pitchFamily="34" charset="0"/>
              <a:buChar char="•"/>
            </a:pPr>
            <a:endParaRPr lang="en-US" dirty="0"/>
          </a:p>
          <a:p>
            <a:pPr marL="495300" indent="-342900">
              <a:spcBef>
                <a:spcPts val="1200"/>
              </a:spcBef>
              <a:buFont typeface="Arial" panose="020B0604020202020204" pitchFamily="34" charset="0"/>
              <a:buChar char="•"/>
            </a:pPr>
            <a:endParaRPr lang="en-US" dirty="0"/>
          </a:p>
          <a:p>
            <a:pPr marL="495300" lvl="0" indent="-342900" algn="l" rtl="0">
              <a:lnSpc>
                <a:spcPct val="100000"/>
              </a:lnSpc>
              <a:spcBef>
                <a:spcPts val="1200"/>
              </a:spcBef>
              <a:spcAft>
                <a:spcPts val="0"/>
              </a:spcAft>
              <a:buClr>
                <a:schemeClr val="dk2"/>
              </a:buClr>
              <a:buSzPts val="2400"/>
              <a:buFont typeface="Arial" panose="020B0604020202020204" pitchFamily="34" charset="0"/>
              <a:buChar char="•"/>
            </a:pPr>
            <a:endParaRPr dirty="0"/>
          </a:p>
        </p:txBody>
      </p:sp>
    </p:spTree>
    <p:extLst>
      <p:ext uri="{BB962C8B-B14F-4D97-AF65-F5344CB8AC3E}">
        <p14:creationId xmlns:p14="http://schemas.microsoft.com/office/powerpoint/2010/main" val="3152136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77"/>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057" name="Google Shape;1057;p77"/>
          <p:cNvSpPr/>
          <p:nvPr/>
        </p:nvSpPr>
        <p:spPr>
          <a:xfrm rot="1289503">
            <a:off x="-1307126" y="-2011627"/>
            <a:ext cx="6586023" cy="9305590"/>
          </a:xfrm>
          <a:prstGeom prst="rect">
            <a:avLst/>
          </a:prstGeom>
          <a:solidFill>
            <a:srgbClr val="F4B2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058" name="Google Shape;1058;p77"/>
          <p:cNvSpPr/>
          <p:nvPr/>
        </p:nvSpPr>
        <p:spPr>
          <a:xfrm rot="1289503">
            <a:off x="-1515545" y="-2143542"/>
            <a:ext cx="6586023" cy="9305590"/>
          </a:xfrm>
          <a:prstGeom prst="rect">
            <a:avLst/>
          </a:prstGeom>
          <a:solidFill>
            <a:srgbClr val="EE762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059" name="Google Shape;1059;p77"/>
          <p:cNvSpPr/>
          <p:nvPr/>
        </p:nvSpPr>
        <p:spPr>
          <a:xfrm rot="1289503">
            <a:off x="-1723965" y="-2011627"/>
            <a:ext cx="6586023" cy="9305590"/>
          </a:xfrm>
          <a:prstGeom prst="rect">
            <a:avLst/>
          </a:prstGeom>
          <a:solidFill>
            <a:srgbClr val="223A6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sp>
        <p:nvSpPr>
          <p:cNvPr id="1060" name="Google Shape;1060;p77"/>
          <p:cNvSpPr txBox="1">
            <a:spLocks noGrp="1"/>
          </p:cNvSpPr>
          <p:nvPr>
            <p:ph type="title"/>
          </p:nvPr>
        </p:nvSpPr>
        <p:spPr>
          <a:xfrm>
            <a:off x="541274" y="2509239"/>
            <a:ext cx="4686600" cy="21501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20396D"/>
              </a:buClr>
              <a:buSzPts val="1400"/>
              <a:buFont typeface="Arial"/>
              <a:buNone/>
            </a:pPr>
            <a:r>
              <a:rPr lang="en-US" sz="5333" i="1">
                <a:solidFill>
                  <a:schemeClr val="lt1"/>
                </a:solidFill>
                <a:latin typeface="Arial"/>
                <a:ea typeface="Arial"/>
                <a:cs typeface="Arial"/>
                <a:sym typeface="Arial"/>
              </a:rPr>
              <a:t>Carbon-free </a:t>
            </a:r>
            <a:r>
              <a:rPr lang="en-US">
                <a:solidFill>
                  <a:schemeClr val="lt1"/>
                </a:solidFill>
                <a:latin typeface="Arial"/>
                <a:ea typeface="Arial"/>
                <a:cs typeface="Arial"/>
                <a:sym typeface="Arial"/>
              </a:rPr>
              <a:t> by </a:t>
            </a:r>
            <a:r>
              <a:rPr lang="en-US" sz="4800" i="1">
                <a:solidFill>
                  <a:schemeClr val="lt1"/>
                </a:solidFill>
                <a:latin typeface="Arial"/>
                <a:ea typeface="Arial"/>
                <a:cs typeface="Arial"/>
                <a:sym typeface="Arial"/>
              </a:rPr>
              <a:t>2050</a:t>
            </a:r>
            <a:r>
              <a:rPr lang="en-US">
                <a:solidFill>
                  <a:schemeClr val="lt1"/>
                </a:solidFill>
                <a:latin typeface="Arial"/>
                <a:ea typeface="Arial"/>
                <a:cs typeface="Arial"/>
                <a:sym typeface="Arial"/>
              </a:rPr>
              <a:t> starts now!</a:t>
            </a:r>
            <a:endParaRPr/>
          </a:p>
        </p:txBody>
      </p:sp>
      <p:sp>
        <p:nvSpPr>
          <p:cNvPr id="1061" name="Google Shape;1061;p77"/>
          <p:cNvSpPr txBox="1">
            <a:spLocks noGrp="1"/>
          </p:cNvSpPr>
          <p:nvPr>
            <p:ph type="body" idx="1"/>
          </p:nvPr>
        </p:nvSpPr>
        <p:spPr>
          <a:xfrm>
            <a:off x="6754525" y="601098"/>
            <a:ext cx="5281500" cy="59664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3733"/>
              <a:buNone/>
            </a:pPr>
            <a:endParaRPr sz="3733" dirty="0">
              <a:solidFill>
                <a:srgbClr val="092242"/>
              </a:solidFill>
            </a:endParaRPr>
          </a:p>
          <a:p>
            <a:pPr marL="0" lvl="0" indent="0" algn="l" rtl="0">
              <a:lnSpc>
                <a:spcPct val="100000"/>
              </a:lnSpc>
              <a:spcBef>
                <a:spcPts val="600"/>
              </a:spcBef>
              <a:spcAft>
                <a:spcPts val="0"/>
              </a:spcAft>
              <a:buClr>
                <a:srgbClr val="092242"/>
              </a:buClr>
              <a:buSzPts val="3733"/>
              <a:buNone/>
            </a:pPr>
            <a:endParaRPr sz="2633" dirty="0">
              <a:solidFill>
                <a:srgbClr val="092242"/>
              </a:solidFill>
            </a:endParaRPr>
          </a:p>
          <a:p>
            <a:pPr marL="0" lvl="0" indent="0" algn="l" rtl="0">
              <a:spcBef>
                <a:spcPts val="600"/>
              </a:spcBef>
              <a:spcAft>
                <a:spcPts val="0"/>
              </a:spcAft>
              <a:buClr>
                <a:srgbClr val="092242"/>
              </a:buClr>
              <a:buSzPts val="3733"/>
              <a:buNone/>
            </a:pPr>
            <a:r>
              <a:rPr lang="en-US" b="1" dirty="0">
                <a:solidFill>
                  <a:srgbClr val="092242"/>
                </a:solidFill>
              </a:rPr>
              <a:t>Janet Gail Besser</a:t>
            </a:r>
            <a:endParaRPr b="1" dirty="0"/>
          </a:p>
          <a:p>
            <a:pPr marL="0" lvl="0" indent="0" algn="l" rtl="0">
              <a:spcBef>
                <a:spcPts val="600"/>
              </a:spcBef>
              <a:spcAft>
                <a:spcPts val="0"/>
              </a:spcAft>
              <a:buClr>
                <a:srgbClr val="092242"/>
              </a:buClr>
              <a:buSzPts val="3733"/>
              <a:buNone/>
            </a:pPr>
            <a:r>
              <a:rPr lang="en-US" dirty="0">
                <a:solidFill>
                  <a:srgbClr val="092242"/>
                </a:solidFill>
              </a:rPr>
              <a:t>Managing Director</a:t>
            </a:r>
            <a:endParaRPr dirty="0"/>
          </a:p>
          <a:p>
            <a:pPr marL="0" lvl="0" indent="0" algn="l" rtl="0">
              <a:spcBef>
                <a:spcPts val="600"/>
              </a:spcBef>
              <a:spcAft>
                <a:spcPts val="0"/>
              </a:spcAft>
              <a:buClr>
                <a:srgbClr val="092242"/>
              </a:buClr>
              <a:buSzPts val="3733"/>
              <a:buNone/>
            </a:pPr>
            <a:r>
              <a:rPr lang="en-US" u="sng" dirty="0">
                <a:solidFill>
                  <a:schemeClr val="hlink"/>
                </a:solidFill>
                <a:hlinkClick r:id="rId4"/>
              </a:rPr>
              <a:t>jbesser@sepapower.org</a:t>
            </a:r>
            <a:endParaRPr dirty="0">
              <a:solidFill>
                <a:srgbClr val="092242"/>
              </a:solidFill>
            </a:endParaRPr>
          </a:p>
          <a:p>
            <a:pPr marL="0" lvl="0" indent="0" algn="l" rtl="0">
              <a:lnSpc>
                <a:spcPct val="100000"/>
              </a:lnSpc>
              <a:spcBef>
                <a:spcPts val="600"/>
              </a:spcBef>
              <a:spcAft>
                <a:spcPts val="0"/>
              </a:spcAft>
              <a:buClr>
                <a:srgbClr val="092242"/>
              </a:buClr>
              <a:buSzPts val="3733"/>
              <a:buNone/>
            </a:pPr>
            <a:endParaRPr sz="2633" dirty="0">
              <a:solidFill>
                <a:srgbClr val="092242"/>
              </a:solidFill>
            </a:endParaRPr>
          </a:p>
        </p:txBody>
      </p:sp>
      <p:pic>
        <p:nvPicPr>
          <p:cNvPr id="1062" name="Google Shape;1062;p77"/>
          <p:cNvPicPr preferRelativeResize="0"/>
          <p:nvPr/>
        </p:nvPicPr>
        <p:blipFill rotWithShape="1">
          <a:blip r:embed="rId5">
            <a:alphaModFix/>
          </a:blip>
          <a:srcRect/>
          <a:stretch/>
        </p:blipFill>
        <p:spPr>
          <a:xfrm>
            <a:off x="541274" y="568479"/>
            <a:ext cx="3437743" cy="100122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Shape 358"/>
        <p:cNvGrpSpPr/>
        <p:nvPr/>
      </p:nvGrpSpPr>
      <p:grpSpPr>
        <a:xfrm>
          <a:off x="0" y="0"/>
          <a:ext cx="0" cy="0"/>
          <a:chOff x="0" y="0"/>
          <a:chExt cx="0" cy="0"/>
        </a:xfrm>
      </p:grpSpPr>
      <p:pic>
        <p:nvPicPr>
          <p:cNvPr id="359" name="Google Shape;359;p44"/>
          <p:cNvPicPr preferRelativeResize="0"/>
          <p:nvPr/>
        </p:nvPicPr>
        <p:blipFill rotWithShape="1">
          <a:blip r:embed="rId3">
            <a:alphaModFix/>
          </a:blip>
          <a:srcRect/>
          <a:stretch/>
        </p:blipFill>
        <p:spPr>
          <a:xfrm>
            <a:off x="116678" y="96490"/>
            <a:ext cx="5933932" cy="6664262"/>
          </a:xfrm>
          <a:prstGeom prst="rect">
            <a:avLst/>
          </a:prstGeom>
          <a:noFill/>
          <a:ln>
            <a:noFill/>
          </a:ln>
        </p:spPr>
      </p:pic>
      <p:sp>
        <p:nvSpPr>
          <p:cNvPr id="360" name="Google Shape;360;p44"/>
          <p:cNvSpPr/>
          <p:nvPr/>
        </p:nvSpPr>
        <p:spPr>
          <a:xfrm>
            <a:off x="6163738" y="96838"/>
            <a:ext cx="5913900" cy="6664200"/>
          </a:xfrm>
          <a:prstGeom prst="rect">
            <a:avLst/>
          </a:prstGeom>
          <a:solidFill>
            <a:schemeClr val="accent2">
              <a:alpha val="898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61" name="Google Shape;361;p44"/>
          <p:cNvSpPr txBox="1"/>
          <p:nvPr/>
        </p:nvSpPr>
        <p:spPr>
          <a:xfrm>
            <a:off x="6512648" y="3559087"/>
            <a:ext cx="4430100" cy="969900"/>
          </a:xfrm>
          <a:prstGeom prst="rect">
            <a:avLst/>
          </a:prstGeom>
          <a:no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Clr>
                <a:schemeClr val="lt1"/>
              </a:buClr>
              <a:buSzPts val="5600"/>
              <a:buFont typeface="Arial"/>
              <a:buNone/>
            </a:pPr>
            <a:r>
              <a:rPr lang="en-US" sz="5600" b="1" i="0" u="none" strike="noStrike" cap="none">
                <a:solidFill>
                  <a:schemeClr val="lt1"/>
                </a:solidFill>
                <a:latin typeface="Arial"/>
                <a:ea typeface="Arial"/>
                <a:cs typeface="Arial"/>
                <a:sym typeface="Arial"/>
              </a:rPr>
              <a:t>Mission</a:t>
            </a:r>
            <a:endParaRPr sz="5600" b="0" i="0" u="none" strike="noStrike" cap="none">
              <a:solidFill>
                <a:schemeClr val="lt1"/>
              </a:solidFill>
              <a:latin typeface="Arial"/>
              <a:ea typeface="Arial"/>
              <a:cs typeface="Arial"/>
              <a:sym typeface="Arial"/>
            </a:endParaRPr>
          </a:p>
        </p:txBody>
      </p:sp>
      <p:pic>
        <p:nvPicPr>
          <p:cNvPr id="362" name="Google Shape;362;p44"/>
          <p:cNvPicPr preferRelativeResize="0"/>
          <p:nvPr/>
        </p:nvPicPr>
        <p:blipFill rotWithShape="1">
          <a:blip r:embed="rId4">
            <a:alphaModFix/>
          </a:blip>
          <a:srcRect/>
          <a:stretch/>
        </p:blipFill>
        <p:spPr>
          <a:xfrm>
            <a:off x="6512648" y="411499"/>
            <a:ext cx="1727198" cy="432572"/>
          </a:xfrm>
          <a:prstGeom prst="rect">
            <a:avLst/>
          </a:prstGeom>
          <a:noFill/>
          <a:ln>
            <a:noFill/>
          </a:ln>
        </p:spPr>
      </p:pic>
      <p:sp>
        <p:nvSpPr>
          <p:cNvPr id="363" name="Google Shape;363;p44"/>
          <p:cNvSpPr/>
          <p:nvPr/>
        </p:nvSpPr>
        <p:spPr>
          <a:xfrm>
            <a:off x="6512648" y="4686003"/>
            <a:ext cx="4868400" cy="1238100"/>
          </a:xfrm>
          <a:prstGeom prst="rect">
            <a:avLst/>
          </a:prstGeom>
          <a:no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None/>
            </a:pPr>
            <a:r>
              <a:rPr lang="en-US" sz="2400" b="0" i="0" u="none" strike="noStrike" cap="none">
                <a:solidFill>
                  <a:srgbClr val="FFFFFF"/>
                </a:solidFill>
                <a:latin typeface="Arial"/>
                <a:ea typeface="Arial"/>
                <a:cs typeface="Arial"/>
                <a:sym typeface="Arial"/>
              </a:rPr>
              <a:t>To facilitate the electric power industry's </a:t>
            </a:r>
            <a:r>
              <a:rPr lang="en-US" sz="2400" b="1" i="0" u="none" strike="noStrike" cap="none">
                <a:solidFill>
                  <a:srgbClr val="FFFFFF"/>
                </a:solidFill>
                <a:latin typeface="Arial"/>
                <a:ea typeface="Arial"/>
                <a:cs typeface="Arial"/>
                <a:sym typeface="Arial"/>
              </a:rPr>
              <a:t>smart transition </a:t>
            </a:r>
            <a:r>
              <a:rPr lang="en-US" sz="2400" b="0" i="0" u="none" strike="noStrike" cap="none">
                <a:solidFill>
                  <a:srgbClr val="FFFFFF"/>
                </a:solidFill>
                <a:latin typeface="Arial"/>
                <a:ea typeface="Arial"/>
                <a:cs typeface="Arial"/>
                <a:sym typeface="Arial"/>
              </a:rPr>
              <a:t>to a clean and modern energy future.</a:t>
            </a:r>
            <a:endParaRPr/>
          </a:p>
        </p:txBody>
      </p:sp>
      <p:sp>
        <p:nvSpPr>
          <p:cNvPr id="364" name="Google Shape;364;p44"/>
          <p:cNvSpPr txBox="1"/>
          <p:nvPr/>
        </p:nvSpPr>
        <p:spPr>
          <a:xfrm>
            <a:off x="6507880" y="1639787"/>
            <a:ext cx="4430100" cy="969900"/>
          </a:xfrm>
          <a:prstGeom prst="rect">
            <a:avLst/>
          </a:prstGeom>
          <a:no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Clr>
                <a:schemeClr val="lt1"/>
              </a:buClr>
              <a:buSzPts val="5600"/>
              <a:buFont typeface="Arial"/>
              <a:buNone/>
            </a:pPr>
            <a:r>
              <a:rPr lang="en-US" sz="5600" b="1" i="0" u="none" strike="noStrike" cap="none" dirty="0">
                <a:solidFill>
                  <a:schemeClr val="lt1"/>
                </a:solidFill>
                <a:latin typeface="Arial"/>
                <a:ea typeface="Arial"/>
                <a:cs typeface="Arial"/>
                <a:sym typeface="Arial"/>
              </a:rPr>
              <a:t>Vision</a:t>
            </a:r>
            <a:endParaRPr sz="5600" b="0" i="0" u="none" strike="noStrike" cap="none" dirty="0">
              <a:solidFill>
                <a:schemeClr val="lt1"/>
              </a:solidFill>
              <a:latin typeface="Arial"/>
              <a:ea typeface="Arial"/>
              <a:cs typeface="Arial"/>
              <a:sym typeface="Arial"/>
            </a:endParaRPr>
          </a:p>
        </p:txBody>
      </p:sp>
      <p:sp>
        <p:nvSpPr>
          <p:cNvPr id="365" name="Google Shape;365;p44"/>
          <p:cNvSpPr/>
          <p:nvPr/>
        </p:nvSpPr>
        <p:spPr>
          <a:xfrm>
            <a:off x="6507879" y="2766703"/>
            <a:ext cx="5179200" cy="388500"/>
          </a:xfrm>
          <a:prstGeom prst="rect">
            <a:avLst/>
          </a:prstGeom>
          <a:no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None/>
            </a:pPr>
            <a:r>
              <a:rPr lang="en-US" sz="2400" b="0" i="0" u="none" strike="noStrike" cap="none">
                <a:solidFill>
                  <a:srgbClr val="FFFFFF"/>
                </a:solidFill>
                <a:latin typeface="Arial"/>
                <a:ea typeface="Arial"/>
                <a:cs typeface="Arial"/>
                <a:sym typeface="Arial"/>
              </a:rPr>
              <a:t>A carbon-free energy system by 2050</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370"/>
        <p:cNvGrpSpPr/>
        <p:nvPr/>
      </p:nvGrpSpPr>
      <p:grpSpPr>
        <a:xfrm>
          <a:off x="0" y="0"/>
          <a:ext cx="0" cy="0"/>
          <a:chOff x="0" y="0"/>
          <a:chExt cx="0" cy="0"/>
        </a:xfrm>
      </p:grpSpPr>
      <p:pic>
        <p:nvPicPr>
          <p:cNvPr id="371" name="Google Shape;371;p45" descr="A picture containing building, snow, sitting, bench&#10;&#10;Description automatically generated"/>
          <p:cNvPicPr preferRelativeResize="0"/>
          <p:nvPr/>
        </p:nvPicPr>
        <p:blipFill rotWithShape="1">
          <a:blip r:embed="rId3">
            <a:alphaModFix/>
          </a:blip>
          <a:srcRect/>
          <a:stretch/>
        </p:blipFill>
        <p:spPr>
          <a:xfrm>
            <a:off x="112680" y="96831"/>
            <a:ext cx="2962912" cy="3596951"/>
          </a:xfrm>
          <a:prstGeom prst="rect">
            <a:avLst/>
          </a:prstGeom>
          <a:noFill/>
          <a:ln>
            <a:noFill/>
          </a:ln>
        </p:spPr>
      </p:pic>
      <p:sp>
        <p:nvSpPr>
          <p:cNvPr id="372" name="Google Shape;372;p45"/>
          <p:cNvSpPr txBox="1"/>
          <p:nvPr/>
        </p:nvSpPr>
        <p:spPr>
          <a:xfrm>
            <a:off x="6368174" y="293702"/>
            <a:ext cx="5313600" cy="816300"/>
          </a:xfrm>
          <a:prstGeom prst="rect">
            <a:avLst/>
          </a:prstGeom>
          <a:no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Clr>
                <a:schemeClr val="accent1"/>
              </a:buClr>
              <a:buSzPts val="5000"/>
              <a:buFont typeface="Arial"/>
              <a:buNone/>
            </a:pPr>
            <a:r>
              <a:rPr lang="en-US" sz="5000" b="1" i="0" u="none" strike="noStrike" cap="none" dirty="0">
                <a:solidFill>
                  <a:schemeClr val="accent1"/>
                </a:solidFill>
                <a:latin typeface="Arial"/>
                <a:ea typeface="Arial"/>
                <a:cs typeface="Arial"/>
                <a:sym typeface="Arial"/>
              </a:rPr>
              <a:t>Who Are We?</a:t>
            </a:r>
            <a:endParaRPr sz="5000" b="0" i="0" u="none" strike="noStrike" cap="none" dirty="0">
              <a:solidFill>
                <a:schemeClr val="accent1"/>
              </a:solidFill>
              <a:latin typeface="Arial"/>
              <a:ea typeface="Arial"/>
              <a:cs typeface="Arial"/>
              <a:sym typeface="Arial"/>
            </a:endParaRPr>
          </a:p>
        </p:txBody>
      </p:sp>
      <p:cxnSp>
        <p:nvCxnSpPr>
          <p:cNvPr id="373" name="Google Shape;373;p45"/>
          <p:cNvCxnSpPr>
            <a:stCxn id="374" idx="0"/>
            <a:endCxn id="375" idx="4"/>
          </p:cNvCxnSpPr>
          <p:nvPr/>
        </p:nvCxnSpPr>
        <p:spPr>
          <a:xfrm>
            <a:off x="9154809" y="2645352"/>
            <a:ext cx="0" cy="3464400"/>
          </a:xfrm>
          <a:prstGeom prst="straightConnector1">
            <a:avLst/>
          </a:prstGeom>
          <a:noFill/>
          <a:ln w="12700" cap="flat" cmpd="sng">
            <a:solidFill>
              <a:schemeClr val="accent5"/>
            </a:solidFill>
            <a:prstDash val="dash"/>
            <a:miter lim="800000"/>
            <a:headEnd type="none" w="sm" len="sm"/>
            <a:tailEnd type="none" w="sm" len="sm"/>
          </a:ln>
        </p:spPr>
      </p:cxnSp>
      <p:sp>
        <p:nvSpPr>
          <p:cNvPr id="376" name="Google Shape;376;p45"/>
          <p:cNvSpPr/>
          <p:nvPr/>
        </p:nvSpPr>
        <p:spPr>
          <a:xfrm>
            <a:off x="6230225" y="1380742"/>
            <a:ext cx="5849100" cy="7218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pic>
        <p:nvPicPr>
          <p:cNvPr id="377" name="Google Shape;377;p45"/>
          <p:cNvPicPr preferRelativeResize="0"/>
          <p:nvPr/>
        </p:nvPicPr>
        <p:blipFill rotWithShape="1">
          <a:blip r:embed="rId4">
            <a:alphaModFix/>
          </a:blip>
          <a:srcRect/>
          <a:stretch/>
        </p:blipFill>
        <p:spPr>
          <a:xfrm>
            <a:off x="8334945" y="1525391"/>
            <a:ext cx="1727193" cy="432572"/>
          </a:xfrm>
          <a:prstGeom prst="rect">
            <a:avLst/>
          </a:prstGeom>
          <a:noFill/>
          <a:ln>
            <a:noFill/>
          </a:ln>
        </p:spPr>
      </p:pic>
      <p:sp>
        <p:nvSpPr>
          <p:cNvPr id="374" name="Google Shape;374;p45"/>
          <p:cNvSpPr/>
          <p:nvPr/>
        </p:nvSpPr>
        <p:spPr>
          <a:xfrm>
            <a:off x="9077559" y="2645352"/>
            <a:ext cx="154500" cy="1545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78" name="Google Shape;378;p45"/>
          <p:cNvSpPr/>
          <p:nvPr/>
        </p:nvSpPr>
        <p:spPr>
          <a:xfrm>
            <a:off x="9077559" y="3748616"/>
            <a:ext cx="154500" cy="1545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75" name="Google Shape;375;p45"/>
          <p:cNvSpPr/>
          <p:nvPr/>
        </p:nvSpPr>
        <p:spPr>
          <a:xfrm>
            <a:off x="9077559" y="5955144"/>
            <a:ext cx="154500" cy="1545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379" name="Google Shape;379;p45"/>
          <p:cNvSpPr/>
          <p:nvPr/>
        </p:nvSpPr>
        <p:spPr>
          <a:xfrm>
            <a:off x="9077559" y="4851880"/>
            <a:ext cx="154500" cy="154500"/>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380" name="Google Shape;380;p45"/>
          <p:cNvGrpSpPr/>
          <p:nvPr/>
        </p:nvGrpSpPr>
        <p:grpSpPr>
          <a:xfrm>
            <a:off x="6440970" y="2510508"/>
            <a:ext cx="2417198" cy="503400"/>
            <a:chOff x="6440970" y="2867707"/>
            <a:chExt cx="2417198" cy="503400"/>
          </a:xfrm>
        </p:grpSpPr>
        <p:sp>
          <p:nvSpPr>
            <p:cNvPr id="381" name="Google Shape;381;p45"/>
            <p:cNvSpPr txBox="1"/>
            <p:nvPr/>
          </p:nvSpPr>
          <p:spPr>
            <a:xfrm>
              <a:off x="6440970" y="2867707"/>
              <a:ext cx="1727100" cy="5034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600" b="1" i="0" u="none" strike="noStrike" cap="none">
                  <a:solidFill>
                    <a:schemeClr val="dk2"/>
                  </a:solidFill>
                  <a:latin typeface="Arial"/>
                  <a:ea typeface="Arial"/>
                  <a:cs typeface="Arial"/>
                  <a:sym typeface="Arial"/>
                </a:rPr>
                <a:t>A membership organization</a:t>
              </a:r>
              <a:endParaRPr/>
            </a:p>
          </p:txBody>
        </p:sp>
        <p:pic>
          <p:nvPicPr>
            <p:cNvPr id="382" name="Google Shape;382;p45" descr="A close up of a logo&#10;&#10;Description automatically generated"/>
            <p:cNvPicPr preferRelativeResize="0"/>
            <p:nvPr/>
          </p:nvPicPr>
          <p:blipFill rotWithShape="1">
            <a:blip r:embed="rId5">
              <a:alphaModFix/>
            </a:blip>
            <a:srcRect l="23333" t="9164" r="23333" b="36576"/>
            <a:stretch/>
          </p:blipFill>
          <p:spPr>
            <a:xfrm>
              <a:off x="8412357" y="2892620"/>
              <a:ext cx="445810" cy="453551"/>
            </a:xfrm>
            <a:prstGeom prst="rect">
              <a:avLst/>
            </a:prstGeom>
            <a:noFill/>
            <a:ln>
              <a:noFill/>
            </a:ln>
          </p:spPr>
        </p:pic>
      </p:grpSp>
      <p:grpSp>
        <p:nvGrpSpPr>
          <p:cNvPr id="383" name="Google Shape;383;p45"/>
          <p:cNvGrpSpPr/>
          <p:nvPr/>
        </p:nvGrpSpPr>
        <p:grpSpPr>
          <a:xfrm>
            <a:off x="6440970" y="3647025"/>
            <a:ext cx="2447695" cy="415280"/>
            <a:chOff x="6440970" y="3647025"/>
            <a:chExt cx="2447695" cy="415280"/>
          </a:xfrm>
        </p:grpSpPr>
        <p:sp>
          <p:nvSpPr>
            <p:cNvPr id="384" name="Google Shape;384;p45"/>
            <p:cNvSpPr txBox="1"/>
            <p:nvPr/>
          </p:nvSpPr>
          <p:spPr>
            <a:xfrm>
              <a:off x="6440970" y="3812405"/>
              <a:ext cx="1727100" cy="2499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600" b="1" i="0" u="none" strike="noStrike" cap="none" dirty="0">
                  <a:solidFill>
                    <a:schemeClr val="dk2"/>
                  </a:solidFill>
                  <a:latin typeface="Arial"/>
                  <a:ea typeface="Arial"/>
                  <a:cs typeface="Arial"/>
                  <a:sym typeface="Arial"/>
                </a:rPr>
                <a:t>Staff of ~45 </a:t>
              </a:r>
              <a:endParaRPr dirty="0"/>
            </a:p>
            <a:p>
              <a:pPr marL="0" marR="0" lvl="0" indent="0" algn="r" rtl="0">
                <a:spcBef>
                  <a:spcPts val="0"/>
                </a:spcBef>
                <a:spcAft>
                  <a:spcPts val="0"/>
                </a:spcAft>
                <a:buNone/>
              </a:pPr>
              <a:r>
                <a:rPr lang="en-US" sz="1600" b="1" i="0" u="none" strike="noStrike" cap="none" dirty="0">
                  <a:solidFill>
                    <a:schemeClr val="dk2"/>
                  </a:solidFill>
                  <a:latin typeface="Arial"/>
                  <a:ea typeface="Arial"/>
                  <a:cs typeface="Arial"/>
                  <a:sym typeface="Arial"/>
                </a:rPr>
                <a:t> </a:t>
              </a:r>
              <a:endParaRPr dirty="0"/>
            </a:p>
          </p:txBody>
        </p:sp>
        <p:pic>
          <p:nvPicPr>
            <p:cNvPr id="385" name="Google Shape;385;p45" descr="A picture containing shirt&#10;&#10;Description automatically generated"/>
            <p:cNvPicPr preferRelativeResize="0"/>
            <p:nvPr/>
          </p:nvPicPr>
          <p:blipFill rotWithShape="1">
            <a:blip r:embed="rId6">
              <a:alphaModFix/>
            </a:blip>
            <a:srcRect l="19210" t="24645" r="19216" b="31359"/>
            <a:stretch/>
          </p:blipFill>
          <p:spPr>
            <a:xfrm>
              <a:off x="8381859" y="3647025"/>
              <a:ext cx="506806" cy="362113"/>
            </a:xfrm>
            <a:prstGeom prst="rect">
              <a:avLst/>
            </a:prstGeom>
            <a:noFill/>
            <a:ln>
              <a:noFill/>
            </a:ln>
          </p:spPr>
        </p:pic>
      </p:grpSp>
      <p:sp>
        <p:nvSpPr>
          <p:cNvPr id="386" name="Google Shape;386;p45"/>
          <p:cNvSpPr txBox="1"/>
          <p:nvPr/>
        </p:nvSpPr>
        <p:spPr>
          <a:xfrm>
            <a:off x="6440970" y="4790301"/>
            <a:ext cx="1727100" cy="2499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endParaRPr sz="1300" b="1" i="0" u="none" strike="noStrike" cap="none">
              <a:solidFill>
                <a:schemeClr val="dk2"/>
              </a:solidFill>
              <a:latin typeface="Arial"/>
              <a:ea typeface="Arial"/>
              <a:cs typeface="Arial"/>
              <a:sym typeface="Arial"/>
            </a:endParaRPr>
          </a:p>
        </p:txBody>
      </p:sp>
      <p:grpSp>
        <p:nvGrpSpPr>
          <p:cNvPr id="387" name="Google Shape;387;p45"/>
          <p:cNvGrpSpPr/>
          <p:nvPr/>
        </p:nvGrpSpPr>
        <p:grpSpPr>
          <a:xfrm>
            <a:off x="6426089" y="4679803"/>
            <a:ext cx="2462575" cy="492300"/>
            <a:chOff x="6426089" y="6137138"/>
            <a:chExt cx="2462575" cy="492300"/>
          </a:xfrm>
        </p:grpSpPr>
        <p:sp>
          <p:nvSpPr>
            <p:cNvPr id="388" name="Google Shape;388;p45"/>
            <p:cNvSpPr txBox="1"/>
            <p:nvPr/>
          </p:nvSpPr>
          <p:spPr>
            <a:xfrm>
              <a:off x="6426089" y="6137138"/>
              <a:ext cx="1742100" cy="49230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r>
                <a:rPr lang="en-US" sz="1600" b="1" i="0" u="none" strike="noStrike" cap="none">
                  <a:solidFill>
                    <a:schemeClr val="dk2"/>
                  </a:solidFill>
                  <a:latin typeface="Arial"/>
                  <a:ea typeface="Arial"/>
                  <a:cs typeface="Arial"/>
                  <a:sym typeface="Arial"/>
                </a:rPr>
                <a:t>Based in </a:t>
              </a:r>
              <a:br>
                <a:rPr lang="en-US" sz="1600" b="1" i="0" u="none" strike="noStrike" cap="none">
                  <a:solidFill>
                    <a:schemeClr val="dk2"/>
                  </a:solidFill>
                  <a:latin typeface="Arial"/>
                  <a:ea typeface="Arial"/>
                  <a:cs typeface="Arial"/>
                  <a:sym typeface="Arial"/>
                </a:rPr>
              </a:br>
              <a:r>
                <a:rPr lang="en-US" sz="1600" b="1" i="0" u="none" strike="noStrike" cap="none">
                  <a:solidFill>
                    <a:schemeClr val="dk2"/>
                  </a:solidFill>
                  <a:latin typeface="Arial"/>
                  <a:ea typeface="Arial"/>
                  <a:cs typeface="Arial"/>
                  <a:sym typeface="Arial"/>
                </a:rPr>
                <a:t>Washington, D.C.</a:t>
              </a:r>
              <a:endParaRPr/>
            </a:p>
          </p:txBody>
        </p:sp>
        <p:pic>
          <p:nvPicPr>
            <p:cNvPr id="389" name="Google Shape;389;p45" descr="A picture containing building&#10;&#10;Description automatically generated"/>
            <p:cNvPicPr preferRelativeResize="0"/>
            <p:nvPr/>
          </p:nvPicPr>
          <p:blipFill rotWithShape="1">
            <a:blip r:embed="rId7">
              <a:alphaModFix/>
            </a:blip>
            <a:srcRect l="21824" t="23481" r="21824" b="29032"/>
            <a:stretch/>
          </p:blipFill>
          <p:spPr>
            <a:xfrm>
              <a:off x="8359626" y="6160314"/>
              <a:ext cx="529038" cy="445808"/>
            </a:xfrm>
            <a:prstGeom prst="rect">
              <a:avLst/>
            </a:prstGeom>
            <a:noFill/>
            <a:ln>
              <a:noFill/>
            </a:ln>
          </p:spPr>
        </p:pic>
      </p:grpSp>
      <p:sp>
        <p:nvSpPr>
          <p:cNvPr id="390" name="Google Shape;390;p45"/>
          <p:cNvSpPr txBox="1"/>
          <p:nvPr/>
        </p:nvSpPr>
        <p:spPr>
          <a:xfrm>
            <a:off x="10148495" y="4790301"/>
            <a:ext cx="1926600" cy="2499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600" b="1" i="0" u="none" strike="noStrike" cap="none">
                <a:solidFill>
                  <a:schemeClr val="dk2"/>
                </a:solidFill>
                <a:latin typeface="Arial"/>
                <a:ea typeface="Arial"/>
                <a:cs typeface="Arial"/>
                <a:sym typeface="Arial"/>
              </a:rPr>
              <a:t>Unbiased</a:t>
            </a:r>
            <a:endParaRPr sz="1300" b="1">
              <a:solidFill>
                <a:schemeClr val="dk2"/>
              </a:solidFill>
              <a:latin typeface="Arial"/>
              <a:ea typeface="Arial"/>
              <a:cs typeface="Arial"/>
              <a:sym typeface="Arial"/>
            </a:endParaRPr>
          </a:p>
        </p:txBody>
      </p:sp>
      <p:pic>
        <p:nvPicPr>
          <p:cNvPr id="391" name="Google Shape;391;p45" descr="A picture containing shirt, drawing&#10;&#10;Description automatically generated"/>
          <p:cNvPicPr preferRelativeResize="0"/>
          <p:nvPr/>
        </p:nvPicPr>
        <p:blipFill rotWithShape="1">
          <a:blip r:embed="rId8">
            <a:alphaModFix/>
          </a:blip>
          <a:srcRect l="22222" t="23483" r="22222" b="33905"/>
          <a:stretch/>
        </p:blipFill>
        <p:spPr>
          <a:xfrm>
            <a:off x="9410510" y="4680605"/>
            <a:ext cx="575606" cy="441486"/>
          </a:xfrm>
          <a:prstGeom prst="rect">
            <a:avLst/>
          </a:prstGeom>
          <a:noFill/>
          <a:ln>
            <a:noFill/>
          </a:ln>
        </p:spPr>
      </p:pic>
      <p:grpSp>
        <p:nvGrpSpPr>
          <p:cNvPr id="392" name="Google Shape;392;p45"/>
          <p:cNvGrpSpPr/>
          <p:nvPr/>
        </p:nvGrpSpPr>
        <p:grpSpPr>
          <a:xfrm>
            <a:off x="9542621" y="2510508"/>
            <a:ext cx="2532474" cy="486287"/>
            <a:chOff x="9542621" y="2867707"/>
            <a:chExt cx="2532474" cy="486287"/>
          </a:xfrm>
        </p:grpSpPr>
        <p:sp>
          <p:nvSpPr>
            <p:cNvPr id="393" name="Google Shape;393;p45"/>
            <p:cNvSpPr txBox="1"/>
            <p:nvPr/>
          </p:nvSpPr>
          <p:spPr>
            <a:xfrm>
              <a:off x="10148495" y="2867707"/>
              <a:ext cx="1926600" cy="4242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600" b="1">
                  <a:solidFill>
                    <a:schemeClr val="dk2"/>
                  </a:solidFill>
                  <a:latin typeface="Arial"/>
                  <a:ea typeface="Arial"/>
                  <a:cs typeface="Arial"/>
                  <a:sym typeface="Arial"/>
                </a:rPr>
                <a:t>Founded in 1992</a:t>
              </a:r>
              <a:endParaRPr/>
            </a:p>
          </p:txBody>
        </p:sp>
        <p:pic>
          <p:nvPicPr>
            <p:cNvPr id="394" name="Google Shape;394;p45" descr="A picture containing drawing&#10;&#10;Description automatically generated"/>
            <p:cNvPicPr preferRelativeResize="0"/>
            <p:nvPr/>
          </p:nvPicPr>
          <p:blipFill rotWithShape="1">
            <a:blip r:embed="rId9">
              <a:alphaModFix/>
            </a:blip>
            <a:srcRect l="25426" t="9031" r="25421" b="29026"/>
            <a:stretch/>
          </p:blipFill>
          <p:spPr>
            <a:xfrm>
              <a:off x="9542621" y="2892620"/>
              <a:ext cx="366107" cy="461374"/>
            </a:xfrm>
            <a:prstGeom prst="rect">
              <a:avLst/>
            </a:prstGeom>
            <a:noFill/>
            <a:ln>
              <a:noFill/>
            </a:ln>
          </p:spPr>
        </p:pic>
      </p:grpSp>
      <p:pic>
        <p:nvPicPr>
          <p:cNvPr id="395" name="Google Shape;395;p45" descr="A person standing in front of a computer&#10;&#10;Description automatically generated"/>
          <p:cNvPicPr preferRelativeResize="0"/>
          <p:nvPr/>
        </p:nvPicPr>
        <p:blipFill rotWithShape="1">
          <a:blip r:embed="rId10">
            <a:alphaModFix/>
          </a:blip>
          <a:srcRect/>
          <a:stretch/>
        </p:blipFill>
        <p:spPr>
          <a:xfrm>
            <a:off x="112680" y="3795955"/>
            <a:ext cx="2956816" cy="2962912"/>
          </a:xfrm>
          <a:prstGeom prst="rect">
            <a:avLst/>
          </a:prstGeom>
          <a:noFill/>
          <a:ln>
            <a:noFill/>
          </a:ln>
        </p:spPr>
      </p:pic>
      <p:pic>
        <p:nvPicPr>
          <p:cNvPr id="396" name="Google Shape;396;p45" descr="A close up of a car&#10;&#10;Description automatically generated"/>
          <p:cNvPicPr preferRelativeResize="0"/>
          <p:nvPr/>
        </p:nvPicPr>
        <p:blipFill rotWithShape="1">
          <a:blip r:embed="rId11">
            <a:alphaModFix/>
          </a:blip>
          <a:srcRect/>
          <a:stretch/>
        </p:blipFill>
        <p:spPr>
          <a:xfrm>
            <a:off x="3166570" y="96831"/>
            <a:ext cx="2969009" cy="2005758"/>
          </a:xfrm>
          <a:prstGeom prst="rect">
            <a:avLst/>
          </a:prstGeom>
          <a:noFill/>
          <a:ln>
            <a:noFill/>
          </a:ln>
        </p:spPr>
      </p:pic>
      <p:pic>
        <p:nvPicPr>
          <p:cNvPr id="397" name="Google Shape;397;p45" descr="A person sitting at a table&#10;&#10;Description automatically generated"/>
          <p:cNvPicPr preferRelativeResize="0"/>
          <p:nvPr/>
        </p:nvPicPr>
        <p:blipFill rotWithShape="1">
          <a:blip r:embed="rId12">
            <a:alphaModFix/>
          </a:blip>
          <a:srcRect/>
          <a:stretch/>
        </p:blipFill>
        <p:spPr>
          <a:xfrm>
            <a:off x="3166570" y="2188767"/>
            <a:ext cx="2962912" cy="4572396"/>
          </a:xfrm>
          <a:prstGeom prst="rect">
            <a:avLst/>
          </a:prstGeom>
          <a:noFill/>
          <a:ln>
            <a:noFill/>
          </a:ln>
        </p:spPr>
      </p:pic>
      <p:grpSp>
        <p:nvGrpSpPr>
          <p:cNvPr id="398" name="Google Shape;398;p45"/>
          <p:cNvGrpSpPr/>
          <p:nvPr/>
        </p:nvGrpSpPr>
        <p:grpSpPr>
          <a:xfrm>
            <a:off x="9473234" y="3513287"/>
            <a:ext cx="2706862" cy="559800"/>
            <a:chOff x="9473234" y="3513287"/>
            <a:chExt cx="2706862" cy="559800"/>
          </a:xfrm>
        </p:grpSpPr>
        <p:sp>
          <p:nvSpPr>
            <p:cNvPr id="399" name="Google Shape;399;p45"/>
            <p:cNvSpPr txBox="1"/>
            <p:nvPr/>
          </p:nvSpPr>
          <p:spPr>
            <a:xfrm>
              <a:off x="10148496" y="3513287"/>
              <a:ext cx="2031600" cy="5598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600" b="1">
                  <a:solidFill>
                    <a:schemeClr val="dk2"/>
                  </a:solidFill>
                  <a:latin typeface="Arial"/>
                  <a:ea typeface="Arial"/>
                  <a:cs typeface="Arial"/>
                  <a:sym typeface="Arial"/>
                </a:rPr>
                <a:t>Research, Education, Collaboration &amp; </a:t>
              </a:r>
              <a:br>
                <a:rPr lang="en-US" sz="1600" b="1">
                  <a:solidFill>
                    <a:schemeClr val="dk2"/>
                  </a:solidFill>
                  <a:latin typeface="Arial"/>
                  <a:ea typeface="Arial"/>
                  <a:cs typeface="Arial"/>
                  <a:sym typeface="Arial"/>
                </a:rPr>
              </a:br>
              <a:r>
                <a:rPr lang="en-US" sz="1600" b="1">
                  <a:solidFill>
                    <a:schemeClr val="dk2"/>
                  </a:solidFill>
                  <a:latin typeface="Arial"/>
                  <a:ea typeface="Arial"/>
                  <a:cs typeface="Arial"/>
                  <a:sym typeface="Arial"/>
                </a:rPr>
                <a:t>Standards</a:t>
              </a:r>
              <a:endParaRPr/>
            </a:p>
          </p:txBody>
        </p:sp>
        <p:pic>
          <p:nvPicPr>
            <p:cNvPr id="400" name="Google Shape;400;p45" descr="A picture containing drawing&#10;&#10;Description automatically generated"/>
            <p:cNvPicPr preferRelativeResize="0"/>
            <p:nvPr/>
          </p:nvPicPr>
          <p:blipFill rotWithShape="1">
            <a:blip r:embed="rId13">
              <a:alphaModFix/>
            </a:blip>
            <a:srcRect/>
            <a:stretch/>
          </p:blipFill>
          <p:spPr>
            <a:xfrm>
              <a:off x="9473234" y="3552422"/>
              <a:ext cx="509308" cy="509309"/>
            </a:xfrm>
            <a:prstGeom prst="rect">
              <a:avLst/>
            </a:prstGeom>
            <a:noFill/>
            <a:ln>
              <a:noFill/>
            </a:ln>
          </p:spPr>
        </p:pic>
      </p:grpSp>
      <p:grpSp>
        <p:nvGrpSpPr>
          <p:cNvPr id="401" name="Google Shape;401;p45"/>
          <p:cNvGrpSpPr/>
          <p:nvPr/>
        </p:nvGrpSpPr>
        <p:grpSpPr>
          <a:xfrm>
            <a:off x="6776636" y="5688904"/>
            <a:ext cx="2067199" cy="589672"/>
            <a:chOff x="6776636" y="5688904"/>
            <a:chExt cx="2067199" cy="589672"/>
          </a:xfrm>
        </p:grpSpPr>
        <p:sp>
          <p:nvSpPr>
            <p:cNvPr id="402" name="Google Shape;402;p45"/>
            <p:cNvSpPr txBox="1"/>
            <p:nvPr/>
          </p:nvSpPr>
          <p:spPr>
            <a:xfrm>
              <a:off x="6776636" y="5786276"/>
              <a:ext cx="1923000" cy="4923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600" b="1">
                  <a:solidFill>
                    <a:schemeClr val="dk2"/>
                  </a:solidFill>
                  <a:latin typeface="Arial"/>
                  <a:ea typeface="Arial"/>
                  <a:cs typeface="Arial"/>
                  <a:sym typeface="Arial"/>
                </a:rPr>
                <a:t>No Advocacy – </a:t>
              </a:r>
              <a:br>
                <a:rPr lang="en-US" sz="1600" b="1">
                  <a:solidFill>
                    <a:schemeClr val="dk2"/>
                  </a:solidFill>
                  <a:latin typeface="Arial"/>
                  <a:ea typeface="Arial"/>
                  <a:cs typeface="Arial"/>
                  <a:sym typeface="Arial"/>
                </a:rPr>
              </a:br>
              <a:r>
                <a:rPr lang="en-US" sz="1600" b="1">
                  <a:solidFill>
                    <a:schemeClr val="dk2"/>
                  </a:solidFill>
                  <a:latin typeface="Arial"/>
                  <a:ea typeface="Arial"/>
                  <a:cs typeface="Arial"/>
                  <a:sym typeface="Arial"/>
                </a:rPr>
                <a:t>501c3</a:t>
              </a:r>
              <a:endParaRPr/>
            </a:p>
          </p:txBody>
        </p:sp>
        <p:pic>
          <p:nvPicPr>
            <p:cNvPr id="403" name="Google Shape;403;p45" descr="A close up of a sign&#10;&#10;Description automatically generated"/>
            <p:cNvPicPr preferRelativeResize="0"/>
            <p:nvPr/>
          </p:nvPicPr>
          <p:blipFill rotWithShape="1">
            <a:blip r:embed="rId14">
              <a:alphaModFix/>
            </a:blip>
            <a:srcRect/>
            <a:stretch/>
          </p:blipFill>
          <p:spPr>
            <a:xfrm>
              <a:off x="8363819" y="5688904"/>
              <a:ext cx="480017" cy="560020"/>
            </a:xfrm>
            <a:prstGeom prst="rect">
              <a:avLst/>
            </a:prstGeom>
            <a:noFill/>
            <a:ln>
              <a:noFill/>
            </a:ln>
          </p:spPr>
        </p:pic>
      </p:grpSp>
      <p:sp>
        <p:nvSpPr>
          <p:cNvPr id="404" name="Google Shape;404;p45"/>
          <p:cNvSpPr txBox="1"/>
          <p:nvPr/>
        </p:nvSpPr>
        <p:spPr>
          <a:xfrm>
            <a:off x="10143727" y="5899964"/>
            <a:ext cx="1926600" cy="2499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600" b="1">
                <a:solidFill>
                  <a:schemeClr val="dk2"/>
                </a:solidFill>
                <a:latin typeface="Arial"/>
                <a:ea typeface="Arial"/>
                <a:cs typeface="Arial"/>
                <a:sym typeface="Arial"/>
              </a:rPr>
              <a:t>Technology Agnostic</a:t>
            </a:r>
            <a:endParaRPr sz="1300" b="1">
              <a:solidFill>
                <a:schemeClr val="dk2"/>
              </a:solidFill>
              <a:latin typeface="Arial"/>
              <a:ea typeface="Arial"/>
              <a:cs typeface="Arial"/>
              <a:sym typeface="Arial"/>
            </a:endParaRPr>
          </a:p>
        </p:txBody>
      </p:sp>
      <p:pic>
        <p:nvPicPr>
          <p:cNvPr id="405" name="Google Shape;405;p45"/>
          <p:cNvPicPr preferRelativeResize="0"/>
          <p:nvPr/>
        </p:nvPicPr>
        <p:blipFill rotWithShape="1">
          <a:blip r:embed="rId15">
            <a:alphaModFix/>
          </a:blip>
          <a:srcRect/>
          <a:stretch/>
        </p:blipFill>
        <p:spPr>
          <a:xfrm>
            <a:off x="9445132" y="5740965"/>
            <a:ext cx="534737" cy="50218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Shape 410"/>
        <p:cNvGrpSpPr/>
        <p:nvPr/>
      </p:nvGrpSpPr>
      <p:grpSpPr>
        <a:xfrm>
          <a:off x="0" y="0"/>
          <a:ext cx="0" cy="0"/>
          <a:chOff x="0" y="0"/>
          <a:chExt cx="0" cy="0"/>
        </a:xfrm>
      </p:grpSpPr>
      <p:pic>
        <p:nvPicPr>
          <p:cNvPr id="411" name="Google Shape;411;p46" descr="A windmill in the background&#10;&#10;Description automatically generated"/>
          <p:cNvPicPr preferRelativeResize="0"/>
          <p:nvPr/>
        </p:nvPicPr>
        <p:blipFill rotWithShape="1">
          <a:blip r:embed="rId3">
            <a:alphaModFix/>
          </a:blip>
          <a:srcRect/>
          <a:stretch/>
        </p:blipFill>
        <p:spPr>
          <a:xfrm>
            <a:off x="114300" y="97247"/>
            <a:ext cx="3718882" cy="6663507"/>
          </a:xfrm>
          <a:prstGeom prst="rect">
            <a:avLst/>
          </a:prstGeom>
          <a:noFill/>
          <a:ln>
            <a:noFill/>
          </a:ln>
        </p:spPr>
      </p:pic>
      <p:sp>
        <p:nvSpPr>
          <p:cNvPr id="412" name="Google Shape;412;p46"/>
          <p:cNvSpPr/>
          <p:nvPr/>
        </p:nvSpPr>
        <p:spPr>
          <a:xfrm>
            <a:off x="114300" y="96839"/>
            <a:ext cx="3723000" cy="6664200"/>
          </a:xfrm>
          <a:prstGeom prst="rect">
            <a:avLst/>
          </a:prstGeom>
          <a:solidFill>
            <a:schemeClr val="accent1">
              <a:alpha val="89800"/>
            </a:schemeClr>
          </a:solidFill>
          <a:ln>
            <a:noFill/>
          </a:ln>
        </p:spPr>
        <p:txBody>
          <a:bodyPr spcFirstLastPara="1" wrap="square" lIns="640075" tIns="822950" rIns="0" bIns="0" anchor="ctr" anchorCtr="0">
            <a:noAutofit/>
          </a:bodyPr>
          <a:lstStyle/>
          <a:p>
            <a:pPr marL="0" marR="0" lvl="0" indent="0" algn="l" rtl="0">
              <a:spcBef>
                <a:spcPts val="0"/>
              </a:spcBef>
              <a:spcAft>
                <a:spcPts val="0"/>
              </a:spcAft>
              <a:buNone/>
            </a:pPr>
            <a:r>
              <a:rPr lang="en-US" sz="7200" b="1">
                <a:solidFill>
                  <a:schemeClr val="lt1"/>
                </a:solidFill>
                <a:latin typeface="Arial"/>
                <a:ea typeface="Arial"/>
                <a:cs typeface="Arial"/>
                <a:sym typeface="Arial"/>
              </a:rPr>
              <a:t>1,</a:t>
            </a:r>
            <a:r>
              <a:rPr lang="en-US" sz="7200" b="1">
                <a:solidFill>
                  <a:schemeClr val="lt1"/>
                </a:solidFill>
              </a:rPr>
              <a:t>200</a:t>
            </a:r>
            <a:endParaRPr/>
          </a:p>
          <a:p>
            <a:pPr marL="0" marR="0" lvl="0" indent="0" algn="l" rtl="0">
              <a:spcBef>
                <a:spcPts val="0"/>
              </a:spcBef>
              <a:spcAft>
                <a:spcPts val="0"/>
              </a:spcAft>
              <a:buNone/>
            </a:pPr>
            <a:r>
              <a:rPr lang="en-US" sz="2800">
                <a:solidFill>
                  <a:schemeClr val="lt1"/>
                </a:solidFill>
                <a:latin typeface="Arial"/>
                <a:ea typeface="Arial"/>
                <a:cs typeface="Arial"/>
                <a:sym typeface="Arial"/>
              </a:rPr>
              <a:t>Total Members</a:t>
            </a:r>
            <a:endParaRPr/>
          </a:p>
        </p:txBody>
      </p:sp>
      <p:sp>
        <p:nvSpPr>
          <p:cNvPr id="413" name="Google Shape;413;p46"/>
          <p:cNvSpPr txBox="1"/>
          <p:nvPr/>
        </p:nvSpPr>
        <p:spPr>
          <a:xfrm>
            <a:off x="4192384" y="191241"/>
            <a:ext cx="4902600" cy="969900"/>
          </a:xfrm>
          <a:prstGeom prst="rect">
            <a:avLst/>
          </a:prstGeom>
          <a:solidFill>
            <a:schemeClr val="lt1"/>
          </a:solid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None/>
            </a:pPr>
            <a:r>
              <a:rPr lang="en-US" sz="5000" b="1" dirty="0">
                <a:solidFill>
                  <a:schemeClr val="accent1"/>
                </a:solidFill>
                <a:latin typeface="Arial"/>
                <a:ea typeface="Arial"/>
                <a:cs typeface="Arial"/>
                <a:sym typeface="Arial"/>
              </a:rPr>
              <a:t>Membership</a:t>
            </a:r>
            <a:endParaRPr sz="5000" dirty="0">
              <a:solidFill>
                <a:schemeClr val="accent1"/>
              </a:solidFill>
              <a:latin typeface="Arial"/>
              <a:ea typeface="Arial"/>
              <a:cs typeface="Arial"/>
              <a:sym typeface="Arial"/>
            </a:endParaRPr>
          </a:p>
        </p:txBody>
      </p:sp>
      <p:cxnSp>
        <p:nvCxnSpPr>
          <p:cNvPr id="414" name="Google Shape;414;p46"/>
          <p:cNvCxnSpPr/>
          <p:nvPr/>
        </p:nvCxnSpPr>
        <p:spPr>
          <a:xfrm>
            <a:off x="4178850" y="1224051"/>
            <a:ext cx="7772400" cy="0"/>
          </a:xfrm>
          <a:prstGeom prst="straightConnector1">
            <a:avLst/>
          </a:prstGeom>
          <a:noFill/>
          <a:ln w="12700" cap="flat" cmpd="sng">
            <a:solidFill>
              <a:schemeClr val="accent5"/>
            </a:solidFill>
            <a:prstDash val="solid"/>
            <a:miter lim="800000"/>
            <a:headEnd type="none" w="sm" len="sm"/>
            <a:tailEnd type="none" w="sm" len="sm"/>
          </a:ln>
        </p:spPr>
      </p:cxnSp>
      <p:sp>
        <p:nvSpPr>
          <p:cNvPr id="415" name="Google Shape;415;p46"/>
          <p:cNvSpPr/>
          <p:nvPr/>
        </p:nvSpPr>
        <p:spPr>
          <a:xfrm>
            <a:off x="4192374" y="1461925"/>
            <a:ext cx="7856100" cy="6156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2000">
                <a:solidFill>
                  <a:schemeClr val="dk2"/>
                </a:solidFill>
                <a:latin typeface="Arial"/>
                <a:ea typeface="Arial"/>
                <a:cs typeface="Arial"/>
                <a:sym typeface="Arial"/>
              </a:rPr>
              <a:t>SEPA is an </a:t>
            </a:r>
            <a:r>
              <a:rPr lang="en-US" sz="2000" b="1">
                <a:solidFill>
                  <a:schemeClr val="dk2"/>
                </a:solidFill>
                <a:latin typeface="Arial"/>
                <a:ea typeface="Arial"/>
                <a:cs typeface="Arial"/>
                <a:sym typeface="Arial"/>
              </a:rPr>
              <a:t>alliance</a:t>
            </a:r>
            <a:r>
              <a:rPr lang="en-US" sz="2000">
                <a:solidFill>
                  <a:schemeClr val="dk2"/>
                </a:solidFill>
                <a:latin typeface="Arial"/>
                <a:ea typeface="Arial"/>
                <a:cs typeface="Arial"/>
                <a:sym typeface="Arial"/>
              </a:rPr>
              <a:t> of </a:t>
            </a:r>
            <a:r>
              <a:rPr lang="en-US" sz="2000">
                <a:solidFill>
                  <a:schemeClr val="dk2"/>
                </a:solidFill>
              </a:rPr>
              <a:t>almost 1,200</a:t>
            </a:r>
            <a:r>
              <a:rPr lang="en-US" sz="2000">
                <a:solidFill>
                  <a:schemeClr val="dk2"/>
                </a:solidFill>
                <a:latin typeface="Arial"/>
                <a:ea typeface="Arial"/>
                <a:cs typeface="Arial"/>
                <a:sym typeface="Arial"/>
              </a:rPr>
              <a:t> members made up of utilities, technology solution providers, regulators, and other stakeholders.</a:t>
            </a:r>
            <a:endParaRPr/>
          </a:p>
        </p:txBody>
      </p:sp>
      <p:cxnSp>
        <p:nvCxnSpPr>
          <p:cNvPr id="416" name="Google Shape;416;p46"/>
          <p:cNvCxnSpPr/>
          <p:nvPr/>
        </p:nvCxnSpPr>
        <p:spPr>
          <a:xfrm>
            <a:off x="4178850" y="3668076"/>
            <a:ext cx="2926500" cy="0"/>
          </a:xfrm>
          <a:prstGeom prst="straightConnector1">
            <a:avLst/>
          </a:prstGeom>
          <a:noFill/>
          <a:ln w="12700" cap="flat" cmpd="sng">
            <a:solidFill>
              <a:schemeClr val="accent5"/>
            </a:solidFill>
            <a:prstDash val="solid"/>
            <a:miter lim="800000"/>
            <a:headEnd type="none" w="sm" len="sm"/>
            <a:tailEnd type="none" w="sm" len="sm"/>
          </a:ln>
        </p:spPr>
      </p:cxnSp>
      <p:cxnSp>
        <p:nvCxnSpPr>
          <p:cNvPr id="417" name="Google Shape;417;p46"/>
          <p:cNvCxnSpPr/>
          <p:nvPr/>
        </p:nvCxnSpPr>
        <p:spPr>
          <a:xfrm>
            <a:off x="4132052" y="5287072"/>
            <a:ext cx="2926500" cy="0"/>
          </a:xfrm>
          <a:prstGeom prst="straightConnector1">
            <a:avLst/>
          </a:prstGeom>
          <a:noFill/>
          <a:ln w="12700" cap="flat" cmpd="sng">
            <a:solidFill>
              <a:schemeClr val="accent5"/>
            </a:solidFill>
            <a:prstDash val="solid"/>
            <a:miter lim="800000"/>
            <a:headEnd type="none" w="sm" len="sm"/>
            <a:tailEnd type="none" w="sm" len="sm"/>
          </a:ln>
        </p:spPr>
      </p:cxnSp>
      <p:pic>
        <p:nvPicPr>
          <p:cNvPr id="418" name="Google Shape;418;p46"/>
          <p:cNvPicPr preferRelativeResize="0"/>
          <p:nvPr/>
        </p:nvPicPr>
        <p:blipFill rotWithShape="1">
          <a:blip r:embed="rId4">
            <a:alphaModFix/>
          </a:blip>
          <a:srcRect/>
          <a:stretch/>
        </p:blipFill>
        <p:spPr>
          <a:xfrm>
            <a:off x="787037" y="1965787"/>
            <a:ext cx="2377438" cy="595423"/>
          </a:xfrm>
          <a:prstGeom prst="rect">
            <a:avLst/>
          </a:prstGeom>
          <a:noFill/>
          <a:ln>
            <a:noFill/>
          </a:ln>
        </p:spPr>
      </p:pic>
      <p:cxnSp>
        <p:nvCxnSpPr>
          <p:cNvPr id="419" name="Google Shape;419;p46"/>
          <p:cNvCxnSpPr/>
          <p:nvPr/>
        </p:nvCxnSpPr>
        <p:spPr>
          <a:xfrm>
            <a:off x="787037" y="2908091"/>
            <a:ext cx="2377500" cy="0"/>
          </a:xfrm>
          <a:prstGeom prst="straightConnector1">
            <a:avLst/>
          </a:prstGeom>
          <a:noFill/>
          <a:ln w="9525" cap="flat" cmpd="sng">
            <a:solidFill>
              <a:schemeClr val="lt1"/>
            </a:solidFill>
            <a:prstDash val="solid"/>
            <a:miter lim="800000"/>
            <a:headEnd type="none" w="sm" len="sm"/>
            <a:tailEnd type="none" w="sm" len="sm"/>
          </a:ln>
        </p:spPr>
      </p:cxnSp>
      <p:cxnSp>
        <p:nvCxnSpPr>
          <p:cNvPr id="420" name="Google Shape;420;p46"/>
          <p:cNvCxnSpPr/>
          <p:nvPr/>
        </p:nvCxnSpPr>
        <p:spPr>
          <a:xfrm>
            <a:off x="7512216" y="2383676"/>
            <a:ext cx="0" cy="4297800"/>
          </a:xfrm>
          <a:prstGeom prst="straightConnector1">
            <a:avLst/>
          </a:prstGeom>
          <a:noFill/>
          <a:ln w="12700" cap="flat" cmpd="sng">
            <a:solidFill>
              <a:schemeClr val="accent5"/>
            </a:solidFill>
            <a:prstDash val="solid"/>
            <a:miter lim="800000"/>
            <a:headEnd type="none" w="sm" len="sm"/>
            <a:tailEnd type="none" w="sm" len="sm"/>
          </a:ln>
        </p:spPr>
      </p:cxnSp>
      <p:grpSp>
        <p:nvGrpSpPr>
          <p:cNvPr id="421" name="Google Shape;421;p46"/>
          <p:cNvGrpSpPr/>
          <p:nvPr/>
        </p:nvGrpSpPr>
        <p:grpSpPr>
          <a:xfrm>
            <a:off x="4236462" y="3812226"/>
            <a:ext cx="3039581" cy="1190216"/>
            <a:chOff x="4236462" y="3812226"/>
            <a:chExt cx="3039581" cy="1190216"/>
          </a:xfrm>
        </p:grpSpPr>
        <p:sp>
          <p:nvSpPr>
            <p:cNvPr id="422" name="Google Shape;422;p46"/>
            <p:cNvSpPr/>
            <p:nvPr/>
          </p:nvSpPr>
          <p:spPr>
            <a:xfrm>
              <a:off x="5298443" y="3812226"/>
              <a:ext cx="1977600" cy="8694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US" sz="4600" b="1">
                  <a:solidFill>
                    <a:schemeClr val="accent1"/>
                  </a:solidFill>
                  <a:latin typeface="Arial"/>
                  <a:ea typeface="Arial"/>
                  <a:cs typeface="Arial"/>
                  <a:sym typeface="Arial"/>
                </a:rPr>
                <a:t>90%</a:t>
              </a:r>
              <a:endParaRPr/>
            </a:p>
          </p:txBody>
        </p:sp>
        <p:sp>
          <p:nvSpPr>
            <p:cNvPr id="423" name="Google Shape;423;p46"/>
            <p:cNvSpPr/>
            <p:nvPr/>
          </p:nvSpPr>
          <p:spPr>
            <a:xfrm>
              <a:off x="5396181" y="4571642"/>
              <a:ext cx="1840500" cy="430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1400">
                  <a:solidFill>
                    <a:schemeClr val="dk2"/>
                  </a:solidFill>
                  <a:latin typeface="Arial"/>
                  <a:ea typeface="Arial"/>
                  <a:cs typeface="Arial"/>
                  <a:sym typeface="Arial"/>
                </a:rPr>
                <a:t>of solar and </a:t>
              </a:r>
              <a:br>
                <a:rPr lang="en-US" sz="1400">
                  <a:solidFill>
                    <a:schemeClr val="dk2"/>
                  </a:solidFill>
                  <a:latin typeface="Arial"/>
                  <a:ea typeface="Arial"/>
                  <a:cs typeface="Arial"/>
                  <a:sym typeface="Arial"/>
                </a:rPr>
              </a:br>
              <a:r>
                <a:rPr lang="en-US" sz="1400">
                  <a:solidFill>
                    <a:schemeClr val="dk2"/>
                  </a:solidFill>
                  <a:latin typeface="Arial"/>
                  <a:ea typeface="Arial"/>
                  <a:cs typeface="Arial"/>
                  <a:sym typeface="Arial"/>
                </a:rPr>
                <a:t>storage capacity</a:t>
              </a:r>
              <a:endParaRPr/>
            </a:p>
          </p:txBody>
        </p:sp>
        <p:grpSp>
          <p:nvGrpSpPr>
            <p:cNvPr id="424" name="Google Shape;424;p46"/>
            <p:cNvGrpSpPr/>
            <p:nvPr/>
          </p:nvGrpSpPr>
          <p:grpSpPr>
            <a:xfrm>
              <a:off x="4236462" y="4208910"/>
              <a:ext cx="910304" cy="609834"/>
              <a:chOff x="4236462" y="4208910"/>
              <a:chExt cx="910304" cy="609834"/>
            </a:xfrm>
          </p:grpSpPr>
          <p:sp>
            <p:nvSpPr>
              <p:cNvPr id="425" name="Google Shape;425;p46"/>
              <p:cNvSpPr/>
              <p:nvPr/>
            </p:nvSpPr>
            <p:spPr>
              <a:xfrm>
                <a:off x="4438257" y="4518273"/>
                <a:ext cx="99564" cy="99564"/>
              </a:xfrm>
              <a:custGeom>
                <a:avLst/>
                <a:gdLst/>
                <a:ahLst/>
                <a:cxnLst/>
                <a:rect l="l" t="t" r="r" b="b"/>
                <a:pathLst>
                  <a:path w="99564" h="99564" extrusionOk="0">
                    <a:moveTo>
                      <a:pt x="86230" y="36448"/>
                    </a:moveTo>
                    <a:lnTo>
                      <a:pt x="63117" y="36448"/>
                    </a:lnTo>
                    <a:lnTo>
                      <a:pt x="63117" y="13335"/>
                    </a:lnTo>
                    <a:cubicBezTo>
                      <a:pt x="63117" y="5969"/>
                      <a:pt x="57148" y="0"/>
                      <a:pt x="49782" y="0"/>
                    </a:cubicBezTo>
                    <a:cubicBezTo>
                      <a:pt x="42416" y="0"/>
                      <a:pt x="36448" y="5969"/>
                      <a:pt x="36448" y="13335"/>
                    </a:cubicBezTo>
                    <a:lnTo>
                      <a:pt x="36448" y="36448"/>
                    </a:lnTo>
                    <a:lnTo>
                      <a:pt x="13335" y="36448"/>
                    </a:lnTo>
                    <a:cubicBezTo>
                      <a:pt x="5969" y="36448"/>
                      <a:pt x="0" y="42416"/>
                      <a:pt x="0" y="49782"/>
                    </a:cubicBezTo>
                    <a:cubicBezTo>
                      <a:pt x="0" y="57148"/>
                      <a:pt x="5969" y="63117"/>
                      <a:pt x="13335" y="63117"/>
                    </a:cubicBezTo>
                    <a:lnTo>
                      <a:pt x="36448" y="63117"/>
                    </a:lnTo>
                    <a:lnTo>
                      <a:pt x="36448" y="86230"/>
                    </a:lnTo>
                    <a:cubicBezTo>
                      <a:pt x="36448" y="93596"/>
                      <a:pt x="42416" y="99565"/>
                      <a:pt x="49782" y="99565"/>
                    </a:cubicBezTo>
                    <a:cubicBezTo>
                      <a:pt x="57148" y="99565"/>
                      <a:pt x="63117" y="93596"/>
                      <a:pt x="63117" y="86230"/>
                    </a:cubicBezTo>
                    <a:lnTo>
                      <a:pt x="63117" y="63117"/>
                    </a:lnTo>
                    <a:lnTo>
                      <a:pt x="86230" y="63117"/>
                    </a:lnTo>
                    <a:cubicBezTo>
                      <a:pt x="93596" y="63117"/>
                      <a:pt x="99565" y="57148"/>
                      <a:pt x="99565" y="49782"/>
                    </a:cubicBezTo>
                    <a:cubicBezTo>
                      <a:pt x="99565" y="42416"/>
                      <a:pt x="93596" y="36448"/>
                      <a:pt x="86230" y="36448"/>
                    </a:cubicBezTo>
                    <a:close/>
                  </a:path>
                </a:pathLst>
              </a:custGeom>
              <a:solidFill>
                <a:srgbClr val="00CE7C"/>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26" name="Google Shape;426;p46"/>
              <p:cNvSpPr/>
              <p:nvPr/>
            </p:nvSpPr>
            <p:spPr>
              <a:xfrm>
                <a:off x="4844516" y="4552054"/>
                <a:ext cx="99564" cy="26669"/>
              </a:xfrm>
              <a:custGeom>
                <a:avLst/>
                <a:gdLst/>
                <a:ahLst/>
                <a:cxnLst/>
                <a:rect l="l" t="t" r="r" b="b"/>
                <a:pathLst>
                  <a:path w="99564" h="26669" extrusionOk="0">
                    <a:moveTo>
                      <a:pt x="86230" y="0"/>
                    </a:moveTo>
                    <a:lnTo>
                      <a:pt x="13335" y="0"/>
                    </a:lnTo>
                    <a:cubicBezTo>
                      <a:pt x="5969" y="0"/>
                      <a:pt x="0" y="5969"/>
                      <a:pt x="0" y="13335"/>
                    </a:cubicBezTo>
                    <a:cubicBezTo>
                      <a:pt x="0" y="20701"/>
                      <a:pt x="5969" y="26669"/>
                      <a:pt x="13335" y="26669"/>
                    </a:cubicBezTo>
                    <a:lnTo>
                      <a:pt x="86230" y="26669"/>
                    </a:lnTo>
                    <a:cubicBezTo>
                      <a:pt x="93596" y="26669"/>
                      <a:pt x="99565" y="20701"/>
                      <a:pt x="99565" y="13335"/>
                    </a:cubicBezTo>
                    <a:cubicBezTo>
                      <a:pt x="99565" y="5969"/>
                      <a:pt x="93596" y="0"/>
                      <a:pt x="86230" y="0"/>
                    </a:cubicBezTo>
                    <a:close/>
                  </a:path>
                </a:pathLst>
              </a:custGeom>
              <a:solidFill>
                <a:srgbClr val="00CE7C"/>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27" name="Google Shape;427;p46"/>
              <p:cNvSpPr/>
              <p:nvPr/>
            </p:nvSpPr>
            <p:spPr>
              <a:xfrm>
                <a:off x="4236462" y="4208910"/>
                <a:ext cx="910304" cy="609834"/>
              </a:xfrm>
              <a:custGeom>
                <a:avLst/>
                <a:gdLst/>
                <a:ahLst/>
                <a:cxnLst/>
                <a:rect l="l" t="t" r="r" b="b"/>
                <a:pathLst>
                  <a:path w="910304" h="609834" extrusionOk="0">
                    <a:moveTo>
                      <a:pt x="896970" y="583166"/>
                    </a:moveTo>
                    <a:lnTo>
                      <a:pt x="828519" y="583166"/>
                    </a:lnTo>
                    <a:lnTo>
                      <a:pt x="828519" y="546579"/>
                    </a:lnTo>
                    <a:cubicBezTo>
                      <a:pt x="828519" y="532441"/>
                      <a:pt x="817016" y="520938"/>
                      <a:pt x="802877" y="520938"/>
                    </a:cubicBezTo>
                    <a:lnTo>
                      <a:pt x="769847" y="520938"/>
                    </a:lnTo>
                    <a:lnTo>
                      <a:pt x="769847" y="220948"/>
                    </a:lnTo>
                    <a:cubicBezTo>
                      <a:pt x="769847" y="191888"/>
                      <a:pt x="748122" y="167820"/>
                      <a:pt x="720065" y="164092"/>
                    </a:cubicBezTo>
                    <a:lnTo>
                      <a:pt x="720065" y="127503"/>
                    </a:lnTo>
                    <a:cubicBezTo>
                      <a:pt x="720065" y="112099"/>
                      <a:pt x="707534" y="99569"/>
                      <a:pt x="692130" y="99569"/>
                    </a:cubicBezTo>
                    <a:lnTo>
                      <a:pt x="625322" y="99569"/>
                    </a:lnTo>
                    <a:cubicBezTo>
                      <a:pt x="609918" y="99569"/>
                      <a:pt x="597387" y="112099"/>
                      <a:pt x="597387" y="127503"/>
                    </a:cubicBezTo>
                    <a:lnTo>
                      <a:pt x="597387" y="163573"/>
                    </a:lnTo>
                    <a:lnTo>
                      <a:pt x="506981" y="163573"/>
                    </a:lnTo>
                    <a:lnTo>
                      <a:pt x="522641" y="14732"/>
                    </a:lnTo>
                    <a:cubicBezTo>
                      <a:pt x="523283" y="8625"/>
                      <a:pt x="519673" y="2870"/>
                      <a:pt x="513897" y="790"/>
                    </a:cubicBezTo>
                    <a:cubicBezTo>
                      <a:pt x="508119" y="-1290"/>
                      <a:pt x="501668" y="843"/>
                      <a:pt x="498274" y="5955"/>
                    </a:cubicBezTo>
                    <a:lnTo>
                      <a:pt x="393536" y="163571"/>
                    </a:lnTo>
                    <a:lnTo>
                      <a:pt x="314695" y="163571"/>
                    </a:lnTo>
                    <a:lnTo>
                      <a:pt x="314695" y="127500"/>
                    </a:lnTo>
                    <a:cubicBezTo>
                      <a:pt x="314695" y="112096"/>
                      <a:pt x="302164" y="99565"/>
                      <a:pt x="286760" y="99565"/>
                    </a:cubicBezTo>
                    <a:lnTo>
                      <a:pt x="219952" y="99565"/>
                    </a:lnTo>
                    <a:cubicBezTo>
                      <a:pt x="204548" y="99565"/>
                      <a:pt x="192017" y="112096"/>
                      <a:pt x="192017" y="127500"/>
                    </a:cubicBezTo>
                    <a:lnTo>
                      <a:pt x="192017" y="163729"/>
                    </a:lnTo>
                    <a:cubicBezTo>
                      <a:pt x="162258" y="165809"/>
                      <a:pt x="138679" y="190668"/>
                      <a:pt x="138679" y="220947"/>
                    </a:cubicBezTo>
                    <a:lnTo>
                      <a:pt x="138679" y="520938"/>
                    </a:lnTo>
                    <a:lnTo>
                      <a:pt x="105649" y="520938"/>
                    </a:lnTo>
                    <a:cubicBezTo>
                      <a:pt x="91510" y="520938"/>
                      <a:pt x="80007" y="532441"/>
                      <a:pt x="80007" y="546579"/>
                    </a:cubicBezTo>
                    <a:lnTo>
                      <a:pt x="80007" y="583166"/>
                    </a:lnTo>
                    <a:lnTo>
                      <a:pt x="13335" y="583166"/>
                    </a:lnTo>
                    <a:cubicBezTo>
                      <a:pt x="5969" y="583166"/>
                      <a:pt x="0" y="589134"/>
                      <a:pt x="0" y="596500"/>
                    </a:cubicBezTo>
                    <a:cubicBezTo>
                      <a:pt x="0" y="603866"/>
                      <a:pt x="5969" y="609835"/>
                      <a:pt x="13335" y="609835"/>
                    </a:cubicBezTo>
                    <a:lnTo>
                      <a:pt x="896970" y="609835"/>
                    </a:lnTo>
                    <a:cubicBezTo>
                      <a:pt x="904336" y="609835"/>
                      <a:pt x="910304" y="603866"/>
                      <a:pt x="910304" y="596500"/>
                    </a:cubicBezTo>
                    <a:cubicBezTo>
                      <a:pt x="910304" y="589134"/>
                      <a:pt x="904336" y="583166"/>
                      <a:pt x="896970" y="583166"/>
                    </a:cubicBezTo>
                    <a:close/>
                    <a:moveTo>
                      <a:pt x="624056" y="127502"/>
                    </a:moveTo>
                    <a:cubicBezTo>
                      <a:pt x="624056" y="126803"/>
                      <a:pt x="624623" y="126236"/>
                      <a:pt x="625322" y="126236"/>
                    </a:cubicBezTo>
                    <a:lnTo>
                      <a:pt x="692130" y="126236"/>
                    </a:lnTo>
                    <a:cubicBezTo>
                      <a:pt x="692828" y="126236"/>
                      <a:pt x="693396" y="126803"/>
                      <a:pt x="693396" y="127502"/>
                    </a:cubicBezTo>
                    <a:lnTo>
                      <a:pt x="693396" y="163573"/>
                    </a:lnTo>
                    <a:lnTo>
                      <a:pt x="624056" y="163573"/>
                    </a:lnTo>
                    <a:lnTo>
                      <a:pt x="624056" y="127502"/>
                    </a:lnTo>
                    <a:close/>
                    <a:moveTo>
                      <a:pt x="490437" y="65937"/>
                    </a:moveTo>
                    <a:lnTo>
                      <a:pt x="473294" y="228849"/>
                    </a:lnTo>
                    <a:cubicBezTo>
                      <a:pt x="472898" y="232608"/>
                      <a:pt x="474117" y="236359"/>
                      <a:pt x="476645" y="239169"/>
                    </a:cubicBezTo>
                    <a:cubicBezTo>
                      <a:pt x="479175" y="241976"/>
                      <a:pt x="482776" y="243580"/>
                      <a:pt x="486556" y="243580"/>
                    </a:cubicBezTo>
                    <a:lnTo>
                      <a:pt x="539913" y="243580"/>
                    </a:lnTo>
                    <a:lnTo>
                      <a:pt x="432090" y="363361"/>
                    </a:lnTo>
                    <a:lnTo>
                      <a:pt x="457492" y="232793"/>
                    </a:lnTo>
                    <a:cubicBezTo>
                      <a:pt x="458253" y="228883"/>
                      <a:pt x="457225" y="224837"/>
                      <a:pt x="454692" y="221764"/>
                    </a:cubicBezTo>
                    <a:cubicBezTo>
                      <a:pt x="452160" y="218690"/>
                      <a:pt x="448385" y="216912"/>
                      <a:pt x="444403" y="216912"/>
                    </a:cubicBezTo>
                    <a:lnTo>
                      <a:pt x="390112" y="216912"/>
                    </a:lnTo>
                    <a:lnTo>
                      <a:pt x="490437" y="65937"/>
                    </a:lnTo>
                    <a:close/>
                    <a:moveTo>
                      <a:pt x="218686" y="127502"/>
                    </a:moveTo>
                    <a:cubicBezTo>
                      <a:pt x="218686" y="126803"/>
                      <a:pt x="219253" y="126236"/>
                      <a:pt x="219952" y="126236"/>
                    </a:cubicBezTo>
                    <a:lnTo>
                      <a:pt x="286760" y="126236"/>
                    </a:lnTo>
                    <a:cubicBezTo>
                      <a:pt x="287459" y="126236"/>
                      <a:pt x="288026" y="126803"/>
                      <a:pt x="288026" y="127502"/>
                    </a:cubicBezTo>
                    <a:lnTo>
                      <a:pt x="288026" y="163573"/>
                    </a:lnTo>
                    <a:lnTo>
                      <a:pt x="218686" y="163573"/>
                    </a:lnTo>
                    <a:lnTo>
                      <a:pt x="218686" y="127502"/>
                    </a:lnTo>
                    <a:close/>
                    <a:moveTo>
                      <a:pt x="165348" y="220948"/>
                    </a:moveTo>
                    <a:cubicBezTo>
                      <a:pt x="165348" y="204017"/>
                      <a:pt x="179122" y="190242"/>
                      <a:pt x="196055" y="190242"/>
                    </a:cubicBezTo>
                    <a:lnTo>
                      <a:pt x="375815" y="190242"/>
                    </a:lnTo>
                    <a:lnTo>
                      <a:pt x="354137" y="222865"/>
                    </a:lnTo>
                    <a:cubicBezTo>
                      <a:pt x="351416" y="226960"/>
                      <a:pt x="351168" y="232217"/>
                      <a:pt x="353490" y="236546"/>
                    </a:cubicBezTo>
                    <a:cubicBezTo>
                      <a:pt x="355813" y="240877"/>
                      <a:pt x="360329" y="243580"/>
                      <a:pt x="365242" y="243580"/>
                    </a:cubicBezTo>
                    <a:lnTo>
                      <a:pt x="428225" y="243580"/>
                    </a:lnTo>
                    <a:lnTo>
                      <a:pt x="422518" y="272916"/>
                    </a:lnTo>
                    <a:lnTo>
                      <a:pt x="165348" y="272916"/>
                    </a:lnTo>
                    <a:lnTo>
                      <a:pt x="165348" y="220948"/>
                    </a:lnTo>
                    <a:close/>
                    <a:moveTo>
                      <a:pt x="801850" y="583166"/>
                    </a:moveTo>
                    <a:lnTo>
                      <a:pt x="106676" y="583166"/>
                    </a:lnTo>
                    <a:lnTo>
                      <a:pt x="106676" y="547607"/>
                    </a:lnTo>
                    <a:lnTo>
                      <a:pt x="229203" y="547607"/>
                    </a:lnTo>
                    <a:cubicBezTo>
                      <a:pt x="236567" y="547607"/>
                      <a:pt x="242537" y="541637"/>
                      <a:pt x="242537" y="534273"/>
                    </a:cubicBezTo>
                    <a:cubicBezTo>
                      <a:pt x="242537" y="526908"/>
                      <a:pt x="236567" y="520938"/>
                      <a:pt x="229203" y="520938"/>
                    </a:cubicBezTo>
                    <a:lnTo>
                      <a:pt x="165348" y="520938"/>
                    </a:lnTo>
                    <a:lnTo>
                      <a:pt x="165348" y="299585"/>
                    </a:lnTo>
                    <a:lnTo>
                      <a:pt x="417328" y="299585"/>
                    </a:lnTo>
                    <a:lnTo>
                      <a:pt x="396818" y="405009"/>
                    </a:lnTo>
                    <a:cubicBezTo>
                      <a:pt x="395755" y="410475"/>
                      <a:pt x="397897" y="416233"/>
                      <a:pt x="402582" y="419243"/>
                    </a:cubicBezTo>
                    <a:cubicBezTo>
                      <a:pt x="404822" y="420684"/>
                      <a:pt x="407329" y="421373"/>
                      <a:pt x="409809" y="421373"/>
                    </a:cubicBezTo>
                    <a:cubicBezTo>
                      <a:pt x="413502" y="421373"/>
                      <a:pt x="417133" y="419841"/>
                      <a:pt x="419725" y="416961"/>
                    </a:cubicBezTo>
                    <a:lnTo>
                      <a:pt x="579510" y="239451"/>
                    </a:lnTo>
                    <a:cubicBezTo>
                      <a:pt x="582346" y="236301"/>
                      <a:pt x="583766" y="232018"/>
                      <a:pt x="582980" y="227850"/>
                    </a:cubicBezTo>
                    <a:cubicBezTo>
                      <a:pt x="581755" y="221350"/>
                      <a:pt x="576158" y="216911"/>
                      <a:pt x="569856" y="216911"/>
                    </a:cubicBezTo>
                    <a:lnTo>
                      <a:pt x="501368" y="216911"/>
                    </a:lnTo>
                    <a:lnTo>
                      <a:pt x="504173" y="190242"/>
                    </a:lnTo>
                    <a:lnTo>
                      <a:pt x="712471" y="190242"/>
                    </a:lnTo>
                    <a:cubicBezTo>
                      <a:pt x="729429" y="190242"/>
                      <a:pt x="743178" y="203989"/>
                      <a:pt x="743178" y="220948"/>
                    </a:cubicBezTo>
                    <a:lnTo>
                      <a:pt x="743178" y="275583"/>
                    </a:lnTo>
                    <a:lnTo>
                      <a:pt x="600612" y="275583"/>
                    </a:lnTo>
                    <a:cubicBezTo>
                      <a:pt x="593310" y="275583"/>
                      <a:pt x="586943" y="281210"/>
                      <a:pt x="586725" y="288508"/>
                    </a:cubicBezTo>
                    <a:cubicBezTo>
                      <a:pt x="586499" y="296059"/>
                      <a:pt x="592553" y="302252"/>
                      <a:pt x="600054" y="302252"/>
                    </a:cubicBezTo>
                    <a:lnTo>
                      <a:pt x="743178" y="302252"/>
                    </a:lnTo>
                    <a:lnTo>
                      <a:pt x="743178" y="520938"/>
                    </a:lnTo>
                    <a:lnTo>
                      <a:pt x="306828" y="520938"/>
                    </a:lnTo>
                    <a:cubicBezTo>
                      <a:pt x="299463" y="520938"/>
                      <a:pt x="293493" y="526908"/>
                      <a:pt x="293493" y="534273"/>
                    </a:cubicBezTo>
                    <a:cubicBezTo>
                      <a:pt x="293493" y="541637"/>
                      <a:pt x="299463" y="547607"/>
                      <a:pt x="306828" y="547607"/>
                    </a:cubicBezTo>
                    <a:lnTo>
                      <a:pt x="801850" y="547607"/>
                    </a:lnTo>
                    <a:lnTo>
                      <a:pt x="801850" y="583166"/>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428" name="Google Shape;428;p46"/>
          <p:cNvSpPr/>
          <p:nvPr/>
        </p:nvSpPr>
        <p:spPr>
          <a:xfrm>
            <a:off x="5298443" y="2308726"/>
            <a:ext cx="1425900" cy="8694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US" sz="4600" b="1">
                <a:solidFill>
                  <a:schemeClr val="accent1"/>
                </a:solidFill>
                <a:latin typeface="Arial"/>
                <a:ea typeface="Arial"/>
                <a:cs typeface="Arial"/>
                <a:sym typeface="Arial"/>
              </a:rPr>
              <a:t>7</a:t>
            </a:r>
            <a:r>
              <a:rPr lang="en-US" sz="4600" b="1">
                <a:solidFill>
                  <a:schemeClr val="accent1"/>
                </a:solidFill>
              </a:rPr>
              <a:t>4</a:t>
            </a:r>
            <a:r>
              <a:rPr lang="en-US" sz="4600" b="1">
                <a:solidFill>
                  <a:schemeClr val="accent1"/>
                </a:solidFill>
                <a:latin typeface="Arial"/>
                <a:ea typeface="Arial"/>
                <a:cs typeface="Arial"/>
                <a:sym typeface="Arial"/>
              </a:rPr>
              <a:t>%</a:t>
            </a:r>
            <a:endParaRPr/>
          </a:p>
        </p:txBody>
      </p:sp>
      <p:sp>
        <p:nvSpPr>
          <p:cNvPr id="429" name="Google Shape;429;p46"/>
          <p:cNvSpPr/>
          <p:nvPr/>
        </p:nvSpPr>
        <p:spPr>
          <a:xfrm>
            <a:off x="5396181" y="3100538"/>
            <a:ext cx="1463100" cy="226800"/>
          </a:xfrm>
          <a:prstGeom prst="rect">
            <a:avLst/>
          </a:prstGeom>
          <a:no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None/>
            </a:pPr>
            <a:r>
              <a:rPr lang="en-US" sz="1400">
                <a:solidFill>
                  <a:schemeClr val="dk2"/>
                </a:solidFill>
                <a:latin typeface="Arial"/>
                <a:ea typeface="Arial"/>
                <a:cs typeface="Arial"/>
                <a:sym typeface="Arial"/>
              </a:rPr>
              <a:t>of MWh sold</a:t>
            </a:r>
            <a:endParaRPr/>
          </a:p>
        </p:txBody>
      </p:sp>
      <p:grpSp>
        <p:nvGrpSpPr>
          <p:cNvPr id="430" name="Google Shape;430;p46"/>
          <p:cNvGrpSpPr/>
          <p:nvPr/>
        </p:nvGrpSpPr>
        <p:grpSpPr>
          <a:xfrm>
            <a:off x="4236462" y="5542907"/>
            <a:ext cx="3000171" cy="990656"/>
            <a:chOff x="4236462" y="5542907"/>
            <a:chExt cx="3000171" cy="990656"/>
          </a:xfrm>
        </p:grpSpPr>
        <p:sp>
          <p:nvSpPr>
            <p:cNvPr id="431" name="Google Shape;431;p46"/>
            <p:cNvSpPr/>
            <p:nvPr/>
          </p:nvSpPr>
          <p:spPr>
            <a:xfrm>
              <a:off x="5298443" y="5542907"/>
              <a:ext cx="1425900" cy="8694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r>
                <a:rPr lang="en-US" sz="4600" b="1">
                  <a:solidFill>
                    <a:schemeClr val="accent1"/>
                  </a:solidFill>
                  <a:latin typeface="Arial"/>
                  <a:ea typeface="Arial"/>
                  <a:cs typeface="Arial"/>
                  <a:sym typeface="Arial"/>
                </a:rPr>
                <a:t>7</a:t>
              </a:r>
              <a:r>
                <a:rPr lang="en-US" sz="4600" b="1">
                  <a:solidFill>
                    <a:schemeClr val="accent1"/>
                  </a:solidFill>
                </a:rPr>
                <a:t>2</a:t>
              </a:r>
              <a:r>
                <a:rPr lang="en-US" sz="4600" b="1">
                  <a:solidFill>
                    <a:schemeClr val="accent1"/>
                  </a:solidFill>
                  <a:latin typeface="Arial"/>
                  <a:ea typeface="Arial"/>
                  <a:cs typeface="Arial"/>
                  <a:sym typeface="Arial"/>
                </a:rPr>
                <a:t>%</a:t>
              </a:r>
              <a:endParaRPr/>
            </a:p>
          </p:txBody>
        </p:sp>
        <p:sp>
          <p:nvSpPr>
            <p:cNvPr id="432" name="Google Shape;432;p46"/>
            <p:cNvSpPr/>
            <p:nvPr/>
          </p:nvSpPr>
          <p:spPr>
            <a:xfrm>
              <a:off x="5407833" y="6300222"/>
              <a:ext cx="1828800" cy="226800"/>
            </a:xfrm>
            <a:prstGeom prst="rect">
              <a:avLst/>
            </a:prstGeom>
            <a:no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None/>
              </a:pPr>
              <a:r>
                <a:rPr lang="en-US" sz="1400">
                  <a:solidFill>
                    <a:schemeClr val="dk2"/>
                  </a:solidFill>
                  <a:latin typeface="Arial"/>
                  <a:ea typeface="Arial"/>
                  <a:cs typeface="Arial"/>
                  <a:sym typeface="Arial"/>
                </a:rPr>
                <a:t>of utility commissions</a:t>
              </a:r>
              <a:endParaRPr/>
            </a:p>
          </p:txBody>
        </p:sp>
        <p:grpSp>
          <p:nvGrpSpPr>
            <p:cNvPr id="433" name="Google Shape;433;p46"/>
            <p:cNvGrpSpPr/>
            <p:nvPr/>
          </p:nvGrpSpPr>
          <p:grpSpPr>
            <a:xfrm>
              <a:off x="4236462" y="5623259"/>
              <a:ext cx="910303" cy="910304"/>
              <a:chOff x="4236462" y="5623259"/>
              <a:chExt cx="910303" cy="910304"/>
            </a:xfrm>
          </p:grpSpPr>
          <p:sp>
            <p:nvSpPr>
              <p:cNvPr id="434" name="Google Shape;434;p46"/>
              <p:cNvSpPr/>
              <p:nvPr/>
            </p:nvSpPr>
            <p:spPr>
              <a:xfrm>
                <a:off x="4782644" y="6139097"/>
                <a:ext cx="121373" cy="182060"/>
              </a:xfrm>
              <a:custGeom>
                <a:avLst/>
                <a:gdLst/>
                <a:ahLst/>
                <a:cxnLst/>
                <a:rect l="l" t="t" r="r" b="b"/>
                <a:pathLst>
                  <a:path w="121373" h="182060" extrusionOk="0">
                    <a:moveTo>
                      <a:pt x="45515" y="45515"/>
                    </a:moveTo>
                    <a:lnTo>
                      <a:pt x="75859" y="45515"/>
                    </a:lnTo>
                    <a:cubicBezTo>
                      <a:pt x="84237" y="45515"/>
                      <a:pt x="91030" y="52308"/>
                      <a:pt x="91030" y="60687"/>
                    </a:cubicBezTo>
                    <a:lnTo>
                      <a:pt x="121374" y="60687"/>
                    </a:lnTo>
                    <a:cubicBezTo>
                      <a:pt x="121374" y="35551"/>
                      <a:pt x="100994" y="15172"/>
                      <a:pt x="75859" y="15172"/>
                    </a:cubicBezTo>
                    <a:lnTo>
                      <a:pt x="75859" y="0"/>
                    </a:lnTo>
                    <a:lnTo>
                      <a:pt x="45515" y="0"/>
                    </a:lnTo>
                    <a:lnTo>
                      <a:pt x="45515" y="15172"/>
                    </a:lnTo>
                    <a:cubicBezTo>
                      <a:pt x="20379" y="15172"/>
                      <a:pt x="0" y="35551"/>
                      <a:pt x="0" y="60687"/>
                    </a:cubicBezTo>
                    <a:cubicBezTo>
                      <a:pt x="0" y="85823"/>
                      <a:pt x="20379" y="106202"/>
                      <a:pt x="45515" y="106202"/>
                    </a:cubicBezTo>
                    <a:lnTo>
                      <a:pt x="75859" y="106202"/>
                    </a:lnTo>
                    <a:cubicBezTo>
                      <a:pt x="84237" y="106202"/>
                      <a:pt x="91030" y="112995"/>
                      <a:pt x="91030" y="121374"/>
                    </a:cubicBezTo>
                    <a:cubicBezTo>
                      <a:pt x="91030" y="129752"/>
                      <a:pt x="84237" y="136546"/>
                      <a:pt x="75859" y="136546"/>
                    </a:cubicBezTo>
                    <a:lnTo>
                      <a:pt x="45515" y="136546"/>
                    </a:lnTo>
                    <a:cubicBezTo>
                      <a:pt x="37137" y="136546"/>
                      <a:pt x="30343" y="129752"/>
                      <a:pt x="30343" y="121374"/>
                    </a:cubicBezTo>
                    <a:lnTo>
                      <a:pt x="0" y="121374"/>
                    </a:lnTo>
                    <a:cubicBezTo>
                      <a:pt x="0" y="146510"/>
                      <a:pt x="20379" y="166889"/>
                      <a:pt x="45515" y="166889"/>
                    </a:cubicBezTo>
                    <a:lnTo>
                      <a:pt x="45515" y="182061"/>
                    </a:lnTo>
                    <a:lnTo>
                      <a:pt x="75859" y="182061"/>
                    </a:lnTo>
                    <a:lnTo>
                      <a:pt x="75859" y="166889"/>
                    </a:lnTo>
                    <a:cubicBezTo>
                      <a:pt x="100994" y="166889"/>
                      <a:pt x="121374" y="146510"/>
                      <a:pt x="121374" y="121374"/>
                    </a:cubicBezTo>
                    <a:cubicBezTo>
                      <a:pt x="121374" y="96238"/>
                      <a:pt x="100994" y="75859"/>
                      <a:pt x="75859" y="75859"/>
                    </a:cubicBezTo>
                    <a:lnTo>
                      <a:pt x="45515" y="75859"/>
                    </a:lnTo>
                    <a:cubicBezTo>
                      <a:pt x="37137" y="75859"/>
                      <a:pt x="30343" y="69066"/>
                      <a:pt x="30343" y="60687"/>
                    </a:cubicBezTo>
                    <a:cubicBezTo>
                      <a:pt x="30343" y="52308"/>
                      <a:pt x="37137" y="45515"/>
                      <a:pt x="45515" y="45515"/>
                    </a:cubicBezTo>
                    <a:close/>
                  </a:path>
                </a:pathLst>
              </a:custGeom>
              <a:solidFill>
                <a:srgbClr val="00CE7C"/>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35" name="Google Shape;435;p46"/>
              <p:cNvSpPr/>
              <p:nvPr/>
            </p:nvSpPr>
            <p:spPr>
              <a:xfrm>
                <a:off x="4691614" y="6078411"/>
                <a:ext cx="303434" cy="303434"/>
              </a:xfrm>
              <a:custGeom>
                <a:avLst/>
                <a:gdLst/>
                <a:ahLst/>
                <a:cxnLst/>
                <a:rect l="l" t="t" r="r" b="b"/>
                <a:pathLst>
                  <a:path w="303434" h="303434" extrusionOk="0">
                    <a:moveTo>
                      <a:pt x="151717" y="0"/>
                    </a:moveTo>
                    <a:cubicBezTo>
                      <a:pt x="67924" y="0"/>
                      <a:pt x="0" y="67924"/>
                      <a:pt x="0" y="151717"/>
                    </a:cubicBezTo>
                    <a:cubicBezTo>
                      <a:pt x="0" y="235511"/>
                      <a:pt x="67924" y="303435"/>
                      <a:pt x="151717" y="303435"/>
                    </a:cubicBezTo>
                    <a:cubicBezTo>
                      <a:pt x="235511" y="303435"/>
                      <a:pt x="303435" y="235511"/>
                      <a:pt x="303435" y="151717"/>
                    </a:cubicBezTo>
                    <a:cubicBezTo>
                      <a:pt x="303346" y="67962"/>
                      <a:pt x="235473" y="89"/>
                      <a:pt x="151717" y="0"/>
                    </a:cubicBezTo>
                    <a:close/>
                    <a:moveTo>
                      <a:pt x="151717" y="273091"/>
                    </a:moveTo>
                    <a:cubicBezTo>
                      <a:pt x="84681" y="273091"/>
                      <a:pt x="30343" y="218754"/>
                      <a:pt x="30343" y="151717"/>
                    </a:cubicBezTo>
                    <a:cubicBezTo>
                      <a:pt x="30343" y="84681"/>
                      <a:pt x="84681" y="30343"/>
                      <a:pt x="151717" y="30343"/>
                    </a:cubicBezTo>
                    <a:cubicBezTo>
                      <a:pt x="218754" y="30343"/>
                      <a:pt x="273091" y="84681"/>
                      <a:pt x="273091" y="151717"/>
                    </a:cubicBezTo>
                    <a:cubicBezTo>
                      <a:pt x="273017" y="218716"/>
                      <a:pt x="218716" y="273017"/>
                      <a:pt x="151717" y="273091"/>
                    </a:cubicBezTo>
                    <a:close/>
                  </a:path>
                </a:pathLst>
              </a:custGeom>
              <a:solidFill>
                <a:srgbClr val="00CE7C"/>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36" name="Google Shape;436;p46"/>
              <p:cNvSpPr/>
              <p:nvPr/>
            </p:nvSpPr>
            <p:spPr>
              <a:xfrm>
                <a:off x="4236462" y="5623259"/>
                <a:ext cx="910303" cy="910304"/>
              </a:xfrm>
              <a:custGeom>
                <a:avLst/>
                <a:gdLst/>
                <a:ahLst/>
                <a:cxnLst/>
                <a:rect l="l" t="t" r="r" b="b"/>
                <a:pathLst>
                  <a:path w="910303" h="910304" extrusionOk="0">
                    <a:moveTo>
                      <a:pt x="897304" y="546330"/>
                    </a:moveTo>
                    <a:lnTo>
                      <a:pt x="831823" y="536930"/>
                    </a:lnTo>
                    <a:cubicBezTo>
                      <a:pt x="826408" y="536182"/>
                      <a:pt x="821851" y="532492"/>
                      <a:pt x="819985" y="527351"/>
                    </a:cubicBezTo>
                    <a:cubicBezTo>
                      <a:pt x="818073" y="522270"/>
                      <a:pt x="816014" y="517343"/>
                      <a:pt x="813829" y="512275"/>
                    </a:cubicBezTo>
                    <a:cubicBezTo>
                      <a:pt x="811547" y="507320"/>
                      <a:pt x="812185" y="501519"/>
                      <a:pt x="815481" y="497178"/>
                    </a:cubicBezTo>
                    <a:lnTo>
                      <a:pt x="855062" y="444380"/>
                    </a:lnTo>
                    <a:cubicBezTo>
                      <a:pt x="859596" y="438344"/>
                      <a:pt x="859003" y="429891"/>
                      <a:pt x="853670" y="424549"/>
                    </a:cubicBezTo>
                    <a:lnTo>
                      <a:pt x="789190" y="360069"/>
                    </a:lnTo>
                    <a:cubicBezTo>
                      <a:pt x="783848" y="354736"/>
                      <a:pt x="775395" y="354142"/>
                      <a:pt x="769359" y="358677"/>
                    </a:cubicBezTo>
                    <a:lnTo>
                      <a:pt x="716502" y="398302"/>
                    </a:lnTo>
                    <a:cubicBezTo>
                      <a:pt x="712080" y="401620"/>
                      <a:pt x="706182" y="402206"/>
                      <a:pt x="701188" y="399821"/>
                    </a:cubicBezTo>
                    <a:cubicBezTo>
                      <a:pt x="696396" y="397740"/>
                      <a:pt x="691469" y="395681"/>
                      <a:pt x="686276" y="393754"/>
                    </a:cubicBezTo>
                    <a:cubicBezTo>
                      <a:pt x="681158" y="391850"/>
                      <a:pt x="677513" y="387272"/>
                      <a:pt x="676809" y="381857"/>
                    </a:cubicBezTo>
                    <a:lnTo>
                      <a:pt x="667408" y="316465"/>
                    </a:lnTo>
                    <a:cubicBezTo>
                      <a:pt x="666341" y="308991"/>
                      <a:pt x="659940" y="303435"/>
                      <a:pt x="652385" y="303435"/>
                    </a:cubicBezTo>
                    <a:lnTo>
                      <a:pt x="621649" y="303435"/>
                    </a:lnTo>
                    <a:cubicBezTo>
                      <a:pt x="631687" y="290381"/>
                      <a:pt x="637154" y="274388"/>
                      <a:pt x="637213" y="257919"/>
                    </a:cubicBezTo>
                    <a:lnTo>
                      <a:pt x="637213" y="197233"/>
                    </a:lnTo>
                    <a:cubicBezTo>
                      <a:pt x="637213" y="172097"/>
                      <a:pt x="616833" y="151717"/>
                      <a:pt x="591698" y="151717"/>
                    </a:cubicBezTo>
                    <a:lnTo>
                      <a:pt x="586793" y="151717"/>
                    </a:lnTo>
                    <a:lnTo>
                      <a:pt x="529937" y="9542"/>
                    </a:lnTo>
                    <a:cubicBezTo>
                      <a:pt x="527633" y="3778"/>
                      <a:pt x="522046" y="0"/>
                      <a:pt x="515839" y="0"/>
                    </a:cubicBezTo>
                    <a:lnTo>
                      <a:pt x="121374" y="0"/>
                    </a:lnTo>
                    <a:cubicBezTo>
                      <a:pt x="115166" y="0"/>
                      <a:pt x="109580" y="3778"/>
                      <a:pt x="107276" y="9542"/>
                    </a:cubicBezTo>
                    <a:lnTo>
                      <a:pt x="50419" y="151717"/>
                    </a:lnTo>
                    <a:lnTo>
                      <a:pt x="45515" y="151717"/>
                    </a:lnTo>
                    <a:cubicBezTo>
                      <a:pt x="20380" y="151717"/>
                      <a:pt x="0" y="172097"/>
                      <a:pt x="0" y="197233"/>
                    </a:cubicBezTo>
                    <a:lnTo>
                      <a:pt x="0" y="257919"/>
                    </a:lnTo>
                    <a:cubicBezTo>
                      <a:pt x="44" y="293952"/>
                      <a:pt x="25387" y="324999"/>
                      <a:pt x="60687" y="332259"/>
                    </a:cubicBezTo>
                    <a:lnTo>
                      <a:pt x="60687" y="606869"/>
                    </a:lnTo>
                    <a:cubicBezTo>
                      <a:pt x="60687" y="623627"/>
                      <a:pt x="74273" y="637213"/>
                      <a:pt x="91030" y="637213"/>
                    </a:cubicBezTo>
                    <a:lnTo>
                      <a:pt x="303435" y="637213"/>
                    </a:lnTo>
                    <a:lnTo>
                      <a:pt x="303435" y="652385"/>
                    </a:lnTo>
                    <a:cubicBezTo>
                      <a:pt x="303435" y="659927"/>
                      <a:pt x="308969" y="666327"/>
                      <a:pt x="316435" y="667408"/>
                    </a:cubicBezTo>
                    <a:lnTo>
                      <a:pt x="381916" y="676809"/>
                    </a:lnTo>
                    <a:cubicBezTo>
                      <a:pt x="387323" y="677556"/>
                      <a:pt x="391880" y="681224"/>
                      <a:pt x="393754" y="686350"/>
                    </a:cubicBezTo>
                    <a:cubicBezTo>
                      <a:pt x="395666" y="691469"/>
                      <a:pt x="397740" y="696396"/>
                      <a:pt x="399910" y="701433"/>
                    </a:cubicBezTo>
                    <a:cubicBezTo>
                      <a:pt x="402214" y="706411"/>
                      <a:pt x="401577" y="712248"/>
                      <a:pt x="398258" y="716605"/>
                    </a:cubicBezTo>
                    <a:lnTo>
                      <a:pt x="358662" y="769402"/>
                    </a:lnTo>
                    <a:cubicBezTo>
                      <a:pt x="354127" y="775448"/>
                      <a:pt x="354736" y="783893"/>
                      <a:pt x="360069" y="789234"/>
                    </a:cubicBezTo>
                    <a:lnTo>
                      <a:pt x="424549" y="853713"/>
                    </a:lnTo>
                    <a:cubicBezTo>
                      <a:pt x="429899" y="859056"/>
                      <a:pt x="438359" y="859648"/>
                      <a:pt x="444395" y="855107"/>
                    </a:cubicBezTo>
                    <a:lnTo>
                      <a:pt x="495786" y="816526"/>
                    </a:lnTo>
                    <a:lnTo>
                      <a:pt x="497297" y="815481"/>
                    </a:lnTo>
                    <a:cubicBezTo>
                      <a:pt x="501741" y="812162"/>
                      <a:pt x="507654" y="811583"/>
                      <a:pt x="512653" y="813962"/>
                    </a:cubicBezTo>
                    <a:lnTo>
                      <a:pt x="514335" y="814696"/>
                    </a:lnTo>
                    <a:cubicBezTo>
                      <a:pt x="517373" y="815998"/>
                      <a:pt x="520402" y="817318"/>
                      <a:pt x="522469" y="817971"/>
                    </a:cubicBezTo>
                    <a:cubicBezTo>
                      <a:pt x="524113" y="818741"/>
                      <a:pt x="525803" y="819429"/>
                      <a:pt x="527521" y="820028"/>
                    </a:cubicBezTo>
                    <a:cubicBezTo>
                      <a:pt x="532640" y="821932"/>
                      <a:pt x="536285" y="826511"/>
                      <a:pt x="536988" y="831927"/>
                    </a:cubicBezTo>
                    <a:lnTo>
                      <a:pt x="546397" y="897317"/>
                    </a:lnTo>
                    <a:cubicBezTo>
                      <a:pt x="547480" y="904755"/>
                      <a:pt x="553842" y="910274"/>
                      <a:pt x="561354" y="910304"/>
                    </a:cubicBezTo>
                    <a:lnTo>
                      <a:pt x="652385" y="910304"/>
                    </a:lnTo>
                    <a:cubicBezTo>
                      <a:pt x="659927" y="910304"/>
                      <a:pt x="666327" y="904770"/>
                      <a:pt x="667408" y="897304"/>
                    </a:cubicBezTo>
                    <a:lnTo>
                      <a:pt x="676809" y="831823"/>
                    </a:lnTo>
                    <a:cubicBezTo>
                      <a:pt x="677556" y="826408"/>
                      <a:pt x="681247" y="821851"/>
                      <a:pt x="686388" y="819985"/>
                    </a:cubicBezTo>
                    <a:cubicBezTo>
                      <a:pt x="691469" y="818073"/>
                      <a:pt x="696396" y="816014"/>
                      <a:pt x="701463" y="813829"/>
                    </a:cubicBezTo>
                    <a:cubicBezTo>
                      <a:pt x="706419" y="811563"/>
                      <a:pt x="712220" y="812192"/>
                      <a:pt x="716561" y="815481"/>
                    </a:cubicBezTo>
                    <a:lnTo>
                      <a:pt x="769359" y="855062"/>
                    </a:lnTo>
                    <a:cubicBezTo>
                      <a:pt x="775395" y="859596"/>
                      <a:pt x="783848" y="859003"/>
                      <a:pt x="789190" y="853670"/>
                    </a:cubicBezTo>
                    <a:lnTo>
                      <a:pt x="853670" y="789190"/>
                    </a:lnTo>
                    <a:cubicBezTo>
                      <a:pt x="859003" y="783848"/>
                      <a:pt x="859596" y="775395"/>
                      <a:pt x="855062" y="769359"/>
                    </a:cubicBezTo>
                    <a:lnTo>
                      <a:pt x="815437" y="716502"/>
                    </a:lnTo>
                    <a:cubicBezTo>
                      <a:pt x="812169" y="712167"/>
                      <a:pt x="811547" y="706390"/>
                      <a:pt x="813829" y="701463"/>
                    </a:cubicBezTo>
                    <a:lnTo>
                      <a:pt x="813933" y="701188"/>
                    </a:lnTo>
                    <a:cubicBezTo>
                      <a:pt x="816014" y="696396"/>
                      <a:pt x="818073" y="691469"/>
                      <a:pt x="820000" y="686276"/>
                    </a:cubicBezTo>
                    <a:cubicBezTo>
                      <a:pt x="821904" y="681158"/>
                      <a:pt x="826482" y="677513"/>
                      <a:pt x="831897" y="676809"/>
                    </a:cubicBezTo>
                    <a:lnTo>
                      <a:pt x="897289" y="667408"/>
                    </a:lnTo>
                    <a:cubicBezTo>
                      <a:pt x="904755" y="666333"/>
                      <a:pt x="910304" y="659933"/>
                      <a:pt x="910304" y="652385"/>
                    </a:cubicBezTo>
                    <a:lnTo>
                      <a:pt x="910304" y="561354"/>
                    </a:lnTo>
                    <a:cubicBezTo>
                      <a:pt x="910304" y="553812"/>
                      <a:pt x="904770" y="547411"/>
                      <a:pt x="897304" y="546330"/>
                    </a:cubicBezTo>
                    <a:close/>
                    <a:moveTo>
                      <a:pt x="606869" y="197233"/>
                    </a:moveTo>
                    <a:lnTo>
                      <a:pt x="606869" y="257919"/>
                    </a:lnTo>
                    <a:cubicBezTo>
                      <a:pt x="606869" y="283055"/>
                      <a:pt x="586490" y="303435"/>
                      <a:pt x="561354" y="303435"/>
                    </a:cubicBezTo>
                    <a:cubicBezTo>
                      <a:pt x="536218" y="303435"/>
                      <a:pt x="515839" y="283055"/>
                      <a:pt x="515839" y="257919"/>
                    </a:cubicBezTo>
                    <a:lnTo>
                      <a:pt x="515839" y="182061"/>
                    </a:lnTo>
                    <a:lnTo>
                      <a:pt x="591698" y="182061"/>
                    </a:lnTo>
                    <a:cubicBezTo>
                      <a:pt x="600076" y="182061"/>
                      <a:pt x="606869" y="188854"/>
                      <a:pt x="606869" y="197233"/>
                    </a:cubicBezTo>
                    <a:close/>
                    <a:moveTo>
                      <a:pt x="485495" y="257919"/>
                    </a:moveTo>
                    <a:cubicBezTo>
                      <a:pt x="485495" y="283055"/>
                      <a:pt x="465116" y="303435"/>
                      <a:pt x="439980" y="303435"/>
                    </a:cubicBezTo>
                    <a:cubicBezTo>
                      <a:pt x="414845" y="303435"/>
                      <a:pt x="394465" y="283055"/>
                      <a:pt x="394465" y="257919"/>
                    </a:cubicBezTo>
                    <a:lnTo>
                      <a:pt x="394465" y="182061"/>
                    </a:lnTo>
                    <a:lnTo>
                      <a:pt x="485495" y="182061"/>
                    </a:lnTo>
                    <a:close/>
                    <a:moveTo>
                      <a:pt x="364122" y="257919"/>
                    </a:moveTo>
                    <a:cubicBezTo>
                      <a:pt x="364122" y="283055"/>
                      <a:pt x="343742" y="303435"/>
                      <a:pt x="318606" y="303435"/>
                    </a:cubicBezTo>
                    <a:cubicBezTo>
                      <a:pt x="293471" y="303435"/>
                      <a:pt x="273091" y="283055"/>
                      <a:pt x="273091" y="257919"/>
                    </a:cubicBezTo>
                    <a:lnTo>
                      <a:pt x="273091" y="182061"/>
                    </a:lnTo>
                    <a:lnTo>
                      <a:pt x="364122" y="182061"/>
                    </a:lnTo>
                    <a:close/>
                    <a:moveTo>
                      <a:pt x="242748" y="257919"/>
                    </a:moveTo>
                    <a:cubicBezTo>
                      <a:pt x="242748" y="283055"/>
                      <a:pt x="222368" y="303435"/>
                      <a:pt x="197233" y="303435"/>
                    </a:cubicBezTo>
                    <a:cubicBezTo>
                      <a:pt x="172097" y="303435"/>
                      <a:pt x="151717" y="283055"/>
                      <a:pt x="151717" y="257919"/>
                    </a:cubicBezTo>
                    <a:lnTo>
                      <a:pt x="151717" y="182061"/>
                    </a:lnTo>
                    <a:lnTo>
                      <a:pt x="242748" y="182061"/>
                    </a:lnTo>
                    <a:close/>
                    <a:moveTo>
                      <a:pt x="131642" y="30343"/>
                    </a:moveTo>
                    <a:lnTo>
                      <a:pt x="505571" y="30343"/>
                    </a:lnTo>
                    <a:lnTo>
                      <a:pt x="554117" y="151717"/>
                    </a:lnTo>
                    <a:lnTo>
                      <a:pt x="83096" y="151717"/>
                    </a:lnTo>
                    <a:close/>
                    <a:moveTo>
                      <a:pt x="30343" y="257919"/>
                    </a:moveTo>
                    <a:lnTo>
                      <a:pt x="30343" y="197233"/>
                    </a:lnTo>
                    <a:cubicBezTo>
                      <a:pt x="30343" y="188854"/>
                      <a:pt x="37137" y="182061"/>
                      <a:pt x="45515" y="182061"/>
                    </a:cubicBezTo>
                    <a:lnTo>
                      <a:pt x="121374" y="182061"/>
                    </a:lnTo>
                    <a:lnTo>
                      <a:pt x="121374" y="257919"/>
                    </a:lnTo>
                    <a:cubicBezTo>
                      <a:pt x="121374" y="283055"/>
                      <a:pt x="100994" y="303435"/>
                      <a:pt x="75859" y="303435"/>
                    </a:cubicBezTo>
                    <a:cubicBezTo>
                      <a:pt x="50723" y="303435"/>
                      <a:pt x="30343" y="283055"/>
                      <a:pt x="30343" y="257919"/>
                    </a:cubicBezTo>
                    <a:close/>
                    <a:moveTo>
                      <a:pt x="91030" y="332259"/>
                    </a:moveTo>
                    <a:cubicBezTo>
                      <a:pt x="109291" y="328438"/>
                      <a:pt x="125493" y="318015"/>
                      <a:pt x="136546" y="302983"/>
                    </a:cubicBezTo>
                    <a:cubicBezTo>
                      <a:pt x="150695" y="322348"/>
                      <a:pt x="173245" y="333801"/>
                      <a:pt x="197233" y="333801"/>
                    </a:cubicBezTo>
                    <a:cubicBezTo>
                      <a:pt x="221219" y="333801"/>
                      <a:pt x="243770" y="322348"/>
                      <a:pt x="257919" y="302983"/>
                    </a:cubicBezTo>
                    <a:cubicBezTo>
                      <a:pt x="272069" y="322348"/>
                      <a:pt x="294620" y="333801"/>
                      <a:pt x="318606" y="333801"/>
                    </a:cubicBezTo>
                    <a:cubicBezTo>
                      <a:pt x="342593" y="333801"/>
                      <a:pt x="365144" y="322348"/>
                      <a:pt x="379293" y="302983"/>
                    </a:cubicBezTo>
                    <a:cubicBezTo>
                      <a:pt x="393443" y="322348"/>
                      <a:pt x="415994" y="333801"/>
                      <a:pt x="439980" y="333801"/>
                    </a:cubicBezTo>
                    <a:cubicBezTo>
                      <a:pt x="463967" y="333801"/>
                      <a:pt x="486518" y="322348"/>
                      <a:pt x="500667" y="302983"/>
                    </a:cubicBezTo>
                    <a:cubicBezTo>
                      <a:pt x="511320" y="317370"/>
                      <a:pt x="526728" y="327526"/>
                      <a:pt x="544153" y="331652"/>
                    </a:cubicBezTo>
                    <a:lnTo>
                      <a:pt x="536930" y="381931"/>
                    </a:lnTo>
                    <a:cubicBezTo>
                      <a:pt x="536182" y="387346"/>
                      <a:pt x="532492" y="391901"/>
                      <a:pt x="527351" y="393769"/>
                    </a:cubicBezTo>
                    <a:cubicBezTo>
                      <a:pt x="522270" y="395681"/>
                      <a:pt x="517343" y="397740"/>
                      <a:pt x="512275" y="399925"/>
                    </a:cubicBezTo>
                    <a:cubicBezTo>
                      <a:pt x="507328" y="402214"/>
                      <a:pt x="501511" y="401577"/>
                      <a:pt x="497178" y="398273"/>
                    </a:cubicBezTo>
                    <a:lnTo>
                      <a:pt x="444380" y="358692"/>
                    </a:lnTo>
                    <a:cubicBezTo>
                      <a:pt x="438344" y="354158"/>
                      <a:pt x="429891" y="354751"/>
                      <a:pt x="424549" y="360084"/>
                    </a:cubicBezTo>
                    <a:lnTo>
                      <a:pt x="360069" y="424564"/>
                    </a:lnTo>
                    <a:cubicBezTo>
                      <a:pt x="354736" y="429906"/>
                      <a:pt x="354127" y="438359"/>
                      <a:pt x="358662" y="444395"/>
                    </a:cubicBezTo>
                    <a:lnTo>
                      <a:pt x="398302" y="497252"/>
                    </a:lnTo>
                    <a:cubicBezTo>
                      <a:pt x="401615" y="501682"/>
                      <a:pt x="402199" y="507572"/>
                      <a:pt x="399821" y="512564"/>
                    </a:cubicBezTo>
                    <a:cubicBezTo>
                      <a:pt x="397754" y="517358"/>
                      <a:pt x="395681" y="522283"/>
                      <a:pt x="393754" y="527478"/>
                    </a:cubicBezTo>
                    <a:cubicBezTo>
                      <a:pt x="391842" y="532596"/>
                      <a:pt x="387257" y="536241"/>
                      <a:pt x="381842" y="536945"/>
                    </a:cubicBezTo>
                    <a:lnTo>
                      <a:pt x="318622" y="546050"/>
                    </a:lnTo>
                    <a:lnTo>
                      <a:pt x="318622" y="424809"/>
                    </a:lnTo>
                    <a:cubicBezTo>
                      <a:pt x="318622" y="408051"/>
                      <a:pt x="305035" y="394465"/>
                      <a:pt x="288278" y="394465"/>
                    </a:cubicBezTo>
                    <a:lnTo>
                      <a:pt x="166889" y="394465"/>
                    </a:lnTo>
                    <a:cubicBezTo>
                      <a:pt x="150132" y="394465"/>
                      <a:pt x="136546" y="408051"/>
                      <a:pt x="136546" y="424809"/>
                    </a:cubicBezTo>
                    <a:lnTo>
                      <a:pt x="136546" y="606869"/>
                    </a:lnTo>
                    <a:lnTo>
                      <a:pt x="91030" y="606869"/>
                    </a:lnTo>
                    <a:close/>
                    <a:moveTo>
                      <a:pt x="166889" y="606869"/>
                    </a:moveTo>
                    <a:lnTo>
                      <a:pt x="166889" y="424809"/>
                    </a:lnTo>
                    <a:lnTo>
                      <a:pt x="288263" y="424809"/>
                    </a:lnTo>
                    <a:lnTo>
                      <a:pt x="288263" y="606869"/>
                    </a:lnTo>
                    <a:close/>
                    <a:moveTo>
                      <a:pt x="879961" y="639242"/>
                    </a:moveTo>
                    <a:lnTo>
                      <a:pt x="827683" y="646828"/>
                    </a:lnTo>
                    <a:cubicBezTo>
                      <a:pt x="811214" y="649058"/>
                      <a:pt x="797331" y="660192"/>
                      <a:pt x="791568" y="675779"/>
                    </a:cubicBezTo>
                    <a:cubicBezTo>
                      <a:pt x="789856" y="680327"/>
                      <a:pt x="787990" y="684795"/>
                      <a:pt x="786137" y="689085"/>
                    </a:cubicBezTo>
                    <a:cubicBezTo>
                      <a:pt x="779307" y="704107"/>
                      <a:pt x="781248" y="721664"/>
                      <a:pt x="791204" y="734830"/>
                    </a:cubicBezTo>
                    <a:lnTo>
                      <a:pt x="822896" y="777100"/>
                    </a:lnTo>
                    <a:lnTo>
                      <a:pt x="777034" y="822962"/>
                    </a:lnTo>
                    <a:lnTo>
                      <a:pt x="734843" y="791316"/>
                    </a:lnTo>
                    <a:cubicBezTo>
                      <a:pt x="721725" y="781322"/>
                      <a:pt x="704183" y="779336"/>
                      <a:pt x="689159" y="786137"/>
                    </a:cubicBezTo>
                    <a:cubicBezTo>
                      <a:pt x="684824" y="788020"/>
                      <a:pt x="680365" y="789901"/>
                      <a:pt x="675823" y="791597"/>
                    </a:cubicBezTo>
                    <a:cubicBezTo>
                      <a:pt x="660223" y="797324"/>
                      <a:pt x="649051" y="811183"/>
                      <a:pt x="646769" y="827645"/>
                    </a:cubicBezTo>
                    <a:lnTo>
                      <a:pt x="639242" y="879961"/>
                    </a:lnTo>
                    <a:lnTo>
                      <a:pt x="574497" y="879961"/>
                    </a:lnTo>
                    <a:lnTo>
                      <a:pt x="566911" y="827683"/>
                    </a:lnTo>
                    <a:cubicBezTo>
                      <a:pt x="564607" y="811035"/>
                      <a:pt x="553243" y="797057"/>
                      <a:pt x="537426" y="791390"/>
                    </a:cubicBezTo>
                    <a:cubicBezTo>
                      <a:pt x="536501" y="791086"/>
                      <a:pt x="535612" y="790641"/>
                      <a:pt x="533514" y="789782"/>
                    </a:cubicBezTo>
                    <a:cubicBezTo>
                      <a:pt x="531011" y="788900"/>
                      <a:pt x="528596" y="787857"/>
                      <a:pt x="526247" y="786835"/>
                    </a:cubicBezTo>
                    <a:lnTo>
                      <a:pt x="524944" y="786197"/>
                    </a:lnTo>
                    <a:cubicBezTo>
                      <a:pt x="510038" y="779351"/>
                      <a:pt x="492584" y="781181"/>
                      <a:pt x="479429" y="790959"/>
                    </a:cubicBezTo>
                    <a:lnTo>
                      <a:pt x="477910" y="791968"/>
                    </a:lnTo>
                    <a:lnTo>
                      <a:pt x="436720" y="822896"/>
                    </a:lnTo>
                    <a:lnTo>
                      <a:pt x="390820" y="777034"/>
                    </a:lnTo>
                    <a:lnTo>
                      <a:pt x="422476" y="734843"/>
                    </a:lnTo>
                    <a:cubicBezTo>
                      <a:pt x="432446" y="721717"/>
                      <a:pt x="434439" y="704188"/>
                      <a:pt x="427661" y="689159"/>
                    </a:cubicBezTo>
                    <a:cubicBezTo>
                      <a:pt x="425780" y="684824"/>
                      <a:pt x="423898" y="680365"/>
                      <a:pt x="422216" y="675823"/>
                    </a:cubicBezTo>
                    <a:cubicBezTo>
                      <a:pt x="416489" y="660223"/>
                      <a:pt x="402629" y="649051"/>
                      <a:pt x="386168" y="646769"/>
                    </a:cubicBezTo>
                    <a:lnTo>
                      <a:pt x="333778" y="639242"/>
                    </a:lnTo>
                    <a:lnTo>
                      <a:pt x="333778" y="574497"/>
                    </a:lnTo>
                    <a:lnTo>
                      <a:pt x="386071" y="566911"/>
                    </a:lnTo>
                    <a:cubicBezTo>
                      <a:pt x="402548" y="564673"/>
                      <a:pt x="416438" y="553524"/>
                      <a:pt x="422186" y="537929"/>
                    </a:cubicBezTo>
                    <a:cubicBezTo>
                      <a:pt x="423898" y="533374"/>
                      <a:pt x="425780" y="528826"/>
                      <a:pt x="427557" y="524773"/>
                    </a:cubicBezTo>
                    <a:cubicBezTo>
                      <a:pt x="434431" y="509727"/>
                      <a:pt x="432506" y="492118"/>
                      <a:pt x="422535" y="478909"/>
                    </a:cubicBezTo>
                    <a:lnTo>
                      <a:pt x="390820" y="436639"/>
                    </a:lnTo>
                    <a:lnTo>
                      <a:pt x="436705" y="390776"/>
                    </a:lnTo>
                    <a:lnTo>
                      <a:pt x="478896" y="422423"/>
                    </a:lnTo>
                    <a:cubicBezTo>
                      <a:pt x="492021" y="432394"/>
                      <a:pt x="509558" y="434380"/>
                      <a:pt x="524580" y="427602"/>
                    </a:cubicBezTo>
                    <a:cubicBezTo>
                      <a:pt x="528915" y="425719"/>
                      <a:pt x="533374" y="423838"/>
                      <a:pt x="537916" y="422142"/>
                    </a:cubicBezTo>
                    <a:cubicBezTo>
                      <a:pt x="553516" y="416415"/>
                      <a:pt x="564688" y="402555"/>
                      <a:pt x="566970" y="386094"/>
                    </a:cubicBezTo>
                    <a:lnTo>
                      <a:pt x="574555" y="333719"/>
                    </a:lnTo>
                    <a:lnTo>
                      <a:pt x="639308" y="333719"/>
                    </a:lnTo>
                    <a:lnTo>
                      <a:pt x="646894" y="385997"/>
                    </a:lnTo>
                    <a:cubicBezTo>
                      <a:pt x="649125" y="402466"/>
                      <a:pt x="660259" y="416348"/>
                      <a:pt x="675838" y="422104"/>
                    </a:cubicBezTo>
                    <a:cubicBezTo>
                      <a:pt x="680483" y="423838"/>
                      <a:pt x="684943" y="425719"/>
                      <a:pt x="688996" y="427475"/>
                    </a:cubicBezTo>
                    <a:cubicBezTo>
                      <a:pt x="704048" y="434380"/>
                      <a:pt x="721672" y="432453"/>
                      <a:pt x="734888" y="422476"/>
                    </a:cubicBezTo>
                    <a:lnTo>
                      <a:pt x="777159" y="390776"/>
                    </a:lnTo>
                    <a:lnTo>
                      <a:pt x="823023" y="436639"/>
                    </a:lnTo>
                    <a:lnTo>
                      <a:pt x="791375" y="478835"/>
                    </a:lnTo>
                    <a:cubicBezTo>
                      <a:pt x="781396" y="491955"/>
                      <a:pt x="779410" y="509497"/>
                      <a:pt x="786197" y="524513"/>
                    </a:cubicBezTo>
                    <a:cubicBezTo>
                      <a:pt x="788079" y="528854"/>
                      <a:pt x="789960" y="533315"/>
                      <a:pt x="791663" y="537855"/>
                    </a:cubicBezTo>
                    <a:cubicBezTo>
                      <a:pt x="797383" y="553457"/>
                      <a:pt x="811244" y="564629"/>
                      <a:pt x="827711" y="566911"/>
                    </a:cubicBezTo>
                    <a:lnTo>
                      <a:pt x="880080" y="574497"/>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pic>
        <p:nvPicPr>
          <p:cNvPr id="437" name="Google Shape;437;p46"/>
          <p:cNvPicPr preferRelativeResize="0"/>
          <p:nvPr/>
        </p:nvPicPr>
        <p:blipFill rotWithShape="1">
          <a:blip r:embed="rId5">
            <a:alphaModFix/>
          </a:blip>
          <a:srcRect/>
          <a:stretch/>
        </p:blipFill>
        <p:spPr>
          <a:xfrm>
            <a:off x="4235724" y="2538380"/>
            <a:ext cx="859281" cy="859281"/>
          </a:xfrm>
          <a:prstGeom prst="rect">
            <a:avLst/>
          </a:prstGeom>
          <a:noFill/>
          <a:ln>
            <a:noFill/>
          </a:ln>
        </p:spPr>
      </p:pic>
      <p:pic>
        <p:nvPicPr>
          <p:cNvPr id="438" name="Google Shape;438;p46" title="Points scored"/>
          <p:cNvPicPr preferRelativeResize="0"/>
          <p:nvPr/>
        </p:nvPicPr>
        <p:blipFill rotWithShape="1">
          <a:blip r:embed="rId6">
            <a:alphaModFix/>
          </a:blip>
          <a:srcRect l="25130" r="23507"/>
          <a:stretch/>
        </p:blipFill>
        <p:spPr>
          <a:xfrm>
            <a:off x="8393550" y="3483175"/>
            <a:ext cx="2886225" cy="3374799"/>
          </a:xfrm>
          <a:prstGeom prst="rect">
            <a:avLst/>
          </a:prstGeom>
          <a:noFill/>
          <a:ln>
            <a:noFill/>
          </a:ln>
        </p:spPr>
      </p:pic>
      <p:grpSp>
        <p:nvGrpSpPr>
          <p:cNvPr id="439" name="Google Shape;439;p46"/>
          <p:cNvGrpSpPr/>
          <p:nvPr/>
        </p:nvGrpSpPr>
        <p:grpSpPr>
          <a:xfrm>
            <a:off x="7915875" y="2368450"/>
            <a:ext cx="3709050" cy="1299600"/>
            <a:chOff x="7915875" y="2368450"/>
            <a:chExt cx="3709050" cy="1299600"/>
          </a:xfrm>
        </p:grpSpPr>
        <p:sp>
          <p:nvSpPr>
            <p:cNvPr id="440" name="Google Shape;440;p46"/>
            <p:cNvSpPr txBox="1"/>
            <p:nvPr/>
          </p:nvSpPr>
          <p:spPr>
            <a:xfrm>
              <a:off x="8101125" y="2368450"/>
              <a:ext cx="3523800" cy="1299600"/>
            </a:xfrm>
            <a:prstGeom prst="rect">
              <a:avLst/>
            </a:prstGeom>
            <a:noFill/>
            <a:ln>
              <a:noFill/>
            </a:ln>
          </p:spPr>
          <p:txBody>
            <a:bodyPr spcFirstLastPara="1" wrap="square" lIns="0" tIns="0" rIns="0" bIns="0" anchor="t" anchorCtr="0">
              <a:noAutofit/>
            </a:bodyPr>
            <a:lstStyle/>
            <a:p>
              <a:pPr marL="0" lvl="0" indent="0" algn="l" rtl="0">
                <a:lnSpc>
                  <a:spcPct val="125000"/>
                </a:lnSpc>
                <a:spcBef>
                  <a:spcPts val="0"/>
                </a:spcBef>
                <a:spcAft>
                  <a:spcPts val="0"/>
                </a:spcAft>
                <a:buNone/>
              </a:pPr>
              <a:r>
                <a:rPr lang="en-US" sz="1000">
                  <a:solidFill>
                    <a:schemeClr val="dk2"/>
                  </a:solidFill>
                </a:rPr>
                <a:t>Government/Non-profit/Education</a:t>
              </a:r>
              <a:endParaRPr sz="1000">
                <a:solidFill>
                  <a:schemeClr val="dk2"/>
                </a:solidFill>
              </a:endParaRPr>
            </a:p>
            <a:p>
              <a:pPr marL="0" lvl="0" indent="0" algn="l" rtl="0">
                <a:lnSpc>
                  <a:spcPct val="125000"/>
                </a:lnSpc>
                <a:spcBef>
                  <a:spcPts val="0"/>
                </a:spcBef>
                <a:spcAft>
                  <a:spcPts val="0"/>
                </a:spcAft>
                <a:buNone/>
              </a:pPr>
              <a:r>
                <a:rPr lang="en-US" sz="1000">
                  <a:solidFill>
                    <a:schemeClr val="dk2"/>
                  </a:solidFill>
                </a:rPr>
                <a:t>Public Power Utilities</a:t>
              </a:r>
              <a:endParaRPr sz="1000">
                <a:solidFill>
                  <a:schemeClr val="dk2"/>
                </a:solidFill>
              </a:endParaRPr>
            </a:p>
            <a:p>
              <a:pPr marL="0" lvl="0" indent="0" algn="l" rtl="0">
                <a:lnSpc>
                  <a:spcPct val="125000"/>
                </a:lnSpc>
                <a:spcBef>
                  <a:spcPts val="0"/>
                </a:spcBef>
                <a:spcAft>
                  <a:spcPts val="0"/>
                </a:spcAft>
                <a:buNone/>
              </a:pPr>
              <a:r>
                <a:rPr lang="en-US" sz="1000">
                  <a:solidFill>
                    <a:schemeClr val="dk2"/>
                  </a:solidFill>
                </a:rPr>
                <a:t>Cooperative Utilities</a:t>
              </a:r>
              <a:endParaRPr sz="1000">
                <a:solidFill>
                  <a:schemeClr val="dk2"/>
                </a:solidFill>
              </a:endParaRPr>
            </a:p>
            <a:p>
              <a:pPr marL="0" lvl="0" indent="0" algn="l" rtl="0">
                <a:lnSpc>
                  <a:spcPct val="125000"/>
                </a:lnSpc>
                <a:spcBef>
                  <a:spcPts val="0"/>
                </a:spcBef>
                <a:spcAft>
                  <a:spcPts val="0"/>
                </a:spcAft>
                <a:buNone/>
              </a:pPr>
              <a:r>
                <a:rPr lang="en-US" sz="1000">
                  <a:solidFill>
                    <a:schemeClr val="dk2"/>
                  </a:solidFill>
                </a:rPr>
                <a:t>Investor-owned Utilities</a:t>
              </a:r>
              <a:endParaRPr sz="1000">
                <a:solidFill>
                  <a:schemeClr val="dk2"/>
                </a:solidFill>
              </a:endParaRPr>
            </a:p>
            <a:p>
              <a:pPr marL="0" lvl="0" indent="0" algn="l" rtl="0">
                <a:lnSpc>
                  <a:spcPct val="125000"/>
                </a:lnSpc>
                <a:spcBef>
                  <a:spcPts val="0"/>
                </a:spcBef>
                <a:spcAft>
                  <a:spcPts val="0"/>
                </a:spcAft>
                <a:buNone/>
              </a:pPr>
              <a:r>
                <a:rPr lang="en-US" sz="1000">
                  <a:solidFill>
                    <a:schemeClr val="dk2"/>
                  </a:solidFill>
                </a:rPr>
                <a:t>Other Utilities</a:t>
              </a:r>
              <a:endParaRPr sz="1000">
                <a:solidFill>
                  <a:schemeClr val="dk2"/>
                </a:solidFill>
              </a:endParaRPr>
            </a:p>
            <a:p>
              <a:pPr marL="0" lvl="0" indent="0" algn="l" rtl="0">
                <a:lnSpc>
                  <a:spcPct val="125000"/>
                </a:lnSpc>
                <a:spcBef>
                  <a:spcPts val="0"/>
                </a:spcBef>
                <a:spcAft>
                  <a:spcPts val="0"/>
                </a:spcAft>
                <a:buNone/>
              </a:pPr>
              <a:r>
                <a:rPr lang="en-US" sz="1000">
                  <a:solidFill>
                    <a:schemeClr val="dk2"/>
                  </a:solidFill>
                </a:rPr>
                <a:t>Corporations</a:t>
              </a:r>
              <a:endParaRPr sz="1000">
                <a:solidFill>
                  <a:schemeClr val="dk2"/>
                </a:solidFill>
              </a:endParaRPr>
            </a:p>
          </p:txBody>
        </p:sp>
        <p:sp>
          <p:nvSpPr>
            <p:cNvPr id="441" name="Google Shape;441;p46"/>
            <p:cNvSpPr/>
            <p:nvPr/>
          </p:nvSpPr>
          <p:spPr>
            <a:xfrm>
              <a:off x="7915875" y="2393238"/>
              <a:ext cx="116700" cy="116700"/>
            </a:xfrm>
            <a:prstGeom prst="rect">
              <a:avLst/>
            </a:prstGeom>
            <a:solidFill>
              <a:srgbClr val="2635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46"/>
            <p:cNvSpPr/>
            <p:nvPr/>
          </p:nvSpPr>
          <p:spPr>
            <a:xfrm>
              <a:off x="7915875" y="2583290"/>
              <a:ext cx="116700" cy="116700"/>
            </a:xfrm>
            <a:prstGeom prst="rect">
              <a:avLst/>
            </a:prstGeom>
            <a:solidFill>
              <a:srgbClr val="0075C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46"/>
            <p:cNvSpPr/>
            <p:nvPr/>
          </p:nvSpPr>
          <p:spPr>
            <a:xfrm>
              <a:off x="7915875" y="2773343"/>
              <a:ext cx="116700" cy="1167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46"/>
            <p:cNvSpPr/>
            <p:nvPr/>
          </p:nvSpPr>
          <p:spPr>
            <a:xfrm>
              <a:off x="7915875" y="2963395"/>
              <a:ext cx="116700" cy="116700"/>
            </a:xfrm>
            <a:prstGeom prst="rect">
              <a:avLst/>
            </a:prstGeom>
            <a:solidFill>
              <a:srgbClr val="00CE7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46"/>
            <p:cNvSpPr/>
            <p:nvPr/>
          </p:nvSpPr>
          <p:spPr>
            <a:xfrm>
              <a:off x="7915875" y="3153448"/>
              <a:ext cx="116700" cy="116700"/>
            </a:xfrm>
            <a:prstGeom prst="rect">
              <a:avLst/>
            </a:prstGeom>
            <a:solidFill>
              <a:srgbClr val="8B8B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46"/>
            <p:cNvSpPr/>
            <p:nvPr/>
          </p:nvSpPr>
          <p:spPr>
            <a:xfrm>
              <a:off x="7915875" y="3343500"/>
              <a:ext cx="116700" cy="1167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Shape 451"/>
        <p:cNvGrpSpPr/>
        <p:nvPr/>
      </p:nvGrpSpPr>
      <p:grpSpPr>
        <a:xfrm>
          <a:off x="0" y="0"/>
          <a:ext cx="0" cy="0"/>
          <a:chOff x="0" y="0"/>
          <a:chExt cx="0" cy="0"/>
        </a:xfrm>
      </p:grpSpPr>
      <p:pic>
        <p:nvPicPr>
          <p:cNvPr id="452" name="Google Shape;452;p47" descr="A group of people standing on a beach&#10;&#10;Description automatically generated"/>
          <p:cNvPicPr preferRelativeResize="0"/>
          <p:nvPr/>
        </p:nvPicPr>
        <p:blipFill rotWithShape="1">
          <a:blip r:embed="rId3">
            <a:alphaModFix/>
          </a:blip>
          <a:srcRect/>
          <a:stretch/>
        </p:blipFill>
        <p:spPr>
          <a:xfrm>
            <a:off x="8547809" y="2117623"/>
            <a:ext cx="3529889" cy="2286198"/>
          </a:xfrm>
          <a:prstGeom prst="rect">
            <a:avLst/>
          </a:prstGeom>
          <a:noFill/>
          <a:ln>
            <a:noFill/>
          </a:ln>
        </p:spPr>
      </p:pic>
      <p:pic>
        <p:nvPicPr>
          <p:cNvPr id="453" name="Google Shape;453;p47" descr="A group of people standing around a table&#10;&#10;Description automatically generated"/>
          <p:cNvPicPr preferRelativeResize="0"/>
          <p:nvPr/>
        </p:nvPicPr>
        <p:blipFill rotWithShape="1">
          <a:blip r:embed="rId4">
            <a:alphaModFix/>
          </a:blip>
          <a:srcRect/>
          <a:stretch/>
        </p:blipFill>
        <p:spPr>
          <a:xfrm>
            <a:off x="8547809" y="4486152"/>
            <a:ext cx="3529889" cy="2280102"/>
          </a:xfrm>
          <a:prstGeom prst="rect">
            <a:avLst/>
          </a:prstGeom>
          <a:noFill/>
          <a:ln>
            <a:noFill/>
          </a:ln>
        </p:spPr>
      </p:pic>
      <p:pic>
        <p:nvPicPr>
          <p:cNvPr id="454" name="Google Shape;454;p47" descr="A person standing in a room&#10;&#10;Description automatically generated"/>
          <p:cNvPicPr preferRelativeResize="0"/>
          <p:nvPr/>
        </p:nvPicPr>
        <p:blipFill rotWithShape="1">
          <a:blip r:embed="rId5">
            <a:alphaModFix/>
          </a:blip>
          <a:srcRect/>
          <a:stretch/>
        </p:blipFill>
        <p:spPr>
          <a:xfrm>
            <a:off x="114299" y="89397"/>
            <a:ext cx="11963403" cy="1941142"/>
          </a:xfrm>
          <a:prstGeom prst="rect">
            <a:avLst/>
          </a:prstGeom>
          <a:noFill/>
          <a:ln>
            <a:noFill/>
          </a:ln>
        </p:spPr>
      </p:pic>
      <p:sp>
        <p:nvSpPr>
          <p:cNvPr id="455" name="Google Shape;455;p47"/>
          <p:cNvSpPr/>
          <p:nvPr/>
        </p:nvSpPr>
        <p:spPr>
          <a:xfrm>
            <a:off x="114299" y="101703"/>
            <a:ext cx="11963400" cy="1941000"/>
          </a:xfrm>
          <a:prstGeom prst="rect">
            <a:avLst/>
          </a:prstGeom>
          <a:solidFill>
            <a:srgbClr val="263562"/>
          </a:solidFill>
          <a:ln>
            <a:noFill/>
          </a:ln>
          <a:effectLst>
            <a:outerShdw blurRad="57150" dist="19050" dir="5400000" algn="bl" rotWithShape="0">
              <a:srgbClr val="000000">
                <a:alpha val="43000"/>
              </a:srgbClr>
            </a:outerShdw>
          </a:effectLst>
        </p:spPr>
        <p:txBody>
          <a:bodyPr spcFirstLastPara="1" wrap="square" lIns="640075" tIns="822950" rIns="0" bIns="0" anchor="ctr" anchorCtr="0">
            <a:noAutofit/>
          </a:bodyPr>
          <a:lstStyle/>
          <a:p>
            <a:pPr marL="0" marR="0" lvl="0" indent="0" algn="l" rtl="0">
              <a:spcBef>
                <a:spcPts val="0"/>
              </a:spcBef>
              <a:spcAft>
                <a:spcPts val="0"/>
              </a:spcAft>
              <a:buNone/>
            </a:pPr>
            <a:endParaRPr sz="2800">
              <a:solidFill>
                <a:schemeClr val="lt1"/>
              </a:solidFill>
              <a:latin typeface="Arial"/>
              <a:ea typeface="Arial"/>
              <a:cs typeface="Arial"/>
              <a:sym typeface="Arial"/>
            </a:endParaRPr>
          </a:p>
        </p:txBody>
      </p:sp>
      <p:sp>
        <p:nvSpPr>
          <p:cNvPr id="456" name="Google Shape;456;p47"/>
          <p:cNvSpPr txBox="1"/>
          <p:nvPr/>
        </p:nvSpPr>
        <p:spPr>
          <a:xfrm>
            <a:off x="451177" y="966847"/>
            <a:ext cx="11548500" cy="885000"/>
          </a:xfrm>
          <a:prstGeom prst="rect">
            <a:avLst/>
          </a:prstGeom>
          <a:noFill/>
          <a:ln>
            <a:noFill/>
          </a:ln>
        </p:spPr>
        <p:txBody>
          <a:bodyPr spcFirstLastPara="1" wrap="square" lIns="0" tIns="0" rIns="0" bIns="0" anchor="b" anchorCtr="0">
            <a:noAutofit/>
          </a:bodyPr>
          <a:lstStyle/>
          <a:p>
            <a:pPr marL="0" marR="0" lvl="0" indent="0" algn="l" rtl="0">
              <a:lnSpc>
                <a:spcPct val="115000"/>
              </a:lnSpc>
              <a:spcBef>
                <a:spcPts val="0"/>
              </a:spcBef>
              <a:spcAft>
                <a:spcPts val="0"/>
              </a:spcAft>
              <a:buNone/>
            </a:pPr>
            <a:r>
              <a:rPr lang="en-US" sz="5000" b="1" dirty="0">
                <a:solidFill>
                  <a:schemeClr val="lt1"/>
                </a:solidFill>
                <a:latin typeface="Arial"/>
                <a:ea typeface="Arial"/>
                <a:cs typeface="Arial"/>
                <a:sym typeface="Arial"/>
              </a:rPr>
              <a:t>SEPA Research &amp; Education </a:t>
            </a:r>
            <a:endParaRPr sz="5000" dirty="0">
              <a:solidFill>
                <a:schemeClr val="lt1"/>
              </a:solidFill>
              <a:latin typeface="Arial"/>
              <a:ea typeface="Arial"/>
              <a:cs typeface="Arial"/>
              <a:sym typeface="Arial"/>
            </a:endParaRPr>
          </a:p>
        </p:txBody>
      </p:sp>
      <p:pic>
        <p:nvPicPr>
          <p:cNvPr id="457" name="Google Shape;457;p47"/>
          <p:cNvPicPr preferRelativeResize="0"/>
          <p:nvPr/>
        </p:nvPicPr>
        <p:blipFill rotWithShape="1">
          <a:blip r:embed="rId6">
            <a:alphaModFix/>
          </a:blip>
          <a:srcRect/>
          <a:stretch/>
        </p:blipFill>
        <p:spPr>
          <a:xfrm>
            <a:off x="463210" y="411499"/>
            <a:ext cx="1727198" cy="432572"/>
          </a:xfrm>
          <a:prstGeom prst="rect">
            <a:avLst/>
          </a:prstGeom>
          <a:noFill/>
          <a:ln>
            <a:noFill/>
          </a:ln>
        </p:spPr>
      </p:pic>
      <p:cxnSp>
        <p:nvCxnSpPr>
          <p:cNvPr id="458" name="Google Shape;458;p47"/>
          <p:cNvCxnSpPr/>
          <p:nvPr/>
        </p:nvCxnSpPr>
        <p:spPr>
          <a:xfrm>
            <a:off x="2864748" y="2229626"/>
            <a:ext cx="0" cy="4143600"/>
          </a:xfrm>
          <a:prstGeom prst="straightConnector1">
            <a:avLst/>
          </a:prstGeom>
          <a:noFill/>
          <a:ln w="12700" cap="flat" cmpd="sng">
            <a:solidFill>
              <a:schemeClr val="accent5"/>
            </a:solidFill>
            <a:prstDash val="solid"/>
            <a:miter lim="800000"/>
            <a:headEnd type="none" w="sm" len="sm"/>
            <a:tailEnd type="none" w="sm" len="sm"/>
          </a:ln>
        </p:spPr>
      </p:cxnSp>
      <p:cxnSp>
        <p:nvCxnSpPr>
          <p:cNvPr id="459" name="Google Shape;459;p47"/>
          <p:cNvCxnSpPr/>
          <p:nvPr/>
        </p:nvCxnSpPr>
        <p:spPr>
          <a:xfrm>
            <a:off x="3188537" y="4929158"/>
            <a:ext cx="5035500" cy="0"/>
          </a:xfrm>
          <a:prstGeom prst="straightConnector1">
            <a:avLst/>
          </a:prstGeom>
          <a:noFill/>
          <a:ln w="12700" cap="flat" cmpd="sng">
            <a:solidFill>
              <a:schemeClr val="accent5"/>
            </a:solidFill>
            <a:prstDash val="solid"/>
            <a:miter lim="800000"/>
            <a:headEnd type="none" w="sm" len="sm"/>
            <a:tailEnd type="none" w="sm" len="sm"/>
          </a:ln>
        </p:spPr>
      </p:cxnSp>
      <p:grpSp>
        <p:nvGrpSpPr>
          <p:cNvPr id="460" name="Google Shape;460;p47"/>
          <p:cNvGrpSpPr/>
          <p:nvPr/>
        </p:nvGrpSpPr>
        <p:grpSpPr>
          <a:xfrm>
            <a:off x="3548345" y="2134244"/>
            <a:ext cx="4275414" cy="2448815"/>
            <a:chOff x="3322253" y="1902630"/>
            <a:chExt cx="4275414" cy="2448815"/>
          </a:xfrm>
        </p:grpSpPr>
        <p:pic>
          <p:nvPicPr>
            <p:cNvPr id="461" name="Google Shape;461;p47"/>
            <p:cNvPicPr preferRelativeResize="0"/>
            <p:nvPr/>
          </p:nvPicPr>
          <p:blipFill rotWithShape="1">
            <a:blip r:embed="rId7">
              <a:alphaModFix/>
            </a:blip>
            <a:srcRect/>
            <a:stretch/>
          </p:blipFill>
          <p:spPr>
            <a:xfrm>
              <a:off x="3322253" y="1902630"/>
              <a:ext cx="1376611" cy="1294757"/>
            </a:xfrm>
            <a:prstGeom prst="rect">
              <a:avLst/>
            </a:prstGeom>
            <a:noFill/>
            <a:ln>
              <a:noFill/>
            </a:ln>
          </p:spPr>
        </p:pic>
        <p:pic>
          <p:nvPicPr>
            <p:cNvPr id="462" name="Google Shape;462;p47"/>
            <p:cNvPicPr preferRelativeResize="0"/>
            <p:nvPr/>
          </p:nvPicPr>
          <p:blipFill rotWithShape="1">
            <a:blip r:embed="rId8">
              <a:alphaModFix/>
            </a:blip>
            <a:srcRect/>
            <a:stretch/>
          </p:blipFill>
          <p:spPr>
            <a:xfrm>
              <a:off x="6180309" y="2115257"/>
              <a:ext cx="1417358" cy="1105538"/>
            </a:xfrm>
            <a:prstGeom prst="rect">
              <a:avLst/>
            </a:prstGeom>
            <a:noFill/>
            <a:ln>
              <a:noFill/>
            </a:ln>
          </p:spPr>
        </p:pic>
        <p:pic>
          <p:nvPicPr>
            <p:cNvPr id="463" name="Google Shape;463;p47" descr="A close up of a sign&#10;&#10;Description automatically generated"/>
            <p:cNvPicPr preferRelativeResize="0"/>
            <p:nvPr/>
          </p:nvPicPr>
          <p:blipFill rotWithShape="1">
            <a:blip r:embed="rId9">
              <a:alphaModFix/>
            </a:blip>
            <a:srcRect l="1473" t="3827" r="2233" b="3947"/>
            <a:stretch/>
          </p:blipFill>
          <p:spPr>
            <a:xfrm>
              <a:off x="6288493" y="3497760"/>
              <a:ext cx="1263033" cy="853685"/>
            </a:xfrm>
            <a:prstGeom prst="rect">
              <a:avLst/>
            </a:prstGeom>
            <a:noFill/>
            <a:ln>
              <a:noFill/>
            </a:ln>
          </p:spPr>
        </p:pic>
      </p:grpSp>
      <p:grpSp>
        <p:nvGrpSpPr>
          <p:cNvPr id="464" name="Google Shape;464;p47"/>
          <p:cNvGrpSpPr/>
          <p:nvPr/>
        </p:nvGrpSpPr>
        <p:grpSpPr>
          <a:xfrm>
            <a:off x="463321" y="4227501"/>
            <a:ext cx="2077143" cy="457224"/>
            <a:chOff x="463321" y="4733173"/>
            <a:chExt cx="2077143" cy="457224"/>
          </a:xfrm>
        </p:grpSpPr>
        <p:sp>
          <p:nvSpPr>
            <p:cNvPr id="465" name="Google Shape;465;p47"/>
            <p:cNvSpPr txBox="1"/>
            <p:nvPr/>
          </p:nvSpPr>
          <p:spPr>
            <a:xfrm>
              <a:off x="1077364" y="4769585"/>
              <a:ext cx="1463100" cy="3840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300">
                  <a:solidFill>
                    <a:schemeClr val="dk2"/>
                  </a:solidFill>
                  <a:latin typeface="Arial"/>
                  <a:ea typeface="Arial"/>
                  <a:cs typeface="Arial"/>
                  <a:sym typeface="Arial"/>
                </a:rPr>
                <a:t>Research Reports</a:t>
              </a:r>
              <a:endParaRPr sz="1300">
                <a:solidFill>
                  <a:schemeClr val="dk2"/>
                </a:solidFill>
                <a:latin typeface="Arial"/>
                <a:ea typeface="Arial"/>
                <a:cs typeface="Arial"/>
                <a:sym typeface="Arial"/>
              </a:endParaRPr>
            </a:p>
          </p:txBody>
        </p:sp>
        <p:grpSp>
          <p:nvGrpSpPr>
            <p:cNvPr id="466" name="Google Shape;466;p47"/>
            <p:cNvGrpSpPr/>
            <p:nvPr/>
          </p:nvGrpSpPr>
          <p:grpSpPr>
            <a:xfrm>
              <a:off x="463321" y="4733173"/>
              <a:ext cx="457224" cy="457224"/>
              <a:chOff x="3157888" y="4645995"/>
              <a:chExt cx="685288" cy="685288"/>
            </a:xfrm>
          </p:grpSpPr>
          <p:sp>
            <p:nvSpPr>
              <p:cNvPr id="467" name="Google Shape;467;p47"/>
              <p:cNvSpPr/>
              <p:nvPr/>
            </p:nvSpPr>
            <p:spPr>
              <a:xfrm>
                <a:off x="3336922" y="4825029"/>
                <a:ext cx="218147" cy="218147"/>
              </a:xfrm>
              <a:custGeom>
                <a:avLst/>
                <a:gdLst/>
                <a:ahLst/>
                <a:cxnLst/>
                <a:rect l="l" t="t" r="r" b="b"/>
                <a:pathLst>
                  <a:path w="218147" h="218147" extrusionOk="0">
                    <a:moveTo>
                      <a:pt x="0" y="109074"/>
                    </a:moveTo>
                    <a:cubicBezTo>
                      <a:pt x="0" y="169218"/>
                      <a:pt x="48928" y="218147"/>
                      <a:pt x="109074" y="218147"/>
                    </a:cubicBezTo>
                    <a:cubicBezTo>
                      <a:pt x="169218" y="218147"/>
                      <a:pt x="218147" y="169218"/>
                      <a:pt x="218147" y="109074"/>
                    </a:cubicBezTo>
                    <a:cubicBezTo>
                      <a:pt x="218147" y="48928"/>
                      <a:pt x="169218" y="0"/>
                      <a:pt x="109074" y="0"/>
                    </a:cubicBezTo>
                    <a:cubicBezTo>
                      <a:pt x="48928" y="0"/>
                      <a:pt x="0" y="48928"/>
                      <a:pt x="0" y="109074"/>
                    </a:cubicBezTo>
                    <a:close/>
                    <a:moveTo>
                      <a:pt x="196332" y="109074"/>
                    </a:moveTo>
                    <a:cubicBezTo>
                      <a:pt x="196332" y="111123"/>
                      <a:pt x="196166" y="113131"/>
                      <a:pt x="196028" y="115150"/>
                    </a:cubicBezTo>
                    <a:lnTo>
                      <a:pt x="116785" y="35917"/>
                    </a:lnTo>
                    <a:lnTo>
                      <a:pt x="101361" y="51341"/>
                    </a:lnTo>
                    <a:lnTo>
                      <a:pt x="190421" y="140399"/>
                    </a:lnTo>
                    <a:cubicBezTo>
                      <a:pt x="187320" y="148404"/>
                      <a:pt x="183102" y="155833"/>
                      <a:pt x="177910" y="162496"/>
                    </a:cubicBezTo>
                    <a:lnTo>
                      <a:pt x="84063" y="68639"/>
                    </a:lnTo>
                    <a:lnTo>
                      <a:pt x="68639" y="84063"/>
                    </a:lnTo>
                    <a:lnTo>
                      <a:pt x="162486" y="177921"/>
                    </a:lnTo>
                    <a:cubicBezTo>
                      <a:pt x="155824" y="183102"/>
                      <a:pt x="148393" y="187320"/>
                      <a:pt x="140399" y="190421"/>
                    </a:cubicBezTo>
                    <a:lnTo>
                      <a:pt x="51341" y="101361"/>
                    </a:lnTo>
                    <a:lnTo>
                      <a:pt x="35917" y="116785"/>
                    </a:lnTo>
                    <a:lnTo>
                      <a:pt x="115160" y="196028"/>
                    </a:lnTo>
                    <a:cubicBezTo>
                      <a:pt x="113142" y="196166"/>
                      <a:pt x="111123" y="196332"/>
                      <a:pt x="109074" y="196332"/>
                    </a:cubicBezTo>
                    <a:cubicBezTo>
                      <a:pt x="60958" y="196332"/>
                      <a:pt x="21815" y="157187"/>
                      <a:pt x="21815" y="109074"/>
                    </a:cubicBezTo>
                    <a:cubicBezTo>
                      <a:pt x="21815" y="60958"/>
                      <a:pt x="60958" y="21815"/>
                      <a:pt x="109074" y="21815"/>
                    </a:cubicBezTo>
                    <a:cubicBezTo>
                      <a:pt x="157187" y="21815"/>
                      <a:pt x="196332" y="60958"/>
                      <a:pt x="196332" y="109074"/>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68" name="Google Shape;468;p47"/>
              <p:cNvSpPr/>
              <p:nvPr/>
            </p:nvSpPr>
            <p:spPr>
              <a:xfrm>
                <a:off x="3206033" y="4694140"/>
                <a:ext cx="21814" cy="21814"/>
              </a:xfrm>
              <a:custGeom>
                <a:avLst/>
                <a:gdLst/>
                <a:ahLst/>
                <a:cxnLst/>
                <a:rect l="l" t="t" r="r" b="b"/>
                <a:pathLst>
                  <a:path w="21814" h="21814" extrusionOk="0">
                    <a:moveTo>
                      <a:pt x="21815" y="10907"/>
                    </a:moveTo>
                    <a:cubicBezTo>
                      <a:pt x="21815" y="16931"/>
                      <a:pt x="16931" y="21815"/>
                      <a:pt x="10907" y="21815"/>
                    </a:cubicBezTo>
                    <a:cubicBezTo>
                      <a:pt x="4884" y="21815"/>
                      <a:pt x="0" y="16931"/>
                      <a:pt x="0" y="10907"/>
                    </a:cubicBezTo>
                    <a:cubicBezTo>
                      <a:pt x="0" y="4884"/>
                      <a:pt x="4884" y="0"/>
                      <a:pt x="10907" y="0"/>
                    </a:cubicBezTo>
                    <a:cubicBezTo>
                      <a:pt x="16931" y="0"/>
                      <a:pt x="21815" y="4884"/>
                      <a:pt x="21815" y="1090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69" name="Google Shape;469;p47"/>
              <p:cNvSpPr/>
              <p:nvPr/>
            </p:nvSpPr>
            <p:spPr>
              <a:xfrm>
                <a:off x="3157888" y="4645995"/>
                <a:ext cx="685288" cy="685288"/>
              </a:xfrm>
              <a:custGeom>
                <a:avLst/>
                <a:gdLst/>
                <a:ahLst/>
                <a:cxnLst/>
                <a:rect l="l" t="t" r="r" b="b"/>
                <a:pathLst>
                  <a:path w="685288" h="685288" extrusionOk="0">
                    <a:moveTo>
                      <a:pt x="386274" y="0"/>
                    </a:moveTo>
                    <a:lnTo>
                      <a:pt x="244415" y="141849"/>
                    </a:lnTo>
                    <a:cubicBezTo>
                      <a:pt x="231094" y="145844"/>
                      <a:pt x="218583" y="151653"/>
                      <a:pt x="207053" y="158919"/>
                    </a:cubicBezTo>
                    <a:lnTo>
                      <a:pt x="175630" y="127496"/>
                    </a:lnTo>
                    <a:lnTo>
                      <a:pt x="186538" y="116588"/>
                    </a:lnTo>
                    <a:lnTo>
                      <a:pt x="74477" y="4516"/>
                    </a:lnTo>
                    <a:lnTo>
                      <a:pt x="69960" y="4516"/>
                    </a:lnTo>
                    <a:cubicBezTo>
                      <a:pt x="33867" y="4516"/>
                      <a:pt x="4516" y="33867"/>
                      <a:pt x="4516" y="69960"/>
                    </a:cubicBezTo>
                    <a:lnTo>
                      <a:pt x="4516" y="74477"/>
                    </a:lnTo>
                    <a:lnTo>
                      <a:pt x="116588" y="186538"/>
                    </a:lnTo>
                    <a:lnTo>
                      <a:pt x="127496" y="175630"/>
                    </a:lnTo>
                    <a:lnTo>
                      <a:pt x="158919" y="207053"/>
                    </a:lnTo>
                    <a:cubicBezTo>
                      <a:pt x="151653" y="218583"/>
                      <a:pt x="145833" y="231094"/>
                      <a:pt x="141849" y="244415"/>
                    </a:cubicBezTo>
                    <a:lnTo>
                      <a:pt x="0" y="386274"/>
                    </a:lnTo>
                    <a:lnTo>
                      <a:pt x="299016" y="685289"/>
                    </a:lnTo>
                    <a:lnTo>
                      <a:pt x="685289" y="299016"/>
                    </a:lnTo>
                    <a:close/>
                    <a:moveTo>
                      <a:pt x="440571" y="283351"/>
                    </a:moveTo>
                    <a:cubicBezTo>
                      <a:pt x="438478" y="215867"/>
                      <a:pt x="392511" y="159355"/>
                      <a:pt x="330219" y="141444"/>
                    </a:cubicBezTo>
                    <a:lnTo>
                      <a:pt x="386274" y="85384"/>
                    </a:lnTo>
                    <a:lnTo>
                      <a:pt x="599905" y="299016"/>
                    </a:lnTo>
                    <a:lnTo>
                      <a:pt x="528070" y="370850"/>
                    </a:lnTo>
                    <a:close/>
                    <a:moveTo>
                      <a:pt x="418997" y="288108"/>
                    </a:moveTo>
                    <a:cubicBezTo>
                      <a:pt x="418997" y="360278"/>
                      <a:pt x="360278" y="418997"/>
                      <a:pt x="288108" y="418997"/>
                    </a:cubicBezTo>
                    <a:cubicBezTo>
                      <a:pt x="215932" y="418997"/>
                      <a:pt x="157220" y="360278"/>
                      <a:pt x="157220" y="288108"/>
                    </a:cubicBezTo>
                    <a:cubicBezTo>
                      <a:pt x="157220" y="215932"/>
                      <a:pt x="215932" y="157220"/>
                      <a:pt x="288108" y="157220"/>
                    </a:cubicBezTo>
                    <a:cubicBezTo>
                      <a:pt x="360278" y="157220"/>
                      <a:pt x="418997" y="215932"/>
                      <a:pt x="418997" y="288108"/>
                    </a:cubicBezTo>
                    <a:close/>
                    <a:moveTo>
                      <a:pt x="65652" y="26549"/>
                    </a:moveTo>
                    <a:lnTo>
                      <a:pt x="119981" y="80868"/>
                    </a:lnTo>
                    <a:lnTo>
                      <a:pt x="80868" y="119981"/>
                    </a:lnTo>
                    <a:lnTo>
                      <a:pt x="26549" y="65652"/>
                    </a:lnTo>
                    <a:cubicBezTo>
                      <a:pt x="28578" y="45025"/>
                      <a:pt x="45025" y="28568"/>
                      <a:pt x="65652" y="26549"/>
                    </a:cubicBezTo>
                    <a:close/>
                    <a:moveTo>
                      <a:pt x="96292" y="135405"/>
                    </a:moveTo>
                    <a:lnTo>
                      <a:pt x="135405" y="96292"/>
                    </a:lnTo>
                    <a:lnTo>
                      <a:pt x="155701" y="116578"/>
                    </a:lnTo>
                    <a:lnTo>
                      <a:pt x="116588" y="155690"/>
                    </a:lnTo>
                    <a:close/>
                    <a:moveTo>
                      <a:pt x="142919" y="160207"/>
                    </a:moveTo>
                    <a:lnTo>
                      <a:pt x="160218" y="142908"/>
                    </a:lnTo>
                    <a:lnTo>
                      <a:pt x="189244" y="171934"/>
                    </a:lnTo>
                    <a:cubicBezTo>
                      <a:pt x="183023" y="177234"/>
                      <a:pt x="177245" y="183012"/>
                      <a:pt x="171945" y="189233"/>
                    </a:cubicBezTo>
                    <a:close/>
                    <a:moveTo>
                      <a:pt x="30847" y="386274"/>
                    </a:moveTo>
                    <a:lnTo>
                      <a:pt x="135740" y="281376"/>
                    </a:lnTo>
                    <a:cubicBezTo>
                      <a:pt x="135644" y="283623"/>
                      <a:pt x="135405" y="285838"/>
                      <a:pt x="135405" y="288108"/>
                    </a:cubicBezTo>
                    <a:cubicBezTo>
                      <a:pt x="135405" y="372309"/>
                      <a:pt x="203901" y="440811"/>
                      <a:pt x="288108" y="440811"/>
                    </a:cubicBezTo>
                    <a:cubicBezTo>
                      <a:pt x="309278" y="440811"/>
                      <a:pt x="329447" y="436470"/>
                      <a:pt x="347778" y="428647"/>
                    </a:cubicBezTo>
                    <a:lnTo>
                      <a:pt x="422191" y="503060"/>
                    </a:lnTo>
                    <a:lnTo>
                      <a:pt x="437615" y="487635"/>
                    </a:lnTo>
                    <a:lnTo>
                      <a:pt x="367980" y="418005"/>
                    </a:lnTo>
                    <a:cubicBezTo>
                      <a:pt x="375036" y="413649"/>
                      <a:pt x="381715" y="408786"/>
                      <a:pt x="387951" y="403375"/>
                    </a:cubicBezTo>
                    <a:lnTo>
                      <a:pt x="454913" y="470337"/>
                    </a:lnTo>
                    <a:lnTo>
                      <a:pt x="470337" y="454913"/>
                    </a:lnTo>
                    <a:lnTo>
                      <a:pt x="403375" y="387951"/>
                    </a:lnTo>
                    <a:cubicBezTo>
                      <a:pt x="408786" y="381715"/>
                      <a:pt x="413649" y="375036"/>
                      <a:pt x="418005" y="367980"/>
                    </a:cubicBezTo>
                    <a:lnTo>
                      <a:pt x="487635" y="437615"/>
                    </a:lnTo>
                    <a:lnTo>
                      <a:pt x="503060" y="422191"/>
                    </a:lnTo>
                    <a:lnTo>
                      <a:pt x="428647" y="347778"/>
                    </a:lnTo>
                    <a:cubicBezTo>
                      <a:pt x="433413" y="336600"/>
                      <a:pt x="436721" y="324681"/>
                      <a:pt x="438697" y="312329"/>
                    </a:cubicBezTo>
                    <a:lnTo>
                      <a:pt x="528070" y="401697"/>
                    </a:lnTo>
                    <a:lnTo>
                      <a:pt x="630752" y="299016"/>
                    </a:lnTo>
                    <a:lnTo>
                      <a:pt x="386274" y="54537"/>
                    </a:lnTo>
                    <a:lnTo>
                      <a:pt x="304490" y="136321"/>
                    </a:lnTo>
                    <a:cubicBezTo>
                      <a:pt x="299100" y="135740"/>
                      <a:pt x="293646" y="135405"/>
                      <a:pt x="288108" y="135405"/>
                    </a:cubicBezTo>
                    <a:cubicBezTo>
                      <a:pt x="285838" y="135405"/>
                      <a:pt x="283623" y="135644"/>
                      <a:pt x="281365" y="135740"/>
                    </a:cubicBezTo>
                    <a:lnTo>
                      <a:pt x="386274" y="30847"/>
                    </a:lnTo>
                    <a:lnTo>
                      <a:pt x="654441" y="299016"/>
                    </a:lnTo>
                    <a:lnTo>
                      <a:pt x="299016" y="654441"/>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0" name="Google Shape;470;p47"/>
              <p:cNvSpPr/>
              <p:nvPr/>
            </p:nvSpPr>
            <p:spPr>
              <a:xfrm>
                <a:off x="3314212" y="5118958"/>
                <a:ext cx="256280" cy="157788"/>
              </a:xfrm>
              <a:custGeom>
                <a:avLst/>
                <a:gdLst/>
                <a:ahLst/>
                <a:cxnLst/>
                <a:rect l="l" t="t" r="r" b="b"/>
                <a:pathLst>
                  <a:path w="256280" h="157788" extrusionOk="0">
                    <a:moveTo>
                      <a:pt x="175413" y="33072"/>
                    </a:moveTo>
                    <a:lnTo>
                      <a:pt x="125132" y="23017"/>
                    </a:lnTo>
                    <a:lnTo>
                      <a:pt x="90609" y="0"/>
                    </a:lnTo>
                    <a:lnTo>
                      <a:pt x="0" y="15109"/>
                    </a:lnTo>
                    <a:lnTo>
                      <a:pt x="142691" y="157789"/>
                    </a:lnTo>
                    <a:lnTo>
                      <a:pt x="256281" y="44199"/>
                    </a:lnTo>
                    <a:lnTo>
                      <a:pt x="233539" y="21447"/>
                    </a:lnTo>
                    <a:close/>
                    <a:moveTo>
                      <a:pt x="124465" y="45125"/>
                    </a:moveTo>
                    <a:lnTo>
                      <a:pt x="153295" y="50894"/>
                    </a:lnTo>
                    <a:lnTo>
                      <a:pt x="109969" y="94219"/>
                    </a:lnTo>
                    <a:lnTo>
                      <a:pt x="92670" y="76921"/>
                    </a:lnTo>
                    <a:close/>
                    <a:moveTo>
                      <a:pt x="85688" y="22949"/>
                    </a:moveTo>
                    <a:lnTo>
                      <a:pt x="103753" y="34991"/>
                    </a:lnTo>
                    <a:lnTo>
                      <a:pt x="77247" y="61497"/>
                    </a:lnTo>
                    <a:lnTo>
                      <a:pt x="45409" y="29658"/>
                    </a:lnTo>
                    <a:close/>
                    <a:moveTo>
                      <a:pt x="142691" y="126941"/>
                    </a:moveTo>
                    <a:lnTo>
                      <a:pt x="125392" y="109643"/>
                    </a:lnTo>
                    <a:lnTo>
                      <a:pt x="180792" y="54244"/>
                    </a:lnTo>
                    <a:lnTo>
                      <a:pt x="224028" y="45594"/>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1" name="Google Shape;471;p47"/>
              <p:cNvSpPr/>
              <p:nvPr/>
            </p:nvSpPr>
            <p:spPr>
              <a:xfrm>
                <a:off x="3220131" y="5024551"/>
                <a:ext cx="30847" cy="30852"/>
              </a:xfrm>
              <a:custGeom>
                <a:avLst/>
                <a:gdLst/>
                <a:ahLst/>
                <a:cxnLst/>
                <a:rect l="l" t="t" r="r" b="b"/>
                <a:pathLst>
                  <a:path w="30847" h="30852" extrusionOk="0">
                    <a:moveTo>
                      <a:pt x="0" y="15424"/>
                    </a:moveTo>
                    <a:lnTo>
                      <a:pt x="15424" y="0"/>
                    </a:lnTo>
                    <a:lnTo>
                      <a:pt x="30847" y="15424"/>
                    </a:lnTo>
                    <a:lnTo>
                      <a:pt x="15424" y="30853"/>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2" name="Google Shape;472;p47"/>
              <p:cNvSpPr/>
              <p:nvPr/>
            </p:nvSpPr>
            <p:spPr>
              <a:xfrm>
                <a:off x="3250984" y="5055393"/>
                <a:ext cx="30852" cy="30852"/>
              </a:xfrm>
              <a:custGeom>
                <a:avLst/>
                <a:gdLst/>
                <a:ahLst/>
                <a:cxnLst/>
                <a:rect l="l" t="t" r="r" b="b"/>
                <a:pathLst>
                  <a:path w="30852" h="30852" extrusionOk="0">
                    <a:moveTo>
                      <a:pt x="0" y="15430"/>
                    </a:moveTo>
                    <a:lnTo>
                      <a:pt x="15424" y="0"/>
                    </a:lnTo>
                    <a:lnTo>
                      <a:pt x="30853" y="15430"/>
                    </a:lnTo>
                    <a:lnTo>
                      <a:pt x="15424" y="30853"/>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3" name="Google Shape;473;p47"/>
              <p:cNvSpPr/>
              <p:nvPr/>
            </p:nvSpPr>
            <p:spPr>
              <a:xfrm>
                <a:off x="3281820" y="5086278"/>
                <a:ext cx="30069" cy="30068"/>
              </a:xfrm>
              <a:custGeom>
                <a:avLst/>
                <a:gdLst/>
                <a:ahLst/>
                <a:cxnLst/>
                <a:rect l="l" t="t" r="r" b="b"/>
                <a:pathLst>
                  <a:path w="30069" h="30068" extrusionOk="0">
                    <a:moveTo>
                      <a:pt x="0" y="15428"/>
                    </a:moveTo>
                    <a:lnTo>
                      <a:pt x="15424" y="0"/>
                    </a:lnTo>
                    <a:lnTo>
                      <a:pt x="30070" y="14646"/>
                    </a:lnTo>
                    <a:lnTo>
                      <a:pt x="14647" y="3006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74" name="Google Shape;474;p47"/>
          <p:cNvGrpSpPr/>
          <p:nvPr/>
        </p:nvGrpSpPr>
        <p:grpSpPr>
          <a:xfrm>
            <a:off x="463240" y="5021608"/>
            <a:ext cx="2077224" cy="439771"/>
            <a:chOff x="463240" y="5473506"/>
            <a:chExt cx="2077224" cy="439771"/>
          </a:xfrm>
        </p:grpSpPr>
        <p:sp>
          <p:nvSpPr>
            <p:cNvPr id="475" name="Google Shape;475;p47"/>
            <p:cNvSpPr txBox="1"/>
            <p:nvPr/>
          </p:nvSpPr>
          <p:spPr>
            <a:xfrm>
              <a:off x="1077364" y="5501204"/>
              <a:ext cx="1463100" cy="3840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300">
                  <a:solidFill>
                    <a:schemeClr val="dk2"/>
                  </a:solidFill>
                  <a:latin typeface="Arial"/>
                  <a:ea typeface="Arial"/>
                  <a:cs typeface="Arial"/>
                  <a:sym typeface="Arial"/>
                </a:rPr>
                <a:t>Webinars</a:t>
              </a:r>
              <a:endParaRPr sz="1300">
                <a:solidFill>
                  <a:schemeClr val="dk2"/>
                </a:solidFill>
                <a:latin typeface="Arial"/>
                <a:ea typeface="Arial"/>
                <a:cs typeface="Arial"/>
                <a:sym typeface="Arial"/>
              </a:endParaRPr>
            </a:p>
          </p:txBody>
        </p:sp>
        <p:grpSp>
          <p:nvGrpSpPr>
            <p:cNvPr id="476" name="Google Shape;476;p47"/>
            <p:cNvGrpSpPr/>
            <p:nvPr/>
          </p:nvGrpSpPr>
          <p:grpSpPr>
            <a:xfrm>
              <a:off x="463240" y="5473506"/>
              <a:ext cx="457223" cy="439771"/>
              <a:chOff x="911478" y="4645995"/>
              <a:chExt cx="685800" cy="659623"/>
            </a:xfrm>
          </p:grpSpPr>
          <p:sp>
            <p:nvSpPr>
              <p:cNvPr id="477" name="Google Shape;477;p47"/>
              <p:cNvSpPr/>
              <p:nvPr/>
            </p:nvSpPr>
            <p:spPr>
              <a:xfrm>
                <a:off x="911478" y="4645995"/>
                <a:ext cx="685800" cy="659623"/>
              </a:xfrm>
              <a:custGeom>
                <a:avLst/>
                <a:gdLst/>
                <a:ahLst/>
                <a:cxnLst/>
                <a:rect l="l" t="t" r="r" b="b"/>
                <a:pathLst>
                  <a:path w="685800" h="659623" extrusionOk="0">
                    <a:moveTo>
                      <a:pt x="662360" y="0"/>
                    </a:moveTo>
                    <a:lnTo>
                      <a:pt x="23440" y="0"/>
                    </a:lnTo>
                    <a:cubicBezTo>
                      <a:pt x="10517" y="0"/>
                      <a:pt x="0" y="10517"/>
                      <a:pt x="0" y="23440"/>
                    </a:cubicBezTo>
                    <a:lnTo>
                      <a:pt x="0" y="462592"/>
                    </a:lnTo>
                    <a:cubicBezTo>
                      <a:pt x="0" y="482900"/>
                      <a:pt x="16523" y="499427"/>
                      <a:pt x="36835" y="499427"/>
                    </a:cubicBezTo>
                    <a:lnTo>
                      <a:pt x="261863" y="499427"/>
                    </a:lnTo>
                    <a:lnTo>
                      <a:pt x="261863" y="606731"/>
                    </a:lnTo>
                    <a:lnTo>
                      <a:pt x="251147" y="606731"/>
                    </a:lnTo>
                    <a:cubicBezTo>
                      <a:pt x="238224" y="606731"/>
                      <a:pt x="227707" y="617247"/>
                      <a:pt x="227707" y="630171"/>
                    </a:cubicBezTo>
                    <a:lnTo>
                      <a:pt x="227707" y="636188"/>
                    </a:lnTo>
                    <a:cubicBezTo>
                      <a:pt x="227707" y="637329"/>
                      <a:pt x="227817" y="638438"/>
                      <a:pt x="227974" y="639531"/>
                    </a:cubicBezTo>
                    <a:lnTo>
                      <a:pt x="214313" y="639531"/>
                    </a:lnTo>
                    <a:cubicBezTo>
                      <a:pt x="208766" y="639531"/>
                      <a:pt x="204267" y="644026"/>
                      <a:pt x="204267" y="649577"/>
                    </a:cubicBezTo>
                    <a:cubicBezTo>
                      <a:pt x="204267" y="655129"/>
                      <a:pt x="208766" y="659623"/>
                      <a:pt x="214313" y="659623"/>
                    </a:cubicBezTo>
                    <a:lnTo>
                      <a:pt x="600075" y="659623"/>
                    </a:lnTo>
                    <a:cubicBezTo>
                      <a:pt x="605627" y="659623"/>
                      <a:pt x="610121" y="655129"/>
                      <a:pt x="610121" y="649577"/>
                    </a:cubicBezTo>
                    <a:cubicBezTo>
                      <a:pt x="610121" y="644026"/>
                      <a:pt x="605627" y="639531"/>
                      <a:pt x="600075" y="639531"/>
                    </a:cubicBezTo>
                    <a:lnTo>
                      <a:pt x="457826" y="639531"/>
                    </a:lnTo>
                    <a:cubicBezTo>
                      <a:pt x="457983" y="638438"/>
                      <a:pt x="458093" y="637329"/>
                      <a:pt x="458093" y="636188"/>
                    </a:cubicBezTo>
                    <a:lnTo>
                      <a:pt x="458093" y="630171"/>
                    </a:lnTo>
                    <a:cubicBezTo>
                      <a:pt x="458093" y="617247"/>
                      <a:pt x="447576" y="606731"/>
                      <a:pt x="434653" y="606731"/>
                    </a:cubicBezTo>
                    <a:lnTo>
                      <a:pt x="423937" y="606731"/>
                    </a:lnTo>
                    <a:lnTo>
                      <a:pt x="423937" y="499427"/>
                    </a:lnTo>
                    <a:lnTo>
                      <a:pt x="648965" y="499427"/>
                    </a:lnTo>
                    <a:cubicBezTo>
                      <a:pt x="669277" y="499427"/>
                      <a:pt x="685800" y="482900"/>
                      <a:pt x="685800" y="462592"/>
                    </a:cubicBezTo>
                    <a:lnTo>
                      <a:pt x="685800" y="23440"/>
                    </a:lnTo>
                    <a:cubicBezTo>
                      <a:pt x="685800" y="10517"/>
                      <a:pt x="675283" y="0"/>
                      <a:pt x="662360" y="0"/>
                    </a:cubicBezTo>
                    <a:close/>
                    <a:moveTo>
                      <a:pt x="438001" y="630171"/>
                    </a:moveTo>
                    <a:lnTo>
                      <a:pt x="438001" y="636193"/>
                    </a:lnTo>
                    <a:cubicBezTo>
                      <a:pt x="438001" y="638014"/>
                      <a:pt x="436536" y="639500"/>
                      <a:pt x="434716" y="639531"/>
                    </a:cubicBezTo>
                    <a:lnTo>
                      <a:pt x="251085" y="639531"/>
                    </a:lnTo>
                    <a:cubicBezTo>
                      <a:pt x="249270" y="639500"/>
                      <a:pt x="247799" y="638014"/>
                      <a:pt x="247799" y="636193"/>
                    </a:cubicBezTo>
                    <a:lnTo>
                      <a:pt x="247799" y="630171"/>
                    </a:lnTo>
                    <a:cubicBezTo>
                      <a:pt x="247799" y="628324"/>
                      <a:pt x="249300" y="626823"/>
                      <a:pt x="251147" y="626823"/>
                    </a:cubicBezTo>
                    <a:lnTo>
                      <a:pt x="434653" y="626823"/>
                    </a:lnTo>
                    <a:cubicBezTo>
                      <a:pt x="436500" y="626823"/>
                      <a:pt x="438001" y="628324"/>
                      <a:pt x="438001" y="630171"/>
                    </a:cubicBezTo>
                    <a:close/>
                    <a:moveTo>
                      <a:pt x="403845" y="606731"/>
                    </a:moveTo>
                    <a:lnTo>
                      <a:pt x="281955" y="606731"/>
                    </a:lnTo>
                    <a:lnTo>
                      <a:pt x="281955" y="499427"/>
                    </a:lnTo>
                    <a:lnTo>
                      <a:pt x="301377" y="499427"/>
                    </a:lnTo>
                    <a:lnTo>
                      <a:pt x="301377" y="550474"/>
                    </a:lnTo>
                    <a:cubicBezTo>
                      <a:pt x="301377" y="573370"/>
                      <a:pt x="320003" y="591997"/>
                      <a:pt x="342900" y="591997"/>
                    </a:cubicBezTo>
                    <a:cubicBezTo>
                      <a:pt x="365797" y="591997"/>
                      <a:pt x="384423" y="573370"/>
                      <a:pt x="384423" y="550474"/>
                    </a:cubicBezTo>
                    <a:lnTo>
                      <a:pt x="384423" y="499427"/>
                    </a:lnTo>
                    <a:lnTo>
                      <a:pt x="403845" y="499427"/>
                    </a:lnTo>
                    <a:close/>
                    <a:moveTo>
                      <a:pt x="321469" y="499427"/>
                    </a:moveTo>
                    <a:lnTo>
                      <a:pt x="364331" y="499427"/>
                    </a:lnTo>
                    <a:lnTo>
                      <a:pt x="364331" y="550474"/>
                    </a:lnTo>
                    <a:cubicBezTo>
                      <a:pt x="364331" y="562288"/>
                      <a:pt x="354714" y="571905"/>
                      <a:pt x="342900" y="571905"/>
                    </a:cubicBezTo>
                    <a:cubicBezTo>
                      <a:pt x="331086" y="571905"/>
                      <a:pt x="321469" y="562288"/>
                      <a:pt x="321469" y="550474"/>
                    </a:cubicBezTo>
                    <a:close/>
                    <a:moveTo>
                      <a:pt x="648965" y="479335"/>
                    </a:moveTo>
                    <a:lnTo>
                      <a:pt x="36835" y="479335"/>
                    </a:lnTo>
                    <a:cubicBezTo>
                      <a:pt x="27600" y="479335"/>
                      <a:pt x="20092" y="471822"/>
                      <a:pt x="20092" y="462592"/>
                    </a:cubicBezTo>
                    <a:lnTo>
                      <a:pt x="20092" y="425852"/>
                    </a:lnTo>
                    <a:lnTo>
                      <a:pt x="542572" y="425852"/>
                    </a:lnTo>
                    <a:cubicBezTo>
                      <a:pt x="548124" y="425852"/>
                      <a:pt x="552618" y="421352"/>
                      <a:pt x="552618" y="415806"/>
                    </a:cubicBezTo>
                    <a:cubicBezTo>
                      <a:pt x="552618" y="410254"/>
                      <a:pt x="548124" y="405761"/>
                      <a:pt x="542572" y="405761"/>
                    </a:cubicBezTo>
                    <a:lnTo>
                      <a:pt x="20092" y="405761"/>
                    </a:lnTo>
                    <a:lnTo>
                      <a:pt x="20092" y="23440"/>
                    </a:lnTo>
                    <a:cubicBezTo>
                      <a:pt x="20092" y="21593"/>
                      <a:pt x="21593" y="20092"/>
                      <a:pt x="23440" y="20092"/>
                    </a:cubicBezTo>
                    <a:lnTo>
                      <a:pt x="662360" y="20092"/>
                    </a:lnTo>
                    <a:cubicBezTo>
                      <a:pt x="664207" y="20092"/>
                      <a:pt x="665708" y="21593"/>
                      <a:pt x="665708" y="23440"/>
                    </a:cubicBezTo>
                    <a:lnTo>
                      <a:pt x="665708" y="405761"/>
                    </a:lnTo>
                    <a:lnTo>
                      <a:pt x="588816" y="405761"/>
                    </a:lnTo>
                    <a:cubicBezTo>
                      <a:pt x="583269" y="405761"/>
                      <a:pt x="578770" y="410254"/>
                      <a:pt x="578770" y="415806"/>
                    </a:cubicBezTo>
                    <a:cubicBezTo>
                      <a:pt x="578770" y="421357"/>
                      <a:pt x="583269" y="425852"/>
                      <a:pt x="588816" y="425852"/>
                    </a:cubicBezTo>
                    <a:lnTo>
                      <a:pt x="665708" y="425852"/>
                    </a:lnTo>
                    <a:lnTo>
                      <a:pt x="665708" y="462592"/>
                    </a:lnTo>
                    <a:cubicBezTo>
                      <a:pt x="665708" y="471822"/>
                      <a:pt x="658201" y="479335"/>
                      <a:pt x="648965" y="47933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8" name="Google Shape;478;p47"/>
              <p:cNvSpPr/>
              <p:nvPr/>
            </p:nvSpPr>
            <p:spPr>
              <a:xfrm>
                <a:off x="987157" y="5285526"/>
                <a:ext cx="93761" cy="20091"/>
              </a:xfrm>
              <a:custGeom>
                <a:avLst/>
                <a:gdLst/>
                <a:ahLst/>
                <a:cxnLst/>
                <a:rect l="l" t="t" r="r" b="b"/>
                <a:pathLst>
                  <a:path w="93761" h="20091" extrusionOk="0">
                    <a:moveTo>
                      <a:pt x="83716" y="0"/>
                    </a:moveTo>
                    <a:lnTo>
                      <a:pt x="10046" y="0"/>
                    </a:lnTo>
                    <a:cubicBezTo>
                      <a:pt x="4500" y="0"/>
                      <a:pt x="0" y="4499"/>
                      <a:pt x="0" y="10046"/>
                    </a:cubicBezTo>
                    <a:cubicBezTo>
                      <a:pt x="0" y="15598"/>
                      <a:pt x="4500" y="20092"/>
                      <a:pt x="10046" y="20092"/>
                    </a:cubicBezTo>
                    <a:lnTo>
                      <a:pt x="83716" y="20092"/>
                    </a:lnTo>
                    <a:cubicBezTo>
                      <a:pt x="89262" y="20092"/>
                      <a:pt x="93762" y="15598"/>
                      <a:pt x="93762" y="10046"/>
                    </a:cubicBezTo>
                    <a:cubicBezTo>
                      <a:pt x="93762" y="4499"/>
                      <a:pt x="89262" y="0"/>
                      <a:pt x="83716"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79" name="Google Shape;479;p47"/>
              <p:cNvSpPr/>
              <p:nvPr/>
            </p:nvSpPr>
            <p:spPr>
              <a:xfrm>
                <a:off x="954005" y="4688747"/>
                <a:ext cx="600744" cy="333309"/>
              </a:xfrm>
              <a:custGeom>
                <a:avLst/>
                <a:gdLst/>
                <a:ahLst/>
                <a:cxnLst/>
                <a:rect l="l" t="t" r="r" b="b"/>
                <a:pathLst>
                  <a:path w="600744" h="333309" extrusionOk="0">
                    <a:moveTo>
                      <a:pt x="600745" y="323264"/>
                    </a:moveTo>
                    <a:lnTo>
                      <a:pt x="600745" y="10046"/>
                    </a:lnTo>
                    <a:cubicBezTo>
                      <a:pt x="600745" y="4494"/>
                      <a:pt x="596251" y="0"/>
                      <a:pt x="590699" y="0"/>
                    </a:cubicBezTo>
                    <a:lnTo>
                      <a:pt x="10046" y="0"/>
                    </a:lnTo>
                    <a:cubicBezTo>
                      <a:pt x="4500" y="0"/>
                      <a:pt x="0" y="4494"/>
                      <a:pt x="0" y="10046"/>
                    </a:cubicBezTo>
                    <a:lnTo>
                      <a:pt x="0" y="108569"/>
                    </a:lnTo>
                    <a:cubicBezTo>
                      <a:pt x="0" y="114120"/>
                      <a:pt x="4500" y="118615"/>
                      <a:pt x="10046" y="118615"/>
                    </a:cubicBezTo>
                    <a:cubicBezTo>
                      <a:pt x="15592" y="118615"/>
                      <a:pt x="20092" y="114120"/>
                      <a:pt x="20092" y="108569"/>
                    </a:cubicBezTo>
                    <a:lnTo>
                      <a:pt x="20092" y="71075"/>
                    </a:lnTo>
                    <a:lnTo>
                      <a:pt x="580653" y="71075"/>
                    </a:lnTo>
                    <a:lnTo>
                      <a:pt x="580653" y="313218"/>
                    </a:lnTo>
                    <a:lnTo>
                      <a:pt x="20092" y="313218"/>
                    </a:lnTo>
                    <a:lnTo>
                      <a:pt x="20092" y="154811"/>
                    </a:lnTo>
                    <a:cubicBezTo>
                      <a:pt x="20092" y="149261"/>
                      <a:pt x="15592" y="144765"/>
                      <a:pt x="10046" y="144765"/>
                    </a:cubicBezTo>
                    <a:cubicBezTo>
                      <a:pt x="4500" y="144765"/>
                      <a:pt x="0" y="149261"/>
                      <a:pt x="0" y="154811"/>
                    </a:cubicBezTo>
                    <a:lnTo>
                      <a:pt x="0" y="323264"/>
                    </a:lnTo>
                    <a:cubicBezTo>
                      <a:pt x="0" y="328814"/>
                      <a:pt x="4500" y="333310"/>
                      <a:pt x="10046" y="333310"/>
                    </a:cubicBezTo>
                    <a:lnTo>
                      <a:pt x="590699" y="333310"/>
                    </a:lnTo>
                    <a:cubicBezTo>
                      <a:pt x="596251" y="333310"/>
                      <a:pt x="600745" y="328809"/>
                      <a:pt x="600745" y="323264"/>
                    </a:cubicBezTo>
                    <a:close/>
                    <a:moveTo>
                      <a:pt x="20092" y="20092"/>
                    </a:moveTo>
                    <a:lnTo>
                      <a:pt x="98785" y="20092"/>
                    </a:lnTo>
                    <a:lnTo>
                      <a:pt x="98785" y="50983"/>
                    </a:lnTo>
                    <a:lnTo>
                      <a:pt x="20092" y="50983"/>
                    </a:lnTo>
                    <a:close/>
                    <a:moveTo>
                      <a:pt x="118876" y="50983"/>
                    </a:moveTo>
                    <a:lnTo>
                      <a:pt x="118876" y="20092"/>
                    </a:lnTo>
                    <a:lnTo>
                      <a:pt x="580653" y="20092"/>
                    </a:lnTo>
                    <a:lnTo>
                      <a:pt x="580653" y="50983"/>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0" name="Google Shape;480;p47"/>
              <p:cNvSpPr/>
              <p:nvPr/>
            </p:nvSpPr>
            <p:spPr>
              <a:xfrm>
                <a:off x="1162965" y="4788954"/>
                <a:ext cx="182824" cy="182825"/>
              </a:xfrm>
              <a:custGeom>
                <a:avLst/>
                <a:gdLst/>
                <a:ahLst/>
                <a:cxnLst/>
                <a:rect l="l" t="t" r="r" b="b"/>
                <a:pathLst>
                  <a:path w="182824" h="182825" extrusionOk="0">
                    <a:moveTo>
                      <a:pt x="155602" y="142412"/>
                    </a:moveTo>
                    <a:cubicBezTo>
                      <a:pt x="160331" y="145311"/>
                      <a:pt x="166515" y="143824"/>
                      <a:pt x="169414" y="139094"/>
                    </a:cubicBezTo>
                    <a:cubicBezTo>
                      <a:pt x="178189" y="124769"/>
                      <a:pt x="182825" y="108276"/>
                      <a:pt x="182825" y="91414"/>
                    </a:cubicBezTo>
                    <a:cubicBezTo>
                      <a:pt x="182825" y="41006"/>
                      <a:pt x="141820" y="0"/>
                      <a:pt x="91412" y="0"/>
                    </a:cubicBezTo>
                    <a:cubicBezTo>
                      <a:pt x="41010" y="0"/>
                      <a:pt x="0" y="41006"/>
                      <a:pt x="0" y="91414"/>
                    </a:cubicBezTo>
                    <a:cubicBezTo>
                      <a:pt x="0" y="141815"/>
                      <a:pt x="41010" y="182826"/>
                      <a:pt x="91412" y="182826"/>
                    </a:cubicBezTo>
                    <a:cubicBezTo>
                      <a:pt x="105189" y="182826"/>
                      <a:pt x="118442" y="179827"/>
                      <a:pt x="130795" y="173920"/>
                    </a:cubicBezTo>
                    <a:cubicBezTo>
                      <a:pt x="135803" y="171529"/>
                      <a:pt x="137917" y="165528"/>
                      <a:pt x="135526" y="160525"/>
                    </a:cubicBezTo>
                    <a:cubicBezTo>
                      <a:pt x="133134" y="155519"/>
                      <a:pt x="127133" y="153405"/>
                      <a:pt x="122131" y="155796"/>
                    </a:cubicBezTo>
                    <a:cubicBezTo>
                      <a:pt x="112498" y="160400"/>
                      <a:pt x="102164" y="162734"/>
                      <a:pt x="91412" y="162734"/>
                    </a:cubicBezTo>
                    <a:cubicBezTo>
                      <a:pt x="52087" y="162734"/>
                      <a:pt x="20092" y="130739"/>
                      <a:pt x="20092" y="91414"/>
                    </a:cubicBezTo>
                    <a:cubicBezTo>
                      <a:pt x="20092" y="52087"/>
                      <a:pt x="52087" y="20092"/>
                      <a:pt x="91412" y="20092"/>
                    </a:cubicBezTo>
                    <a:cubicBezTo>
                      <a:pt x="130737" y="20092"/>
                      <a:pt x="162733" y="52087"/>
                      <a:pt x="162733" y="91414"/>
                    </a:cubicBezTo>
                    <a:cubicBezTo>
                      <a:pt x="162733" y="104572"/>
                      <a:pt x="159118" y="117433"/>
                      <a:pt x="152278" y="128598"/>
                    </a:cubicBezTo>
                    <a:cubicBezTo>
                      <a:pt x="149380" y="133329"/>
                      <a:pt x="150867" y="139519"/>
                      <a:pt x="155602" y="14241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1" name="Google Shape;481;p47"/>
              <p:cNvSpPr/>
              <p:nvPr/>
            </p:nvSpPr>
            <p:spPr>
              <a:xfrm>
                <a:off x="1217501" y="4838081"/>
                <a:ext cx="83898" cy="84573"/>
              </a:xfrm>
              <a:custGeom>
                <a:avLst/>
                <a:gdLst/>
                <a:ahLst/>
                <a:cxnLst/>
                <a:rect l="l" t="t" r="r" b="b"/>
                <a:pathLst>
                  <a:path w="83898" h="84573" extrusionOk="0">
                    <a:moveTo>
                      <a:pt x="28867" y="2165"/>
                    </a:moveTo>
                    <a:cubicBezTo>
                      <a:pt x="22661" y="-978"/>
                      <a:pt x="15409" y="-685"/>
                      <a:pt x="9475" y="2955"/>
                    </a:cubicBezTo>
                    <a:cubicBezTo>
                      <a:pt x="3542" y="6603"/>
                      <a:pt x="0" y="12934"/>
                      <a:pt x="0" y="19898"/>
                    </a:cubicBezTo>
                    <a:lnTo>
                      <a:pt x="0" y="64680"/>
                    </a:lnTo>
                    <a:cubicBezTo>
                      <a:pt x="0" y="71640"/>
                      <a:pt x="3542" y="77970"/>
                      <a:pt x="9475" y="81618"/>
                    </a:cubicBezTo>
                    <a:cubicBezTo>
                      <a:pt x="12678" y="83585"/>
                      <a:pt x="16261" y="84574"/>
                      <a:pt x="19867" y="84574"/>
                    </a:cubicBezTo>
                    <a:cubicBezTo>
                      <a:pt x="22933" y="84574"/>
                      <a:pt x="26010" y="83857"/>
                      <a:pt x="28867" y="82408"/>
                    </a:cubicBezTo>
                    <a:lnTo>
                      <a:pt x="73011" y="60014"/>
                    </a:lnTo>
                    <a:cubicBezTo>
                      <a:pt x="79728" y="56607"/>
                      <a:pt x="83898" y="49816"/>
                      <a:pt x="83898" y="42287"/>
                    </a:cubicBezTo>
                    <a:cubicBezTo>
                      <a:pt x="83898" y="34757"/>
                      <a:pt x="79728" y="27966"/>
                      <a:pt x="73011" y="24565"/>
                    </a:cubicBezTo>
                    <a:close/>
                    <a:moveTo>
                      <a:pt x="20092" y="64325"/>
                    </a:moveTo>
                    <a:lnTo>
                      <a:pt x="20092" y="20248"/>
                    </a:lnTo>
                    <a:lnTo>
                      <a:pt x="63540" y="42287"/>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2" name="Google Shape;482;p47"/>
              <p:cNvSpPr/>
              <p:nvPr/>
            </p:nvSpPr>
            <p:spPr>
              <a:xfrm>
                <a:off x="1381375" y="4825696"/>
                <a:ext cx="92928" cy="20091"/>
              </a:xfrm>
              <a:custGeom>
                <a:avLst/>
                <a:gdLst/>
                <a:ahLst/>
                <a:cxnLst/>
                <a:rect l="l" t="t" r="r" b="b"/>
                <a:pathLst>
                  <a:path w="92928" h="20091" extrusionOk="0">
                    <a:moveTo>
                      <a:pt x="10046" y="20092"/>
                    </a:moveTo>
                    <a:lnTo>
                      <a:pt x="82883" y="20092"/>
                    </a:lnTo>
                    <a:cubicBezTo>
                      <a:pt x="88429" y="20092"/>
                      <a:pt x="92929" y="15598"/>
                      <a:pt x="92929" y="10046"/>
                    </a:cubicBezTo>
                    <a:cubicBezTo>
                      <a:pt x="92929" y="4495"/>
                      <a:pt x="88429" y="0"/>
                      <a:pt x="82883" y="0"/>
                    </a:cubicBezTo>
                    <a:lnTo>
                      <a:pt x="10046" y="0"/>
                    </a:lnTo>
                    <a:cubicBezTo>
                      <a:pt x="4494" y="0"/>
                      <a:pt x="0" y="4495"/>
                      <a:pt x="0" y="10046"/>
                    </a:cubicBezTo>
                    <a:cubicBezTo>
                      <a:pt x="0" y="15598"/>
                      <a:pt x="4494" y="20092"/>
                      <a:pt x="10046" y="2009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3" name="Google Shape;483;p47"/>
              <p:cNvSpPr/>
              <p:nvPr/>
            </p:nvSpPr>
            <p:spPr>
              <a:xfrm>
                <a:off x="1381375" y="4870322"/>
                <a:ext cx="92928" cy="20091"/>
              </a:xfrm>
              <a:custGeom>
                <a:avLst/>
                <a:gdLst/>
                <a:ahLst/>
                <a:cxnLst/>
                <a:rect l="l" t="t" r="r" b="b"/>
                <a:pathLst>
                  <a:path w="92928" h="20091" extrusionOk="0">
                    <a:moveTo>
                      <a:pt x="10046" y="20092"/>
                    </a:moveTo>
                    <a:lnTo>
                      <a:pt x="82883" y="20092"/>
                    </a:lnTo>
                    <a:cubicBezTo>
                      <a:pt x="88429" y="20092"/>
                      <a:pt x="92929" y="15597"/>
                      <a:pt x="92929" y="10046"/>
                    </a:cubicBezTo>
                    <a:cubicBezTo>
                      <a:pt x="92929" y="4499"/>
                      <a:pt x="88429" y="0"/>
                      <a:pt x="82883" y="0"/>
                    </a:cubicBezTo>
                    <a:lnTo>
                      <a:pt x="10046" y="0"/>
                    </a:lnTo>
                    <a:cubicBezTo>
                      <a:pt x="4494" y="0"/>
                      <a:pt x="0" y="4499"/>
                      <a:pt x="0" y="10046"/>
                    </a:cubicBezTo>
                    <a:cubicBezTo>
                      <a:pt x="0" y="15597"/>
                      <a:pt x="4494" y="20092"/>
                      <a:pt x="10046" y="2009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4" name="Google Shape;484;p47"/>
              <p:cNvSpPr/>
              <p:nvPr/>
            </p:nvSpPr>
            <p:spPr>
              <a:xfrm>
                <a:off x="1381375" y="4914947"/>
                <a:ext cx="92928" cy="20091"/>
              </a:xfrm>
              <a:custGeom>
                <a:avLst/>
                <a:gdLst/>
                <a:ahLst/>
                <a:cxnLst/>
                <a:rect l="l" t="t" r="r" b="b"/>
                <a:pathLst>
                  <a:path w="92928" h="20091" extrusionOk="0">
                    <a:moveTo>
                      <a:pt x="10046" y="20092"/>
                    </a:moveTo>
                    <a:lnTo>
                      <a:pt x="82883" y="20092"/>
                    </a:lnTo>
                    <a:cubicBezTo>
                      <a:pt x="88429" y="20092"/>
                      <a:pt x="92929" y="15598"/>
                      <a:pt x="92929" y="10046"/>
                    </a:cubicBezTo>
                    <a:cubicBezTo>
                      <a:pt x="92929" y="4494"/>
                      <a:pt x="88429" y="0"/>
                      <a:pt x="82883" y="0"/>
                    </a:cubicBezTo>
                    <a:lnTo>
                      <a:pt x="10046" y="0"/>
                    </a:lnTo>
                    <a:cubicBezTo>
                      <a:pt x="4494" y="0"/>
                      <a:pt x="0" y="4494"/>
                      <a:pt x="0" y="10046"/>
                    </a:cubicBezTo>
                    <a:cubicBezTo>
                      <a:pt x="0" y="15598"/>
                      <a:pt x="4494" y="20092"/>
                      <a:pt x="10046" y="2009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5" name="Google Shape;485;p47"/>
              <p:cNvSpPr/>
              <p:nvPr/>
            </p:nvSpPr>
            <p:spPr>
              <a:xfrm>
                <a:off x="1034456" y="4825696"/>
                <a:ext cx="92929" cy="20091"/>
              </a:xfrm>
              <a:custGeom>
                <a:avLst/>
                <a:gdLst/>
                <a:ahLst/>
                <a:cxnLst/>
                <a:rect l="l" t="t" r="r" b="b"/>
                <a:pathLst>
                  <a:path w="92929" h="20091" extrusionOk="0">
                    <a:moveTo>
                      <a:pt x="10046" y="20092"/>
                    </a:moveTo>
                    <a:lnTo>
                      <a:pt x="82883" y="20092"/>
                    </a:lnTo>
                    <a:cubicBezTo>
                      <a:pt x="88430" y="20092"/>
                      <a:pt x="92929" y="15598"/>
                      <a:pt x="92929" y="10046"/>
                    </a:cubicBezTo>
                    <a:cubicBezTo>
                      <a:pt x="92929" y="4495"/>
                      <a:pt x="88430" y="0"/>
                      <a:pt x="82883" y="0"/>
                    </a:cubicBezTo>
                    <a:lnTo>
                      <a:pt x="10046" y="0"/>
                    </a:lnTo>
                    <a:cubicBezTo>
                      <a:pt x="4495" y="0"/>
                      <a:pt x="0" y="4495"/>
                      <a:pt x="0" y="10046"/>
                    </a:cubicBezTo>
                    <a:cubicBezTo>
                      <a:pt x="0" y="15598"/>
                      <a:pt x="4495" y="20092"/>
                      <a:pt x="10046" y="2009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6" name="Google Shape;486;p47"/>
              <p:cNvSpPr/>
              <p:nvPr/>
            </p:nvSpPr>
            <p:spPr>
              <a:xfrm>
                <a:off x="1034456" y="4870322"/>
                <a:ext cx="92929" cy="20091"/>
              </a:xfrm>
              <a:custGeom>
                <a:avLst/>
                <a:gdLst/>
                <a:ahLst/>
                <a:cxnLst/>
                <a:rect l="l" t="t" r="r" b="b"/>
                <a:pathLst>
                  <a:path w="92929" h="20091" extrusionOk="0">
                    <a:moveTo>
                      <a:pt x="10046" y="20092"/>
                    </a:moveTo>
                    <a:lnTo>
                      <a:pt x="82883" y="20092"/>
                    </a:lnTo>
                    <a:cubicBezTo>
                      <a:pt x="88430" y="20092"/>
                      <a:pt x="92929" y="15597"/>
                      <a:pt x="92929" y="10046"/>
                    </a:cubicBezTo>
                    <a:cubicBezTo>
                      <a:pt x="92929" y="4499"/>
                      <a:pt x="88430" y="0"/>
                      <a:pt x="82883" y="0"/>
                    </a:cubicBezTo>
                    <a:lnTo>
                      <a:pt x="10046" y="0"/>
                    </a:lnTo>
                    <a:cubicBezTo>
                      <a:pt x="4495" y="0"/>
                      <a:pt x="0" y="4499"/>
                      <a:pt x="0" y="10046"/>
                    </a:cubicBezTo>
                    <a:cubicBezTo>
                      <a:pt x="0" y="15597"/>
                      <a:pt x="4495" y="20092"/>
                      <a:pt x="10046" y="2009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87" name="Google Shape;487;p47"/>
              <p:cNvSpPr/>
              <p:nvPr/>
            </p:nvSpPr>
            <p:spPr>
              <a:xfrm>
                <a:off x="1034456" y="4914947"/>
                <a:ext cx="92929" cy="20091"/>
              </a:xfrm>
              <a:custGeom>
                <a:avLst/>
                <a:gdLst/>
                <a:ahLst/>
                <a:cxnLst/>
                <a:rect l="l" t="t" r="r" b="b"/>
                <a:pathLst>
                  <a:path w="92929" h="20091" extrusionOk="0">
                    <a:moveTo>
                      <a:pt x="10046" y="20092"/>
                    </a:moveTo>
                    <a:lnTo>
                      <a:pt x="82883" y="20092"/>
                    </a:lnTo>
                    <a:cubicBezTo>
                      <a:pt x="88430" y="20092"/>
                      <a:pt x="92929" y="15598"/>
                      <a:pt x="92929" y="10046"/>
                    </a:cubicBezTo>
                    <a:cubicBezTo>
                      <a:pt x="92929" y="4494"/>
                      <a:pt x="88430" y="0"/>
                      <a:pt x="82883" y="0"/>
                    </a:cubicBezTo>
                    <a:lnTo>
                      <a:pt x="10046" y="0"/>
                    </a:lnTo>
                    <a:cubicBezTo>
                      <a:pt x="4495" y="0"/>
                      <a:pt x="0" y="4494"/>
                      <a:pt x="0" y="10046"/>
                    </a:cubicBezTo>
                    <a:cubicBezTo>
                      <a:pt x="0" y="15598"/>
                      <a:pt x="4495" y="20092"/>
                      <a:pt x="10046" y="2009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488" name="Google Shape;488;p47"/>
          <p:cNvGrpSpPr/>
          <p:nvPr/>
        </p:nvGrpSpPr>
        <p:grpSpPr>
          <a:xfrm>
            <a:off x="463179" y="2552701"/>
            <a:ext cx="2077285" cy="457180"/>
            <a:chOff x="463179" y="2927014"/>
            <a:chExt cx="2077285" cy="457180"/>
          </a:xfrm>
        </p:grpSpPr>
        <p:sp>
          <p:nvSpPr>
            <p:cNvPr id="489" name="Google Shape;489;p47"/>
            <p:cNvSpPr txBox="1"/>
            <p:nvPr/>
          </p:nvSpPr>
          <p:spPr>
            <a:xfrm>
              <a:off x="1077364" y="2963688"/>
              <a:ext cx="1463100" cy="3840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300">
                  <a:solidFill>
                    <a:schemeClr val="dk2"/>
                  </a:solidFill>
                  <a:latin typeface="Arial"/>
                  <a:ea typeface="Arial"/>
                  <a:cs typeface="Arial"/>
                  <a:sym typeface="Arial"/>
                </a:rPr>
                <a:t>C</a:t>
              </a:r>
              <a:r>
                <a:rPr lang="en-US" sz="1300">
                  <a:solidFill>
                    <a:schemeClr val="dk2"/>
                  </a:solidFill>
                </a:rPr>
                <a:t>ustom Projects</a:t>
              </a:r>
              <a:endParaRPr/>
            </a:p>
          </p:txBody>
        </p:sp>
        <p:grpSp>
          <p:nvGrpSpPr>
            <p:cNvPr id="490" name="Google Shape;490;p47"/>
            <p:cNvGrpSpPr/>
            <p:nvPr/>
          </p:nvGrpSpPr>
          <p:grpSpPr>
            <a:xfrm>
              <a:off x="463179" y="2927014"/>
              <a:ext cx="457180" cy="457180"/>
              <a:chOff x="943624" y="3025285"/>
              <a:chExt cx="621506" cy="621506"/>
            </a:xfrm>
          </p:grpSpPr>
          <p:sp>
            <p:nvSpPr>
              <p:cNvPr id="491" name="Google Shape;491;p47"/>
              <p:cNvSpPr/>
              <p:nvPr/>
            </p:nvSpPr>
            <p:spPr>
              <a:xfrm>
                <a:off x="943624" y="3250052"/>
                <a:ext cx="150018" cy="150280"/>
              </a:xfrm>
              <a:custGeom>
                <a:avLst/>
                <a:gdLst/>
                <a:ahLst/>
                <a:cxnLst/>
                <a:rect l="l" t="t" r="r" b="b"/>
                <a:pathLst>
                  <a:path w="150018" h="150280" extrusionOk="0">
                    <a:moveTo>
                      <a:pt x="139303" y="150281"/>
                    </a:moveTo>
                    <a:cubicBezTo>
                      <a:pt x="145221" y="150281"/>
                      <a:pt x="150019" y="145483"/>
                      <a:pt x="150019" y="139565"/>
                    </a:cubicBezTo>
                    <a:cubicBezTo>
                      <a:pt x="149980" y="110457"/>
                      <a:pt x="133105" y="84000"/>
                      <a:pt x="106728" y="71692"/>
                    </a:cubicBezTo>
                    <a:cubicBezTo>
                      <a:pt x="122650" y="54174"/>
                      <a:pt x="121357" y="27067"/>
                      <a:pt x="103839" y="11145"/>
                    </a:cubicBezTo>
                    <a:cubicBezTo>
                      <a:pt x="86322" y="-4778"/>
                      <a:pt x="59213" y="-3484"/>
                      <a:pt x="43291" y="14033"/>
                    </a:cubicBezTo>
                    <a:cubicBezTo>
                      <a:pt x="28432" y="30381"/>
                      <a:pt x="28432" y="55345"/>
                      <a:pt x="43291" y="71692"/>
                    </a:cubicBezTo>
                    <a:cubicBezTo>
                      <a:pt x="16914" y="84000"/>
                      <a:pt x="39" y="110457"/>
                      <a:pt x="0" y="139565"/>
                    </a:cubicBezTo>
                    <a:cubicBezTo>
                      <a:pt x="0" y="145483"/>
                      <a:pt x="4798" y="150281"/>
                      <a:pt x="10716" y="150281"/>
                    </a:cubicBezTo>
                    <a:close/>
                    <a:moveTo>
                      <a:pt x="53578" y="43124"/>
                    </a:moveTo>
                    <a:cubicBezTo>
                      <a:pt x="53578" y="31288"/>
                      <a:pt x="63173" y="21693"/>
                      <a:pt x="75009" y="21693"/>
                    </a:cubicBezTo>
                    <a:cubicBezTo>
                      <a:pt x="86846" y="21693"/>
                      <a:pt x="96441" y="31288"/>
                      <a:pt x="96441" y="43124"/>
                    </a:cubicBezTo>
                    <a:cubicBezTo>
                      <a:pt x="96441" y="54961"/>
                      <a:pt x="86846" y="64556"/>
                      <a:pt x="75009" y="64556"/>
                    </a:cubicBezTo>
                    <a:cubicBezTo>
                      <a:pt x="63173" y="64556"/>
                      <a:pt x="53578" y="54961"/>
                      <a:pt x="53578" y="43124"/>
                    </a:cubicBezTo>
                    <a:close/>
                    <a:moveTo>
                      <a:pt x="75009" y="85987"/>
                    </a:moveTo>
                    <a:cubicBezTo>
                      <a:pt x="100461" y="86015"/>
                      <a:pt x="122393" y="103918"/>
                      <a:pt x="127516" y="128849"/>
                    </a:cubicBezTo>
                    <a:lnTo>
                      <a:pt x="22503" y="128849"/>
                    </a:lnTo>
                    <a:cubicBezTo>
                      <a:pt x="27626" y="103918"/>
                      <a:pt x="49557" y="86015"/>
                      <a:pt x="75009" y="8598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2" name="Google Shape;492;p47"/>
              <p:cNvSpPr/>
              <p:nvPr/>
            </p:nvSpPr>
            <p:spPr>
              <a:xfrm>
                <a:off x="1211515" y="3453910"/>
                <a:ext cx="85725" cy="85725"/>
              </a:xfrm>
              <a:custGeom>
                <a:avLst/>
                <a:gdLst/>
                <a:ahLst/>
                <a:cxnLst/>
                <a:rect l="l" t="t" r="r" b="b"/>
                <a:pathLst>
                  <a:path w="85725" h="85725" extrusionOk="0">
                    <a:moveTo>
                      <a:pt x="42863" y="0"/>
                    </a:moveTo>
                    <a:cubicBezTo>
                      <a:pt x="19191" y="0"/>
                      <a:pt x="0" y="19191"/>
                      <a:pt x="0" y="42863"/>
                    </a:cubicBezTo>
                    <a:cubicBezTo>
                      <a:pt x="0" y="66534"/>
                      <a:pt x="19191" y="85725"/>
                      <a:pt x="42863" y="85725"/>
                    </a:cubicBezTo>
                    <a:cubicBezTo>
                      <a:pt x="66534" y="85725"/>
                      <a:pt x="85725" y="66534"/>
                      <a:pt x="85725" y="42863"/>
                    </a:cubicBezTo>
                    <a:cubicBezTo>
                      <a:pt x="85725" y="19191"/>
                      <a:pt x="66534" y="0"/>
                      <a:pt x="42863" y="0"/>
                    </a:cubicBezTo>
                    <a:close/>
                    <a:moveTo>
                      <a:pt x="42863" y="64294"/>
                    </a:moveTo>
                    <a:cubicBezTo>
                      <a:pt x="31026" y="64294"/>
                      <a:pt x="21431" y="54699"/>
                      <a:pt x="21431" y="42863"/>
                    </a:cubicBezTo>
                    <a:cubicBezTo>
                      <a:pt x="21431" y="31026"/>
                      <a:pt x="31026" y="21431"/>
                      <a:pt x="42863" y="21431"/>
                    </a:cubicBezTo>
                    <a:cubicBezTo>
                      <a:pt x="54699" y="21431"/>
                      <a:pt x="64294" y="31026"/>
                      <a:pt x="64294" y="42863"/>
                    </a:cubicBezTo>
                    <a:cubicBezTo>
                      <a:pt x="64294" y="54699"/>
                      <a:pt x="54699" y="64294"/>
                      <a:pt x="42863" y="64294"/>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3" name="Google Shape;493;p47"/>
              <p:cNvSpPr/>
              <p:nvPr/>
            </p:nvSpPr>
            <p:spPr>
              <a:xfrm>
                <a:off x="1415112" y="3250052"/>
                <a:ext cx="150018" cy="150280"/>
              </a:xfrm>
              <a:custGeom>
                <a:avLst/>
                <a:gdLst/>
                <a:ahLst/>
                <a:cxnLst/>
                <a:rect l="l" t="t" r="r" b="b"/>
                <a:pathLst>
                  <a:path w="150018" h="150280" extrusionOk="0">
                    <a:moveTo>
                      <a:pt x="106728" y="71692"/>
                    </a:moveTo>
                    <a:cubicBezTo>
                      <a:pt x="122650" y="54174"/>
                      <a:pt x="121357" y="27067"/>
                      <a:pt x="103839" y="11145"/>
                    </a:cubicBezTo>
                    <a:cubicBezTo>
                      <a:pt x="86322" y="-4778"/>
                      <a:pt x="59213" y="-3484"/>
                      <a:pt x="43291" y="14033"/>
                    </a:cubicBezTo>
                    <a:cubicBezTo>
                      <a:pt x="28432" y="30381"/>
                      <a:pt x="28432" y="55345"/>
                      <a:pt x="43291" y="71692"/>
                    </a:cubicBezTo>
                    <a:cubicBezTo>
                      <a:pt x="16914" y="84000"/>
                      <a:pt x="39" y="110457"/>
                      <a:pt x="0" y="139565"/>
                    </a:cubicBezTo>
                    <a:cubicBezTo>
                      <a:pt x="0" y="145483"/>
                      <a:pt x="4797" y="150281"/>
                      <a:pt x="10716" y="150281"/>
                    </a:cubicBezTo>
                    <a:lnTo>
                      <a:pt x="139303" y="150281"/>
                    </a:lnTo>
                    <a:cubicBezTo>
                      <a:pt x="145221" y="150281"/>
                      <a:pt x="150019" y="145483"/>
                      <a:pt x="150019" y="139565"/>
                    </a:cubicBezTo>
                    <a:cubicBezTo>
                      <a:pt x="149980" y="110457"/>
                      <a:pt x="133105" y="84000"/>
                      <a:pt x="106728" y="71692"/>
                    </a:cubicBezTo>
                    <a:close/>
                    <a:moveTo>
                      <a:pt x="53578" y="43124"/>
                    </a:moveTo>
                    <a:cubicBezTo>
                      <a:pt x="53578" y="31288"/>
                      <a:pt x="63173" y="21693"/>
                      <a:pt x="75009" y="21693"/>
                    </a:cubicBezTo>
                    <a:cubicBezTo>
                      <a:pt x="86846" y="21693"/>
                      <a:pt x="96441" y="31288"/>
                      <a:pt x="96441" y="43124"/>
                    </a:cubicBezTo>
                    <a:cubicBezTo>
                      <a:pt x="96441" y="54961"/>
                      <a:pt x="86846" y="64556"/>
                      <a:pt x="75009" y="64556"/>
                    </a:cubicBezTo>
                    <a:cubicBezTo>
                      <a:pt x="63173" y="64556"/>
                      <a:pt x="53578" y="54961"/>
                      <a:pt x="53578" y="43124"/>
                    </a:cubicBezTo>
                    <a:close/>
                    <a:moveTo>
                      <a:pt x="22503" y="128849"/>
                    </a:moveTo>
                    <a:cubicBezTo>
                      <a:pt x="28391" y="99851"/>
                      <a:pt x="56673" y="81117"/>
                      <a:pt x="85671" y="87005"/>
                    </a:cubicBezTo>
                    <a:cubicBezTo>
                      <a:pt x="106755" y="91286"/>
                      <a:pt x="123235" y="107764"/>
                      <a:pt x="127516" y="12884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4" name="Google Shape;494;p47"/>
              <p:cNvSpPr/>
              <p:nvPr/>
            </p:nvSpPr>
            <p:spPr>
              <a:xfrm>
                <a:off x="954340" y="3421764"/>
                <a:ext cx="64293" cy="64293"/>
              </a:xfrm>
              <a:custGeom>
                <a:avLst/>
                <a:gdLst/>
                <a:ahLst/>
                <a:cxnLst/>
                <a:rect l="l" t="t" r="r" b="b"/>
                <a:pathLst>
                  <a:path w="64293" h="64293" extrusionOk="0">
                    <a:moveTo>
                      <a:pt x="64294" y="32147"/>
                    </a:moveTo>
                    <a:cubicBezTo>
                      <a:pt x="64294" y="14392"/>
                      <a:pt x="49901" y="0"/>
                      <a:pt x="32147" y="0"/>
                    </a:cubicBezTo>
                    <a:cubicBezTo>
                      <a:pt x="14393" y="0"/>
                      <a:pt x="0" y="14392"/>
                      <a:pt x="0" y="32147"/>
                    </a:cubicBezTo>
                    <a:cubicBezTo>
                      <a:pt x="0" y="49902"/>
                      <a:pt x="14393" y="64294"/>
                      <a:pt x="32147" y="64294"/>
                    </a:cubicBezTo>
                    <a:cubicBezTo>
                      <a:pt x="49901" y="64294"/>
                      <a:pt x="64294" y="49902"/>
                      <a:pt x="64294" y="32147"/>
                    </a:cubicBezTo>
                    <a:close/>
                    <a:moveTo>
                      <a:pt x="32147" y="42863"/>
                    </a:moveTo>
                    <a:cubicBezTo>
                      <a:pt x="26229" y="42863"/>
                      <a:pt x="21431" y="38065"/>
                      <a:pt x="21431" y="32147"/>
                    </a:cubicBezTo>
                    <a:cubicBezTo>
                      <a:pt x="21431" y="26229"/>
                      <a:pt x="26229" y="21431"/>
                      <a:pt x="32147" y="21431"/>
                    </a:cubicBezTo>
                    <a:cubicBezTo>
                      <a:pt x="38065" y="21431"/>
                      <a:pt x="42863" y="26229"/>
                      <a:pt x="42863" y="32147"/>
                    </a:cubicBezTo>
                    <a:cubicBezTo>
                      <a:pt x="42863" y="38065"/>
                      <a:pt x="38065" y="42863"/>
                      <a:pt x="32147" y="42863"/>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5" name="Google Shape;495;p47"/>
              <p:cNvSpPr/>
              <p:nvPr/>
            </p:nvSpPr>
            <p:spPr>
              <a:xfrm>
                <a:off x="997203" y="3100295"/>
                <a:ext cx="64293" cy="64293"/>
              </a:xfrm>
              <a:custGeom>
                <a:avLst/>
                <a:gdLst/>
                <a:ahLst/>
                <a:cxnLst/>
                <a:rect l="l" t="t" r="r" b="b"/>
                <a:pathLst>
                  <a:path w="64293" h="64293" extrusionOk="0">
                    <a:moveTo>
                      <a:pt x="32147" y="64294"/>
                    </a:moveTo>
                    <a:cubicBezTo>
                      <a:pt x="49902" y="64294"/>
                      <a:pt x="64294" y="49902"/>
                      <a:pt x="64294" y="32147"/>
                    </a:cubicBezTo>
                    <a:cubicBezTo>
                      <a:pt x="64294" y="14392"/>
                      <a:pt x="49902" y="0"/>
                      <a:pt x="32147" y="0"/>
                    </a:cubicBezTo>
                    <a:cubicBezTo>
                      <a:pt x="14393" y="0"/>
                      <a:pt x="0" y="14392"/>
                      <a:pt x="0" y="32147"/>
                    </a:cubicBezTo>
                    <a:cubicBezTo>
                      <a:pt x="0" y="49902"/>
                      <a:pt x="14393" y="64294"/>
                      <a:pt x="32147" y="64294"/>
                    </a:cubicBezTo>
                    <a:close/>
                    <a:moveTo>
                      <a:pt x="32147" y="21431"/>
                    </a:moveTo>
                    <a:cubicBezTo>
                      <a:pt x="38065" y="21431"/>
                      <a:pt x="42863" y="26229"/>
                      <a:pt x="42863" y="32147"/>
                    </a:cubicBezTo>
                    <a:cubicBezTo>
                      <a:pt x="42863" y="38065"/>
                      <a:pt x="38065" y="42863"/>
                      <a:pt x="32147" y="42863"/>
                    </a:cubicBezTo>
                    <a:cubicBezTo>
                      <a:pt x="26229" y="42863"/>
                      <a:pt x="21431" y="38065"/>
                      <a:pt x="21431" y="32147"/>
                    </a:cubicBezTo>
                    <a:cubicBezTo>
                      <a:pt x="21431" y="26229"/>
                      <a:pt x="26229" y="21431"/>
                      <a:pt x="32147" y="21431"/>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6" name="Google Shape;496;p47"/>
              <p:cNvSpPr/>
              <p:nvPr/>
            </p:nvSpPr>
            <p:spPr>
              <a:xfrm>
                <a:off x="1447259" y="3100295"/>
                <a:ext cx="64293" cy="64293"/>
              </a:xfrm>
              <a:custGeom>
                <a:avLst/>
                <a:gdLst/>
                <a:ahLst/>
                <a:cxnLst/>
                <a:rect l="l" t="t" r="r" b="b"/>
                <a:pathLst>
                  <a:path w="64293" h="64293" extrusionOk="0">
                    <a:moveTo>
                      <a:pt x="32147" y="64294"/>
                    </a:moveTo>
                    <a:cubicBezTo>
                      <a:pt x="49902" y="64294"/>
                      <a:pt x="64294" y="49902"/>
                      <a:pt x="64294" y="32147"/>
                    </a:cubicBezTo>
                    <a:cubicBezTo>
                      <a:pt x="64294" y="14392"/>
                      <a:pt x="49902" y="0"/>
                      <a:pt x="32147" y="0"/>
                    </a:cubicBezTo>
                    <a:cubicBezTo>
                      <a:pt x="14392" y="0"/>
                      <a:pt x="0" y="14392"/>
                      <a:pt x="0" y="32147"/>
                    </a:cubicBezTo>
                    <a:cubicBezTo>
                      <a:pt x="0" y="49902"/>
                      <a:pt x="14392" y="64294"/>
                      <a:pt x="32147" y="64294"/>
                    </a:cubicBezTo>
                    <a:close/>
                    <a:moveTo>
                      <a:pt x="32147" y="21431"/>
                    </a:moveTo>
                    <a:cubicBezTo>
                      <a:pt x="38065" y="21431"/>
                      <a:pt x="42863" y="26229"/>
                      <a:pt x="42863" y="32147"/>
                    </a:cubicBezTo>
                    <a:cubicBezTo>
                      <a:pt x="42863" y="38065"/>
                      <a:pt x="38065" y="42863"/>
                      <a:pt x="32147" y="42863"/>
                    </a:cubicBezTo>
                    <a:cubicBezTo>
                      <a:pt x="26229" y="42863"/>
                      <a:pt x="21431" y="38065"/>
                      <a:pt x="21431" y="32147"/>
                    </a:cubicBezTo>
                    <a:cubicBezTo>
                      <a:pt x="21431" y="26229"/>
                      <a:pt x="26229" y="21431"/>
                      <a:pt x="32147" y="21431"/>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7" name="Google Shape;497;p47"/>
              <p:cNvSpPr/>
              <p:nvPr/>
            </p:nvSpPr>
            <p:spPr>
              <a:xfrm>
                <a:off x="1490121" y="3421764"/>
                <a:ext cx="64293" cy="64293"/>
              </a:xfrm>
              <a:custGeom>
                <a:avLst/>
                <a:gdLst/>
                <a:ahLst/>
                <a:cxnLst/>
                <a:rect l="l" t="t" r="r" b="b"/>
                <a:pathLst>
                  <a:path w="64293" h="64293" extrusionOk="0">
                    <a:moveTo>
                      <a:pt x="32147" y="0"/>
                    </a:moveTo>
                    <a:cubicBezTo>
                      <a:pt x="14392" y="0"/>
                      <a:pt x="0" y="14392"/>
                      <a:pt x="0" y="32147"/>
                    </a:cubicBezTo>
                    <a:cubicBezTo>
                      <a:pt x="0" y="49902"/>
                      <a:pt x="14392" y="64294"/>
                      <a:pt x="32147" y="64294"/>
                    </a:cubicBezTo>
                    <a:cubicBezTo>
                      <a:pt x="49902" y="64294"/>
                      <a:pt x="64294" y="49902"/>
                      <a:pt x="64294" y="32147"/>
                    </a:cubicBezTo>
                    <a:cubicBezTo>
                      <a:pt x="64294" y="14392"/>
                      <a:pt x="49902" y="0"/>
                      <a:pt x="32147" y="0"/>
                    </a:cubicBezTo>
                    <a:close/>
                    <a:moveTo>
                      <a:pt x="32147" y="42863"/>
                    </a:moveTo>
                    <a:cubicBezTo>
                      <a:pt x="26229" y="42863"/>
                      <a:pt x="21431" y="38065"/>
                      <a:pt x="21431" y="32147"/>
                    </a:cubicBezTo>
                    <a:cubicBezTo>
                      <a:pt x="21431" y="26229"/>
                      <a:pt x="26229" y="21431"/>
                      <a:pt x="32147" y="21431"/>
                    </a:cubicBezTo>
                    <a:cubicBezTo>
                      <a:pt x="38065" y="21431"/>
                      <a:pt x="42863" y="26229"/>
                      <a:pt x="42863" y="32147"/>
                    </a:cubicBezTo>
                    <a:cubicBezTo>
                      <a:pt x="42863" y="38065"/>
                      <a:pt x="38065" y="42863"/>
                      <a:pt x="32147" y="42863"/>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8" name="Google Shape;498;p47"/>
              <p:cNvSpPr/>
              <p:nvPr/>
            </p:nvSpPr>
            <p:spPr>
              <a:xfrm>
                <a:off x="1104359" y="3025285"/>
                <a:ext cx="300037" cy="407193"/>
              </a:xfrm>
              <a:custGeom>
                <a:avLst/>
                <a:gdLst/>
                <a:ahLst/>
                <a:cxnLst/>
                <a:rect l="l" t="t" r="r" b="b"/>
                <a:pathLst>
                  <a:path w="300037" h="407193" extrusionOk="0">
                    <a:moveTo>
                      <a:pt x="64294" y="300038"/>
                    </a:moveTo>
                    <a:cubicBezTo>
                      <a:pt x="64294" y="311874"/>
                      <a:pt x="73889" y="321469"/>
                      <a:pt x="85725" y="321469"/>
                    </a:cubicBezTo>
                    <a:lnTo>
                      <a:pt x="85725" y="342900"/>
                    </a:lnTo>
                    <a:cubicBezTo>
                      <a:pt x="85746" y="351287"/>
                      <a:pt x="90657" y="358891"/>
                      <a:pt x="98294" y="362360"/>
                    </a:cubicBezTo>
                    <a:lnTo>
                      <a:pt x="105442" y="390949"/>
                    </a:lnTo>
                    <a:cubicBezTo>
                      <a:pt x="107823" y="400497"/>
                      <a:pt x="116401" y="407196"/>
                      <a:pt x="126241" y="407194"/>
                    </a:cubicBezTo>
                    <a:lnTo>
                      <a:pt x="173797" y="407194"/>
                    </a:lnTo>
                    <a:cubicBezTo>
                      <a:pt x="183637" y="407196"/>
                      <a:pt x="192215" y="400497"/>
                      <a:pt x="194596" y="390949"/>
                    </a:cubicBezTo>
                    <a:lnTo>
                      <a:pt x="201743" y="362360"/>
                    </a:lnTo>
                    <a:cubicBezTo>
                      <a:pt x="209380" y="358892"/>
                      <a:pt x="214291" y="351287"/>
                      <a:pt x="214313" y="342900"/>
                    </a:cubicBezTo>
                    <a:lnTo>
                      <a:pt x="214313" y="321469"/>
                    </a:lnTo>
                    <a:cubicBezTo>
                      <a:pt x="226149" y="321469"/>
                      <a:pt x="235744" y="311874"/>
                      <a:pt x="235744" y="300038"/>
                    </a:cubicBezTo>
                    <a:cubicBezTo>
                      <a:pt x="235744" y="280203"/>
                      <a:pt x="246384" y="267226"/>
                      <a:pt x="259854" y="250746"/>
                    </a:cubicBezTo>
                    <a:cubicBezTo>
                      <a:pt x="277749" y="228918"/>
                      <a:pt x="300038" y="201722"/>
                      <a:pt x="300038" y="150019"/>
                    </a:cubicBezTo>
                    <a:cubicBezTo>
                      <a:pt x="300038" y="67166"/>
                      <a:pt x="232872" y="0"/>
                      <a:pt x="150019" y="0"/>
                    </a:cubicBezTo>
                    <a:cubicBezTo>
                      <a:pt x="67166" y="0"/>
                      <a:pt x="0" y="67166"/>
                      <a:pt x="0" y="150019"/>
                    </a:cubicBezTo>
                    <a:cubicBezTo>
                      <a:pt x="0" y="201732"/>
                      <a:pt x="22289" y="228929"/>
                      <a:pt x="40194" y="250746"/>
                    </a:cubicBezTo>
                    <a:cubicBezTo>
                      <a:pt x="53664" y="267226"/>
                      <a:pt x="64294" y="280192"/>
                      <a:pt x="64294" y="300038"/>
                    </a:cubicBezTo>
                    <a:close/>
                    <a:moveTo>
                      <a:pt x="107156" y="192881"/>
                    </a:moveTo>
                    <a:lnTo>
                      <a:pt x="96441" y="192881"/>
                    </a:lnTo>
                    <a:cubicBezTo>
                      <a:pt x="90522" y="192881"/>
                      <a:pt x="85725" y="188084"/>
                      <a:pt x="85725" y="182166"/>
                    </a:cubicBezTo>
                    <a:cubicBezTo>
                      <a:pt x="85725" y="176247"/>
                      <a:pt x="90522" y="171450"/>
                      <a:pt x="96441" y="171450"/>
                    </a:cubicBezTo>
                    <a:cubicBezTo>
                      <a:pt x="102359" y="171450"/>
                      <a:pt x="107156" y="176247"/>
                      <a:pt x="107156" y="182166"/>
                    </a:cubicBezTo>
                    <a:close/>
                    <a:moveTo>
                      <a:pt x="128588" y="214313"/>
                    </a:moveTo>
                    <a:lnTo>
                      <a:pt x="171450" y="214313"/>
                    </a:lnTo>
                    <a:lnTo>
                      <a:pt x="171450" y="300038"/>
                    </a:lnTo>
                    <a:lnTo>
                      <a:pt x="128588" y="300038"/>
                    </a:lnTo>
                    <a:close/>
                    <a:moveTo>
                      <a:pt x="173797" y="385763"/>
                    </a:moveTo>
                    <a:lnTo>
                      <a:pt x="126241" y="385763"/>
                    </a:lnTo>
                    <a:lnTo>
                      <a:pt x="120883" y="364331"/>
                    </a:lnTo>
                    <a:lnTo>
                      <a:pt x="179155" y="364331"/>
                    </a:lnTo>
                    <a:close/>
                    <a:moveTo>
                      <a:pt x="192881" y="342900"/>
                    </a:moveTo>
                    <a:lnTo>
                      <a:pt x="107156" y="342900"/>
                    </a:lnTo>
                    <a:lnTo>
                      <a:pt x="107156" y="321469"/>
                    </a:lnTo>
                    <a:lnTo>
                      <a:pt x="192881" y="321469"/>
                    </a:lnTo>
                    <a:close/>
                    <a:moveTo>
                      <a:pt x="150019" y="21431"/>
                    </a:moveTo>
                    <a:cubicBezTo>
                      <a:pt x="221003" y="21508"/>
                      <a:pt x="278529" y="79034"/>
                      <a:pt x="278606" y="150019"/>
                    </a:cubicBezTo>
                    <a:cubicBezTo>
                      <a:pt x="278606" y="194060"/>
                      <a:pt x="260647" y="215995"/>
                      <a:pt x="243245" y="237201"/>
                    </a:cubicBezTo>
                    <a:cubicBezTo>
                      <a:pt x="229036" y="254582"/>
                      <a:pt x="214313" y="272563"/>
                      <a:pt x="214313" y="300038"/>
                    </a:cubicBezTo>
                    <a:lnTo>
                      <a:pt x="192881" y="300038"/>
                    </a:lnTo>
                    <a:lnTo>
                      <a:pt x="192881" y="214313"/>
                    </a:lnTo>
                    <a:lnTo>
                      <a:pt x="203597" y="214313"/>
                    </a:lnTo>
                    <a:cubicBezTo>
                      <a:pt x="221352" y="214313"/>
                      <a:pt x="235744" y="199920"/>
                      <a:pt x="235744" y="182166"/>
                    </a:cubicBezTo>
                    <a:cubicBezTo>
                      <a:pt x="235744" y="164411"/>
                      <a:pt x="221352" y="150019"/>
                      <a:pt x="203597" y="150019"/>
                    </a:cubicBezTo>
                    <a:cubicBezTo>
                      <a:pt x="185842" y="150019"/>
                      <a:pt x="171450" y="164411"/>
                      <a:pt x="171450" y="182166"/>
                    </a:cubicBezTo>
                    <a:lnTo>
                      <a:pt x="171450" y="192881"/>
                    </a:lnTo>
                    <a:lnTo>
                      <a:pt x="128588" y="192881"/>
                    </a:lnTo>
                    <a:lnTo>
                      <a:pt x="128588" y="182166"/>
                    </a:lnTo>
                    <a:cubicBezTo>
                      <a:pt x="128588" y="164411"/>
                      <a:pt x="114195" y="150019"/>
                      <a:pt x="96441" y="150019"/>
                    </a:cubicBezTo>
                    <a:cubicBezTo>
                      <a:pt x="78686" y="150019"/>
                      <a:pt x="64294" y="164411"/>
                      <a:pt x="64294" y="182166"/>
                    </a:cubicBezTo>
                    <a:cubicBezTo>
                      <a:pt x="64294" y="199920"/>
                      <a:pt x="78686" y="214313"/>
                      <a:pt x="96441" y="214313"/>
                    </a:cubicBezTo>
                    <a:lnTo>
                      <a:pt x="107156" y="214313"/>
                    </a:lnTo>
                    <a:lnTo>
                      <a:pt x="107156" y="300038"/>
                    </a:lnTo>
                    <a:lnTo>
                      <a:pt x="85725" y="300038"/>
                    </a:lnTo>
                    <a:cubicBezTo>
                      <a:pt x="85725" y="272584"/>
                      <a:pt x="71002" y="254614"/>
                      <a:pt x="56793" y="237255"/>
                    </a:cubicBezTo>
                    <a:cubicBezTo>
                      <a:pt x="39401" y="215995"/>
                      <a:pt x="21431" y="194071"/>
                      <a:pt x="21431" y="150019"/>
                    </a:cubicBezTo>
                    <a:cubicBezTo>
                      <a:pt x="21508" y="79034"/>
                      <a:pt x="79034" y="21508"/>
                      <a:pt x="150019" y="21431"/>
                    </a:cubicBezTo>
                    <a:close/>
                    <a:moveTo>
                      <a:pt x="192881" y="192881"/>
                    </a:moveTo>
                    <a:lnTo>
                      <a:pt x="192881" y="182166"/>
                    </a:lnTo>
                    <a:cubicBezTo>
                      <a:pt x="192881" y="176247"/>
                      <a:pt x="197679" y="171450"/>
                      <a:pt x="203597" y="171450"/>
                    </a:cubicBezTo>
                    <a:cubicBezTo>
                      <a:pt x="209515" y="171450"/>
                      <a:pt x="214313" y="176247"/>
                      <a:pt x="214313" y="182166"/>
                    </a:cubicBezTo>
                    <a:cubicBezTo>
                      <a:pt x="214313" y="188084"/>
                      <a:pt x="209515" y="192881"/>
                      <a:pt x="203597" y="192881"/>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99" name="Google Shape;499;p47"/>
              <p:cNvSpPr/>
              <p:nvPr/>
            </p:nvSpPr>
            <p:spPr>
              <a:xfrm>
                <a:off x="997203" y="3421659"/>
                <a:ext cx="214312" cy="225132"/>
              </a:xfrm>
              <a:custGeom>
                <a:avLst/>
                <a:gdLst/>
                <a:ahLst/>
                <a:cxnLst/>
                <a:rect l="l" t="t" r="r" b="b"/>
                <a:pathLst>
                  <a:path w="214312" h="225132" extrusionOk="0">
                    <a:moveTo>
                      <a:pt x="146804" y="114944"/>
                    </a:moveTo>
                    <a:cubicBezTo>
                      <a:pt x="174776" y="93071"/>
                      <a:pt x="179719" y="52663"/>
                      <a:pt x="157847" y="24691"/>
                    </a:cubicBezTo>
                    <a:cubicBezTo>
                      <a:pt x="135973" y="-3280"/>
                      <a:pt x="95566" y="-8224"/>
                      <a:pt x="67594" y="13649"/>
                    </a:cubicBezTo>
                    <a:cubicBezTo>
                      <a:pt x="39622" y="35523"/>
                      <a:pt x="34679" y="75930"/>
                      <a:pt x="56552" y="103901"/>
                    </a:cubicBezTo>
                    <a:cubicBezTo>
                      <a:pt x="59771" y="108017"/>
                      <a:pt x="63478" y="111726"/>
                      <a:pt x="67594" y="114944"/>
                    </a:cubicBezTo>
                    <a:cubicBezTo>
                      <a:pt x="26845" y="131164"/>
                      <a:pt x="76" y="170558"/>
                      <a:pt x="0" y="214417"/>
                    </a:cubicBezTo>
                    <a:cubicBezTo>
                      <a:pt x="0" y="220335"/>
                      <a:pt x="4798" y="225133"/>
                      <a:pt x="10716" y="225133"/>
                    </a:cubicBezTo>
                    <a:lnTo>
                      <a:pt x="203597" y="225133"/>
                    </a:lnTo>
                    <a:cubicBezTo>
                      <a:pt x="209515" y="225133"/>
                      <a:pt x="214313" y="220335"/>
                      <a:pt x="214313" y="214417"/>
                    </a:cubicBezTo>
                    <a:cubicBezTo>
                      <a:pt x="214250" y="170579"/>
                      <a:pt x="187519" y="131191"/>
                      <a:pt x="146804" y="114944"/>
                    </a:cubicBezTo>
                    <a:close/>
                    <a:moveTo>
                      <a:pt x="64294" y="64398"/>
                    </a:moveTo>
                    <a:cubicBezTo>
                      <a:pt x="64294" y="40726"/>
                      <a:pt x="83484" y="21536"/>
                      <a:pt x="107156" y="21536"/>
                    </a:cubicBezTo>
                    <a:cubicBezTo>
                      <a:pt x="130828" y="21536"/>
                      <a:pt x="150019" y="40726"/>
                      <a:pt x="150019" y="64398"/>
                    </a:cubicBezTo>
                    <a:cubicBezTo>
                      <a:pt x="150019" y="88070"/>
                      <a:pt x="130828" y="107261"/>
                      <a:pt x="107156" y="107261"/>
                    </a:cubicBezTo>
                    <a:cubicBezTo>
                      <a:pt x="83484" y="107261"/>
                      <a:pt x="64294" y="88070"/>
                      <a:pt x="64294" y="64398"/>
                    </a:cubicBezTo>
                    <a:close/>
                    <a:moveTo>
                      <a:pt x="65794" y="203701"/>
                    </a:moveTo>
                    <a:cubicBezTo>
                      <a:pt x="67656" y="196301"/>
                      <a:pt x="71476" y="189539"/>
                      <a:pt x="76852" y="184124"/>
                    </a:cubicBezTo>
                    <a:cubicBezTo>
                      <a:pt x="81110" y="180012"/>
                      <a:pt x="81228" y="173229"/>
                      <a:pt x="77116" y="168972"/>
                    </a:cubicBezTo>
                    <a:cubicBezTo>
                      <a:pt x="73004" y="164715"/>
                      <a:pt x="66220" y="164597"/>
                      <a:pt x="61964" y="168708"/>
                    </a:cubicBezTo>
                    <a:cubicBezTo>
                      <a:pt x="61874" y="168795"/>
                      <a:pt x="61786" y="168883"/>
                      <a:pt x="61701" y="168972"/>
                    </a:cubicBezTo>
                    <a:cubicBezTo>
                      <a:pt x="52245" y="178390"/>
                      <a:pt x="45982" y="190536"/>
                      <a:pt x="43795" y="203701"/>
                    </a:cubicBezTo>
                    <a:lnTo>
                      <a:pt x="22096" y="203701"/>
                    </a:lnTo>
                    <a:cubicBezTo>
                      <a:pt x="27978" y="156724"/>
                      <a:pt x="70830" y="123410"/>
                      <a:pt x="117809" y="129293"/>
                    </a:cubicBezTo>
                    <a:cubicBezTo>
                      <a:pt x="156707" y="134164"/>
                      <a:pt x="187346" y="164802"/>
                      <a:pt x="192217" y="20370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0" name="Google Shape;500;p47"/>
              <p:cNvSpPr/>
              <p:nvPr/>
            </p:nvSpPr>
            <p:spPr>
              <a:xfrm>
                <a:off x="1297240" y="3421659"/>
                <a:ext cx="214312" cy="225132"/>
              </a:xfrm>
              <a:custGeom>
                <a:avLst/>
                <a:gdLst/>
                <a:ahLst/>
                <a:cxnLst/>
                <a:rect l="l" t="t" r="r" b="b"/>
                <a:pathLst>
                  <a:path w="214312" h="225132" extrusionOk="0">
                    <a:moveTo>
                      <a:pt x="146804" y="114944"/>
                    </a:moveTo>
                    <a:cubicBezTo>
                      <a:pt x="174776" y="93071"/>
                      <a:pt x="179719" y="52663"/>
                      <a:pt x="157847" y="24691"/>
                    </a:cubicBezTo>
                    <a:cubicBezTo>
                      <a:pt x="135973" y="-3280"/>
                      <a:pt x="95566" y="-8224"/>
                      <a:pt x="67594" y="13649"/>
                    </a:cubicBezTo>
                    <a:cubicBezTo>
                      <a:pt x="39622" y="35523"/>
                      <a:pt x="34679" y="75930"/>
                      <a:pt x="56552" y="103901"/>
                    </a:cubicBezTo>
                    <a:cubicBezTo>
                      <a:pt x="59771" y="108017"/>
                      <a:pt x="63478" y="111726"/>
                      <a:pt x="67594" y="114944"/>
                    </a:cubicBezTo>
                    <a:cubicBezTo>
                      <a:pt x="26845" y="131164"/>
                      <a:pt x="76" y="170558"/>
                      <a:pt x="0" y="214417"/>
                    </a:cubicBezTo>
                    <a:cubicBezTo>
                      <a:pt x="0" y="220335"/>
                      <a:pt x="4797" y="225133"/>
                      <a:pt x="10716" y="225133"/>
                    </a:cubicBezTo>
                    <a:lnTo>
                      <a:pt x="203597" y="225133"/>
                    </a:lnTo>
                    <a:cubicBezTo>
                      <a:pt x="209515" y="225133"/>
                      <a:pt x="214313" y="220335"/>
                      <a:pt x="214313" y="214417"/>
                    </a:cubicBezTo>
                    <a:cubicBezTo>
                      <a:pt x="214250" y="170579"/>
                      <a:pt x="187519" y="131191"/>
                      <a:pt x="146804" y="114944"/>
                    </a:cubicBezTo>
                    <a:close/>
                    <a:moveTo>
                      <a:pt x="64294" y="64398"/>
                    </a:moveTo>
                    <a:cubicBezTo>
                      <a:pt x="64294" y="40726"/>
                      <a:pt x="83484" y="21536"/>
                      <a:pt x="107156" y="21536"/>
                    </a:cubicBezTo>
                    <a:cubicBezTo>
                      <a:pt x="130828" y="21536"/>
                      <a:pt x="150019" y="40726"/>
                      <a:pt x="150019" y="64398"/>
                    </a:cubicBezTo>
                    <a:cubicBezTo>
                      <a:pt x="150019" y="88070"/>
                      <a:pt x="130828" y="107261"/>
                      <a:pt x="107156" y="107261"/>
                    </a:cubicBezTo>
                    <a:cubicBezTo>
                      <a:pt x="83484" y="107261"/>
                      <a:pt x="64294" y="88070"/>
                      <a:pt x="64294" y="64398"/>
                    </a:cubicBezTo>
                    <a:close/>
                    <a:moveTo>
                      <a:pt x="170507" y="203701"/>
                    </a:moveTo>
                    <a:cubicBezTo>
                      <a:pt x="168320" y="190534"/>
                      <a:pt x="162053" y="178386"/>
                      <a:pt x="152591" y="168972"/>
                    </a:cubicBezTo>
                    <a:cubicBezTo>
                      <a:pt x="148539" y="164658"/>
                      <a:pt x="141758" y="164445"/>
                      <a:pt x="137444" y="168496"/>
                    </a:cubicBezTo>
                    <a:cubicBezTo>
                      <a:pt x="133130" y="172547"/>
                      <a:pt x="132917" y="179329"/>
                      <a:pt x="136968" y="183643"/>
                    </a:cubicBezTo>
                    <a:cubicBezTo>
                      <a:pt x="137124" y="183808"/>
                      <a:pt x="137283" y="183968"/>
                      <a:pt x="137449" y="184124"/>
                    </a:cubicBezTo>
                    <a:cubicBezTo>
                      <a:pt x="142830" y="189536"/>
                      <a:pt x="146650" y="196300"/>
                      <a:pt x="148508" y="203701"/>
                    </a:cubicBezTo>
                    <a:lnTo>
                      <a:pt x="22063" y="203701"/>
                    </a:lnTo>
                    <a:cubicBezTo>
                      <a:pt x="27946" y="156724"/>
                      <a:pt x="70798" y="123410"/>
                      <a:pt x="117777" y="129293"/>
                    </a:cubicBezTo>
                    <a:cubicBezTo>
                      <a:pt x="156675" y="134164"/>
                      <a:pt x="187313" y="164802"/>
                      <a:pt x="192185" y="20370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grpSp>
        <p:nvGrpSpPr>
          <p:cNvPr id="501" name="Google Shape;501;p47"/>
          <p:cNvGrpSpPr/>
          <p:nvPr/>
        </p:nvGrpSpPr>
        <p:grpSpPr>
          <a:xfrm>
            <a:off x="463247" y="3404107"/>
            <a:ext cx="2077217" cy="443490"/>
            <a:chOff x="463247" y="3793448"/>
            <a:chExt cx="2077217" cy="443490"/>
          </a:xfrm>
        </p:grpSpPr>
        <p:sp>
          <p:nvSpPr>
            <p:cNvPr id="502" name="Google Shape;502;p47"/>
            <p:cNvSpPr txBox="1"/>
            <p:nvPr/>
          </p:nvSpPr>
          <p:spPr>
            <a:xfrm>
              <a:off x="1077364" y="3823129"/>
              <a:ext cx="1463100" cy="3840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300">
                  <a:solidFill>
                    <a:schemeClr val="dk2"/>
                  </a:solidFill>
                  <a:latin typeface="Arial"/>
                  <a:ea typeface="Arial"/>
                  <a:cs typeface="Arial"/>
                  <a:sym typeface="Arial"/>
                </a:rPr>
                <a:t>Workshops</a:t>
              </a:r>
              <a:endParaRPr sz="1300">
                <a:solidFill>
                  <a:schemeClr val="dk2"/>
                </a:solidFill>
                <a:latin typeface="Arial"/>
                <a:ea typeface="Arial"/>
                <a:cs typeface="Arial"/>
                <a:sym typeface="Arial"/>
              </a:endParaRPr>
            </a:p>
          </p:txBody>
        </p:sp>
        <p:grpSp>
          <p:nvGrpSpPr>
            <p:cNvPr id="503" name="Google Shape;503;p47"/>
            <p:cNvGrpSpPr/>
            <p:nvPr/>
          </p:nvGrpSpPr>
          <p:grpSpPr>
            <a:xfrm>
              <a:off x="463247" y="3793448"/>
              <a:ext cx="457208" cy="443490"/>
              <a:chOff x="3157888" y="3003426"/>
              <a:chExt cx="685675" cy="665102"/>
            </a:xfrm>
          </p:grpSpPr>
          <p:sp>
            <p:nvSpPr>
              <p:cNvPr id="504" name="Google Shape;504;p47"/>
              <p:cNvSpPr/>
              <p:nvPr/>
            </p:nvSpPr>
            <p:spPr>
              <a:xfrm>
                <a:off x="3196222" y="3003426"/>
                <a:ext cx="600083" cy="450912"/>
              </a:xfrm>
              <a:custGeom>
                <a:avLst/>
                <a:gdLst/>
                <a:ahLst/>
                <a:cxnLst/>
                <a:rect l="l" t="t" r="r" b="b"/>
                <a:pathLst>
                  <a:path w="600083" h="450912" extrusionOk="0">
                    <a:moveTo>
                      <a:pt x="588615" y="450912"/>
                    </a:moveTo>
                    <a:lnTo>
                      <a:pt x="171852" y="450912"/>
                    </a:lnTo>
                    <a:cubicBezTo>
                      <a:pt x="165519" y="450912"/>
                      <a:pt x="160385" y="445779"/>
                      <a:pt x="160385" y="439446"/>
                    </a:cubicBezTo>
                    <a:cubicBezTo>
                      <a:pt x="160385" y="433114"/>
                      <a:pt x="165519" y="427980"/>
                      <a:pt x="171852" y="427980"/>
                    </a:cubicBezTo>
                    <a:lnTo>
                      <a:pt x="577149" y="427980"/>
                    </a:lnTo>
                    <a:lnTo>
                      <a:pt x="577149" y="22933"/>
                    </a:lnTo>
                    <a:lnTo>
                      <a:pt x="22933" y="22933"/>
                    </a:lnTo>
                    <a:lnTo>
                      <a:pt x="22933" y="427978"/>
                    </a:lnTo>
                    <a:lnTo>
                      <a:pt x="81142" y="427978"/>
                    </a:lnTo>
                    <a:cubicBezTo>
                      <a:pt x="87475" y="427978"/>
                      <a:pt x="92609" y="433112"/>
                      <a:pt x="92609" y="439444"/>
                    </a:cubicBezTo>
                    <a:cubicBezTo>
                      <a:pt x="92609" y="445776"/>
                      <a:pt x="87475" y="450910"/>
                      <a:pt x="81142" y="450910"/>
                    </a:cubicBezTo>
                    <a:lnTo>
                      <a:pt x="11466" y="450910"/>
                    </a:lnTo>
                    <a:cubicBezTo>
                      <a:pt x="5134" y="450910"/>
                      <a:pt x="0" y="445776"/>
                      <a:pt x="0" y="439444"/>
                    </a:cubicBezTo>
                    <a:lnTo>
                      <a:pt x="0" y="11466"/>
                    </a:lnTo>
                    <a:cubicBezTo>
                      <a:pt x="0" y="5134"/>
                      <a:pt x="5134" y="0"/>
                      <a:pt x="11466" y="0"/>
                    </a:cubicBezTo>
                    <a:lnTo>
                      <a:pt x="588617" y="0"/>
                    </a:lnTo>
                    <a:cubicBezTo>
                      <a:pt x="594950" y="0"/>
                      <a:pt x="600084" y="5134"/>
                      <a:pt x="600084" y="11466"/>
                    </a:cubicBezTo>
                    <a:lnTo>
                      <a:pt x="600084" y="439446"/>
                    </a:lnTo>
                    <a:cubicBezTo>
                      <a:pt x="600084" y="445779"/>
                      <a:pt x="594948" y="450912"/>
                      <a:pt x="588615" y="450912"/>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5" name="Google Shape;505;p47"/>
              <p:cNvSpPr/>
              <p:nvPr/>
            </p:nvSpPr>
            <p:spPr>
              <a:xfrm>
                <a:off x="3265876" y="3142784"/>
                <a:ext cx="112492" cy="112494"/>
              </a:xfrm>
              <a:custGeom>
                <a:avLst/>
                <a:gdLst/>
                <a:ahLst/>
                <a:cxnLst/>
                <a:rect l="l" t="t" r="r" b="b"/>
                <a:pathLst>
                  <a:path w="112492" h="112494" extrusionOk="0">
                    <a:moveTo>
                      <a:pt x="56244" y="112495"/>
                    </a:moveTo>
                    <a:cubicBezTo>
                      <a:pt x="25229" y="112495"/>
                      <a:pt x="0" y="87265"/>
                      <a:pt x="0" y="56251"/>
                    </a:cubicBezTo>
                    <a:cubicBezTo>
                      <a:pt x="0" y="25236"/>
                      <a:pt x="25229" y="0"/>
                      <a:pt x="56244" y="0"/>
                    </a:cubicBezTo>
                    <a:cubicBezTo>
                      <a:pt x="87259" y="0"/>
                      <a:pt x="112493" y="25236"/>
                      <a:pt x="112493" y="56251"/>
                    </a:cubicBezTo>
                    <a:cubicBezTo>
                      <a:pt x="112493" y="87265"/>
                      <a:pt x="87257" y="112495"/>
                      <a:pt x="56244" y="112495"/>
                    </a:cubicBezTo>
                    <a:close/>
                    <a:moveTo>
                      <a:pt x="56244" y="22935"/>
                    </a:moveTo>
                    <a:cubicBezTo>
                      <a:pt x="37879" y="22935"/>
                      <a:pt x="22935" y="37879"/>
                      <a:pt x="22935" y="56251"/>
                    </a:cubicBezTo>
                    <a:cubicBezTo>
                      <a:pt x="22935" y="74615"/>
                      <a:pt x="37879" y="89560"/>
                      <a:pt x="56244" y="89560"/>
                    </a:cubicBezTo>
                    <a:cubicBezTo>
                      <a:pt x="74615" y="89560"/>
                      <a:pt x="89560" y="74615"/>
                      <a:pt x="89560" y="56251"/>
                    </a:cubicBezTo>
                    <a:cubicBezTo>
                      <a:pt x="89558" y="37879"/>
                      <a:pt x="74613" y="22935"/>
                      <a:pt x="56244" y="2293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6" name="Google Shape;506;p47"/>
              <p:cNvSpPr/>
              <p:nvPr/>
            </p:nvSpPr>
            <p:spPr>
              <a:xfrm>
                <a:off x="3226036" y="3261899"/>
                <a:ext cx="189556" cy="268013"/>
              </a:xfrm>
              <a:custGeom>
                <a:avLst/>
                <a:gdLst/>
                <a:ahLst/>
                <a:cxnLst/>
                <a:rect l="l" t="t" r="r" b="b"/>
                <a:pathLst>
                  <a:path w="189556" h="268013" extrusionOk="0">
                    <a:moveTo>
                      <a:pt x="51328" y="268013"/>
                    </a:moveTo>
                    <a:cubicBezTo>
                      <a:pt x="44996" y="268013"/>
                      <a:pt x="39862" y="262879"/>
                      <a:pt x="39862" y="256547"/>
                    </a:cubicBezTo>
                    <a:lnTo>
                      <a:pt x="39862" y="141499"/>
                    </a:lnTo>
                    <a:cubicBezTo>
                      <a:pt x="37185" y="142245"/>
                      <a:pt x="34369" y="142642"/>
                      <a:pt x="31457" y="142642"/>
                    </a:cubicBezTo>
                    <a:cubicBezTo>
                      <a:pt x="14111" y="142642"/>
                      <a:pt x="0" y="128582"/>
                      <a:pt x="0" y="111303"/>
                    </a:cubicBezTo>
                    <a:lnTo>
                      <a:pt x="0" y="51570"/>
                    </a:lnTo>
                    <a:cubicBezTo>
                      <a:pt x="0" y="38003"/>
                      <a:pt x="5320" y="25129"/>
                      <a:pt x="14972" y="15325"/>
                    </a:cubicBezTo>
                    <a:cubicBezTo>
                      <a:pt x="24838" y="5615"/>
                      <a:pt x="37706" y="342"/>
                      <a:pt x="51339" y="342"/>
                    </a:cubicBezTo>
                    <a:lnTo>
                      <a:pt x="140726" y="342"/>
                    </a:lnTo>
                    <a:cubicBezTo>
                      <a:pt x="141593" y="118"/>
                      <a:pt x="142501" y="0"/>
                      <a:pt x="143435" y="0"/>
                    </a:cubicBezTo>
                    <a:lnTo>
                      <a:pt x="148513" y="0"/>
                    </a:lnTo>
                    <a:cubicBezTo>
                      <a:pt x="171144" y="0"/>
                      <a:pt x="189556" y="18410"/>
                      <a:pt x="189556" y="41043"/>
                    </a:cubicBezTo>
                    <a:lnTo>
                      <a:pt x="189556" y="109675"/>
                    </a:lnTo>
                    <a:cubicBezTo>
                      <a:pt x="189556" y="125555"/>
                      <a:pt x="176639" y="138472"/>
                      <a:pt x="160759" y="138472"/>
                    </a:cubicBezTo>
                    <a:cubicBezTo>
                      <a:pt x="158435" y="138472"/>
                      <a:pt x="156168" y="138192"/>
                      <a:pt x="154002" y="137671"/>
                    </a:cubicBezTo>
                    <a:lnTo>
                      <a:pt x="152696" y="255160"/>
                    </a:lnTo>
                    <a:cubicBezTo>
                      <a:pt x="152624" y="261448"/>
                      <a:pt x="147505" y="266498"/>
                      <a:pt x="141230" y="266498"/>
                    </a:cubicBezTo>
                    <a:cubicBezTo>
                      <a:pt x="141191" y="266498"/>
                      <a:pt x="141147" y="266498"/>
                      <a:pt x="141102" y="266498"/>
                    </a:cubicBezTo>
                    <a:cubicBezTo>
                      <a:pt x="134769" y="266426"/>
                      <a:pt x="129695" y="261234"/>
                      <a:pt x="129764" y="254902"/>
                    </a:cubicBezTo>
                    <a:lnTo>
                      <a:pt x="131971" y="57550"/>
                    </a:lnTo>
                    <a:cubicBezTo>
                      <a:pt x="132043" y="51262"/>
                      <a:pt x="137162" y="46211"/>
                      <a:pt x="143437" y="46211"/>
                    </a:cubicBezTo>
                    <a:lnTo>
                      <a:pt x="143503" y="46211"/>
                    </a:lnTo>
                    <a:cubicBezTo>
                      <a:pt x="149808" y="46246"/>
                      <a:pt x="154903" y="51369"/>
                      <a:pt x="154903" y="57678"/>
                    </a:cubicBezTo>
                    <a:lnTo>
                      <a:pt x="154903" y="109672"/>
                    </a:lnTo>
                    <a:cubicBezTo>
                      <a:pt x="154903" y="112903"/>
                      <a:pt x="157529" y="115535"/>
                      <a:pt x="160759" y="115535"/>
                    </a:cubicBezTo>
                    <a:cubicBezTo>
                      <a:pt x="163990" y="115535"/>
                      <a:pt x="166622" y="112903"/>
                      <a:pt x="166622" y="109672"/>
                    </a:cubicBezTo>
                    <a:lnTo>
                      <a:pt x="166622" y="41041"/>
                    </a:lnTo>
                    <a:cubicBezTo>
                      <a:pt x="166622" y="30889"/>
                      <a:pt x="158666" y="22933"/>
                      <a:pt x="148513" y="22933"/>
                    </a:cubicBezTo>
                    <a:lnTo>
                      <a:pt x="146144" y="22933"/>
                    </a:lnTo>
                    <a:cubicBezTo>
                      <a:pt x="145276" y="23157"/>
                      <a:pt x="144368" y="23274"/>
                      <a:pt x="143435" y="23274"/>
                    </a:cubicBezTo>
                    <a:lnTo>
                      <a:pt x="51339" y="23274"/>
                    </a:lnTo>
                    <a:cubicBezTo>
                      <a:pt x="43763" y="23274"/>
                      <a:pt x="36602" y="26208"/>
                      <a:pt x="31181" y="31545"/>
                    </a:cubicBezTo>
                    <a:cubicBezTo>
                      <a:pt x="25907" y="36903"/>
                      <a:pt x="22935" y="44060"/>
                      <a:pt x="22935" y="51567"/>
                    </a:cubicBezTo>
                    <a:lnTo>
                      <a:pt x="22935" y="111300"/>
                    </a:lnTo>
                    <a:cubicBezTo>
                      <a:pt x="22935" y="115857"/>
                      <a:pt x="26838" y="119705"/>
                      <a:pt x="31457" y="119705"/>
                    </a:cubicBezTo>
                    <a:cubicBezTo>
                      <a:pt x="36014" y="119705"/>
                      <a:pt x="39862" y="115857"/>
                      <a:pt x="39862" y="111300"/>
                    </a:cubicBezTo>
                    <a:cubicBezTo>
                      <a:pt x="39862" y="104968"/>
                      <a:pt x="44996" y="99834"/>
                      <a:pt x="51328" y="99834"/>
                    </a:cubicBezTo>
                    <a:cubicBezTo>
                      <a:pt x="57661" y="99834"/>
                      <a:pt x="62794" y="104968"/>
                      <a:pt x="62794" y="111300"/>
                    </a:cubicBezTo>
                    <a:lnTo>
                      <a:pt x="62794" y="256545"/>
                    </a:lnTo>
                    <a:cubicBezTo>
                      <a:pt x="62797" y="262877"/>
                      <a:pt x="57661" y="268013"/>
                      <a:pt x="51328" y="26801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7" name="Google Shape;507;p47"/>
              <p:cNvSpPr/>
              <p:nvPr/>
            </p:nvSpPr>
            <p:spPr>
              <a:xfrm>
                <a:off x="3265876" y="3308122"/>
                <a:ext cx="22932" cy="76512"/>
              </a:xfrm>
              <a:custGeom>
                <a:avLst/>
                <a:gdLst/>
                <a:ahLst/>
                <a:cxnLst/>
                <a:rect l="l" t="t" r="r" b="b"/>
                <a:pathLst>
                  <a:path w="22932" h="76512" extrusionOk="0">
                    <a:moveTo>
                      <a:pt x="11466" y="76513"/>
                    </a:moveTo>
                    <a:cubicBezTo>
                      <a:pt x="5134" y="76513"/>
                      <a:pt x="0" y="71379"/>
                      <a:pt x="0" y="65046"/>
                    </a:cubicBezTo>
                    <a:lnTo>
                      <a:pt x="0" y="11466"/>
                    </a:lnTo>
                    <a:cubicBezTo>
                      <a:pt x="0" y="5134"/>
                      <a:pt x="5134" y="0"/>
                      <a:pt x="11466" y="0"/>
                    </a:cubicBezTo>
                    <a:cubicBezTo>
                      <a:pt x="17799" y="0"/>
                      <a:pt x="22933" y="5134"/>
                      <a:pt x="22933" y="11466"/>
                    </a:cubicBezTo>
                    <a:lnTo>
                      <a:pt x="22933" y="65046"/>
                    </a:lnTo>
                    <a:cubicBezTo>
                      <a:pt x="22933" y="71377"/>
                      <a:pt x="17799" y="76513"/>
                      <a:pt x="11466" y="7651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8" name="Google Shape;508;p47"/>
              <p:cNvSpPr/>
              <p:nvPr/>
            </p:nvSpPr>
            <p:spPr>
              <a:xfrm>
                <a:off x="3268906" y="3516107"/>
                <a:ext cx="105538" cy="22932"/>
              </a:xfrm>
              <a:custGeom>
                <a:avLst/>
                <a:gdLst/>
                <a:ahLst/>
                <a:cxnLst/>
                <a:rect l="l" t="t" r="r" b="b"/>
                <a:pathLst>
                  <a:path w="105538" h="22932" extrusionOk="0">
                    <a:moveTo>
                      <a:pt x="94072" y="22933"/>
                    </a:moveTo>
                    <a:lnTo>
                      <a:pt x="11466" y="22933"/>
                    </a:lnTo>
                    <a:cubicBezTo>
                      <a:pt x="5134" y="22933"/>
                      <a:pt x="0" y="17803"/>
                      <a:pt x="0" y="11466"/>
                    </a:cubicBezTo>
                    <a:cubicBezTo>
                      <a:pt x="0" y="5134"/>
                      <a:pt x="5134" y="0"/>
                      <a:pt x="11466" y="0"/>
                    </a:cubicBezTo>
                    <a:lnTo>
                      <a:pt x="94072" y="0"/>
                    </a:lnTo>
                    <a:cubicBezTo>
                      <a:pt x="100405" y="0"/>
                      <a:pt x="105538" y="5134"/>
                      <a:pt x="105538" y="11466"/>
                    </a:cubicBezTo>
                    <a:cubicBezTo>
                      <a:pt x="105538" y="17803"/>
                      <a:pt x="100405" y="22933"/>
                      <a:pt x="94072" y="22933"/>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09" name="Google Shape;509;p47"/>
              <p:cNvSpPr/>
              <p:nvPr/>
            </p:nvSpPr>
            <p:spPr>
              <a:xfrm>
                <a:off x="3311767" y="3423667"/>
                <a:ext cx="22932" cy="103814"/>
              </a:xfrm>
              <a:custGeom>
                <a:avLst/>
                <a:gdLst/>
                <a:ahLst/>
                <a:cxnLst/>
                <a:rect l="l" t="t" r="r" b="b"/>
                <a:pathLst>
                  <a:path w="22932" h="103814" extrusionOk="0">
                    <a:moveTo>
                      <a:pt x="11466" y="103814"/>
                    </a:moveTo>
                    <a:cubicBezTo>
                      <a:pt x="5134" y="103814"/>
                      <a:pt x="0" y="98680"/>
                      <a:pt x="0" y="92348"/>
                    </a:cubicBezTo>
                    <a:lnTo>
                      <a:pt x="0" y="11466"/>
                    </a:lnTo>
                    <a:cubicBezTo>
                      <a:pt x="0" y="5134"/>
                      <a:pt x="5134" y="0"/>
                      <a:pt x="11466" y="0"/>
                    </a:cubicBezTo>
                    <a:cubicBezTo>
                      <a:pt x="17799" y="0"/>
                      <a:pt x="22933" y="5134"/>
                      <a:pt x="22933" y="11466"/>
                    </a:cubicBezTo>
                    <a:lnTo>
                      <a:pt x="22933" y="92348"/>
                    </a:lnTo>
                    <a:cubicBezTo>
                      <a:pt x="22935" y="98680"/>
                      <a:pt x="17799" y="103814"/>
                      <a:pt x="11466" y="10381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0" name="Google Shape;510;p47"/>
              <p:cNvSpPr/>
              <p:nvPr/>
            </p:nvSpPr>
            <p:spPr>
              <a:xfrm>
                <a:off x="3349886" y="3481439"/>
                <a:ext cx="116346" cy="116336"/>
              </a:xfrm>
              <a:custGeom>
                <a:avLst/>
                <a:gdLst/>
                <a:ahLst/>
                <a:cxnLst/>
                <a:rect l="l" t="t" r="r" b="b"/>
                <a:pathLst>
                  <a:path w="116346" h="116336" extrusionOk="0">
                    <a:moveTo>
                      <a:pt x="58171" y="116336"/>
                    </a:moveTo>
                    <a:cubicBezTo>
                      <a:pt x="44336" y="116336"/>
                      <a:pt x="30942" y="111397"/>
                      <a:pt x="20454" y="102428"/>
                    </a:cubicBezTo>
                    <a:cubicBezTo>
                      <a:pt x="7465" y="91387"/>
                      <a:pt x="0" y="75237"/>
                      <a:pt x="0" y="58171"/>
                    </a:cubicBezTo>
                    <a:cubicBezTo>
                      <a:pt x="0" y="26092"/>
                      <a:pt x="26092" y="0"/>
                      <a:pt x="58171" y="0"/>
                    </a:cubicBezTo>
                    <a:cubicBezTo>
                      <a:pt x="90250" y="0"/>
                      <a:pt x="116347" y="26092"/>
                      <a:pt x="116347" y="58171"/>
                    </a:cubicBezTo>
                    <a:cubicBezTo>
                      <a:pt x="116347" y="75237"/>
                      <a:pt x="108882" y="91376"/>
                      <a:pt x="95865" y="102451"/>
                    </a:cubicBezTo>
                    <a:cubicBezTo>
                      <a:pt x="85407" y="111399"/>
                      <a:pt x="72007" y="116336"/>
                      <a:pt x="58171" y="116336"/>
                    </a:cubicBezTo>
                    <a:close/>
                    <a:moveTo>
                      <a:pt x="58171" y="22935"/>
                    </a:moveTo>
                    <a:cubicBezTo>
                      <a:pt x="38742" y="22935"/>
                      <a:pt x="22935" y="38742"/>
                      <a:pt x="22935" y="58171"/>
                    </a:cubicBezTo>
                    <a:cubicBezTo>
                      <a:pt x="22935" y="68507"/>
                      <a:pt x="27453" y="78273"/>
                      <a:pt x="35337" y="84982"/>
                    </a:cubicBezTo>
                    <a:cubicBezTo>
                      <a:pt x="48059" y="95867"/>
                      <a:pt x="68317" y="95843"/>
                      <a:pt x="80982" y="85003"/>
                    </a:cubicBezTo>
                    <a:cubicBezTo>
                      <a:pt x="88889" y="78273"/>
                      <a:pt x="93412" y="68497"/>
                      <a:pt x="93412" y="58171"/>
                    </a:cubicBezTo>
                    <a:cubicBezTo>
                      <a:pt x="93414" y="38742"/>
                      <a:pt x="77607" y="22935"/>
                      <a:pt x="58171" y="2293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1" name="Google Shape;511;p47"/>
              <p:cNvSpPr/>
              <p:nvPr/>
            </p:nvSpPr>
            <p:spPr>
              <a:xfrm>
                <a:off x="3331203" y="3563682"/>
                <a:ext cx="153711" cy="104846"/>
              </a:xfrm>
              <a:custGeom>
                <a:avLst/>
                <a:gdLst/>
                <a:ahLst/>
                <a:cxnLst/>
                <a:rect l="l" t="t" r="r" b="b"/>
                <a:pathLst>
                  <a:path w="153711" h="104846" extrusionOk="0">
                    <a:moveTo>
                      <a:pt x="153711" y="104846"/>
                    </a:moveTo>
                    <a:lnTo>
                      <a:pt x="130776" y="104846"/>
                    </a:lnTo>
                    <a:lnTo>
                      <a:pt x="130776" y="60745"/>
                    </a:lnTo>
                    <a:cubicBezTo>
                      <a:pt x="130776" y="45369"/>
                      <a:pt x="122109" y="31472"/>
                      <a:pt x="108709" y="24586"/>
                    </a:cubicBezTo>
                    <a:cubicBezTo>
                      <a:pt x="89895" y="36926"/>
                      <a:pt x="63814" y="36926"/>
                      <a:pt x="45000" y="24586"/>
                    </a:cubicBezTo>
                    <a:cubicBezTo>
                      <a:pt x="31600" y="31474"/>
                      <a:pt x="22933" y="45372"/>
                      <a:pt x="22933" y="60745"/>
                    </a:cubicBezTo>
                    <a:lnTo>
                      <a:pt x="22933" y="104846"/>
                    </a:lnTo>
                    <a:lnTo>
                      <a:pt x="0" y="104846"/>
                    </a:lnTo>
                    <a:lnTo>
                      <a:pt x="0" y="60745"/>
                    </a:lnTo>
                    <a:cubicBezTo>
                      <a:pt x="0" y="33634"/>
                      <a:pt x="17218" y="9479"/>
                      <a:pt x="42851" y="632"/>
                    </a:cubicBezTo>
                    <a:cubicBezTo>
                      <a:pt x="46686" y="-712"/>
                      <a:pt x="50948" y="128"/>
                      <a:pt x="54044" y="2760"/>
                    </a:cubicBezTo>
                    <a:cubicBezTo>
                      <a:pt x="66721" y="13600"/>
                      <a:pt x="86990" y="13600"/>
                      <a:pt x="99667" y="2760"/>
                    </a:cubicBezTo>
                    <a:cubicBezTo>
                      <a:pt x="102746" y="128"/>
                      <a:pt x="107025" y="-712"/>
                      <a:pt x="110860" y="632"/>
                    </a:cubicBezTo>
                    <a:cubicBezTo>
                      <a:pt x="136493" y="9479"/>
                      <a:pt x="153711" y="33634"/>
                      <a:pt x="153711" y="6074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2" name="Google Shape;512;p47"/>
              <p:cNvSpPr/>
              <p:nvPr/>
            </p:nvSpPr>
            <p:spPr>
              <a:xfrm>
                <a:off x="3176564" y="3479121"/>
                <a:ext cx="116346" cy="116336"/>
              </a:xfrm>
              <a:custGeom>
                <a:avLst/>
                <a:gdLst/>
                <a:ahLst/>
                <a:cxnLst/>
                <a:rect l="l" t="t" r="r" b="b"/>
                <a:pathLst>
                  <a:path w="116346" h="116336" extrusionOk="0">
                    <a:moveTo>
                      <a:pt x="58178" y="116336"/>
                    </a:moveTo>
                    <a:cubicBezTo>
                      <a:pt x="44342" y="116336"/>
                      <a:pt x="30949" y="111397"/>
                      <a:pt x="20461" y="102428"/>
                    </a:cubicBezTo>
                    <a:cubicBezTo>
                      <a:pt x="7465" y="91374"/>
                      <a:pt x="0" y="75237"/>
                      <a:pt x="0" y="58171"/>
                    </a:cubicBezTo>
                    <a:cubicBezTo>
                      <a:pt x="0" y="26092"/>
                      <a:pt x="26099" y="0"/>
                      <a:pt x="58175" y="0"/>
                    </a:cubicBezTo>
                    <a:cubicBezTo>
                      <a:pt x="90254" y="11"/>
                      <a:pt x="116347" y="26110"/>
                      <a:pt x="116347" y="58171"/>
                    </a:cubicBezTo>
                    <a:cubicBezTo>
                      <a:pt x="116347" y="75237"/>
                      <a:pt x="108882" y="91376"/>
                      <a:pt x="95865" y="102451"/>
                    </a:cubicBezTo>
                    <a:cubicBezTo>
                      <a:pt x="85409" y="111399"/>
                      <a:pt x="72015" y="116336"/>
                      <a:pt x="58178" y="116336"/>
                    </a:cubicBezTo>
                    <a:close/>
                    <a:moveTo>
                      <a:pt x="58173" y="22935"/>
                    </a:moveTo>
                    <a:cubicBezTo>
                      <a:pt x="38744" y="22935"/>
                      <a:pt x="22937" y="38742"/>
                      <a:pt x="22937" y="58171"/>
                    </a:cubicBezTo>
                    <a:cubicBezTo>
                      <a:pt x="22937" y="68497"/>
                      <a:pt x="27462" y="78273"/>
                      <a:pt x="35345" y="84982"/>
                    </a:cubicBezTo>
                    <a:cubicBezTo>
                      <a:pt x="48062" y="95856"/>
                      <a:pt x="68309" y="95843"/>
                      <a:pt x="80984" y="85003"/>
                    </a:cubicBezTo>
                    <a:cubicBezTo>
                      <a:pt x="88891" y="78273"/>
                      <a:pt x="93414" y="68497"/>
                      <a:pt x="93414" y="58171"/>
                    </a:cubicBezTo>
                    <a:cubicBezTo>
                      <a:pt x="93414" y="38753"/>
                      <a:pt x="77609" y="22945"/>
                      <a:pt x="58173" y="2293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3" name="Google Shape;513;p47"/>
              <p:cNvSpPr/>
              <p:nvPr/>
            </p:nvSpPr>
            <p:spPr>
              <a:xfrm>
                <a:off x="3157888" y="3561365"/>
                <a:ext cx="153708" cy="104855"/>
              </a:xfrm>
              <a:custGeom>
                <a:avLst/>
                <a:gdLst/>
                <a:ahLst/>
                <a:cxnLst/>
                <a:rect l="l" t="t" r="r" b="b"/>
                <a:pathLst>
                  <a:path w="153708" h="104855" extrusionOk="0">
                    <a:moveTo>
                      <a:pt x="153705" y="104855"/>
                    </a:moveTo>
                    <a:lnTo>
                      <a:pt x="130770" y="104855"/>
                    </a:lnTo>
                    <a:lnTo>
                      <a:pt x="130770" y="60755"/>
                    </a:lnTo>
                    <a:cubicBezTo>
                      <a:pt x="130770" y="45379"/>
                      <a:pt x="122102" y="31494"/>
                      <a:pt x="108703" y="24595"/>
                    </a:cubicBezTo>
                    <a:cubicBezTo>
                      <a:pt x="89883" y="36935"/>
                      <a:pt x="63807" y="36935"/>
                      <a:pt x="45000" y="24595"/>
                    </a:cubicBezTo>
                    <a:cubicBezTo>
                      <a:pt x="31600" y="31494"/>
                      <a:pt x="22933" y="45391"/>
                      <a:pt x="22933" y="60755"/>
                    </a:cubicBezTo>
                    <a:lnTo>
                      <a:pt x="22933" y="104855"/>
                    </a:lnTo>
                    <a:lnTo>
                      <a:pt x="0" y="104855"/>
                    </a:lnTo>
                    <a:lnTo>
                      <a:pt x="0" y="60755"/>
                    </a:lnTo>
                    <a:cubicBezTo>
                      <a:pt x="0" y="33654"/>
                      <a:pt x="17218" y="9499"/>
                      <a:pt x="42846" y="641"/>
                    </a:cubicBezTo>
                    <a:cubicBezTo>
                      <a:pt x="46660" y="-713"/>
                      <a:pt x="50944" y="116"/>
                      <a:pt x="54046" y="2769"/>
                    </a:cubicBezTo>
                    <a:cubicBezTo>
                      <a:pt x="66706" y="13599"/>
                      <a:pt x="86975" y="13610"/>
                      <a:pt x="99663" y="2769"/>
                    </a:cubicBezTo>
                    <a:cubicBezTo>
                      <a:pt x="102748" y="116"/>
                      <a:pt x="107010" y="-713"/>
                      <a:pt x="110862" y="641"/>
                    </a:cubicBezTo>
                    <a:cubicBezTo>
                      <a:pt x="136491" y="9499"/>
                      <a:pt x="153709" y="33654"/>
                      <a:pt x="153709" y="60755"/>
                    </a:cubicBezTo>
                    <a:lnTo>
                      <a:pt x="153709" y="104855"/>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4" name="Google Shape;514;p47"/>
              <p:cNvSpPr/>
              <p:nvPr/>
            </p:nvSpPr>
            <p:spPr>
              <a:xfrm>
                <a:off x="3534763" y="3479121"/>
                <a:ext cx="116346" cy="116336"/>
              </a:xfrm>
              <a:custGeom>
                <a:avLst/>
                <a:gdLst/>
                <a:ahLst/>
                <a:cxnLst/>
                <a:rect l="l" t="t" r="r" b="b"/>
                <a:pathLst>
                  <a:path w="116346" h="116336" extrusionOk="0">
                    <a:moveTo>
                      <a:pt x="58171" y="116336"/>
                    </a:moveTo>
                    <a:cubicBezTo>
                      <a:pt x="44336" y="116336"/>
                      <a:pt x="30942" y="111397"/>
                      <a:pt x="20454" y="102428"/>
                    </a:cubicBezTo>
                    <a:cubicBezTo>
                      <a:pt x="7465" y="91387"/>
                      <a:pt x="0" y="75237"/>
                      <a:pt x="0" y="58171"/>
                    </a:cubicBezTo>
                    <a:cubicBezTo>
                      <a:pt x="0" y="26092"/>
                      <a:pt x="26092" y="0"/>
                      <a:pt x="58171" y="0"/>
                    </a:cubicBezTo>
                    <a:cubicBezTo>
                      <a:pt x="90250" y="11"/>
                      <a:pt x="116347" y="26110"/>
                      <a:pt x="116347" y="58171"/>
                    </a:cubicBezTo>
                    <a:cubicBezTo>
                      <a:pt x="116347" y="75237"/>
                      <a:pt x="108882" y="91376"/>
                      <a:pt x="95865" y="102451"/>
                    </a:cubicBezTo>
                    <a:cubicBezTo>
                      <a:pt x="85405" y="111399"/>
                      <a:pt x="72007" y="116336"/>
                      <a:pt x="58171" y="116336"/>
                    </a:cubicBezTo>
                    <a:close/>
                    <a:moveTo>
                      <a:pt x="58165" y="22935"/>
                    </a:moveTo>
                    <a:cubicBezTo>
                      <a:pt x="38740" y="22935"/>
                      <a:pt x="22935" y="38742"/>
                      <a:pt x="22935" y="58171"/>
                    </a:cubicBezTo>
                    <a:cubicBezTo>
                      <a:pt x="22935" y="68507"/>
                      <a:pt x="27453" y="78273"/>
                      <a:pt x="35337" y="84982"/>
                    </a:cubicBezTo>
                    <a:cubicBezTo>
                      <a:pt x="48059" y="95867"/>
                      <a:pt x="68317" y="95843"/>
                      <a:pt x="80982" y="85003"/>
                    </a:cubicBezTo>
                    <a:cubicBezTo>
                      <a:pt x="88889" y="78273"/>
                      <a:pt x="93412" y="68497"/>
                      <a:pt x="93412" y="58171"/>
                    </a:cubicBezTo>
                    <a:cubicBezTo>
                      <a:pt x="93412" y="38753"/>
                      <a:pt x="77600" y="22945"/>
                      <a:pt x="58165" y="2293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5" name="Google Shape;515;p47"/>
              <p:cNvSpPr/>
              <p:nvPr/>
            </p:nvSpPr>
            <p:spPr>
              <a:xfrm>
                <a:off x="3516076" y="3561365"/>
                <a:ext cx="153715" cy="104855"/>
              </a:xfrm>
              <a:custGeom>
                <a:avLst/>
                <a:gdLst/>
                <a:ahLst/>
                <a:cxnLst/>
                <a:rect l="l" t="t" r="r" b="b"/>
                <a:pathLst>
                  <a:path w="153715" h="104855" extrusionOk="0">
                    <a:moveTo>
                      <a:pt x="153713" y="104855"/>
                    </a:moveTo>
                    <a:lnTo>
                      <a:pt x="130778" y="104855"/>
                    </a:lnTo>
                    <a:lnTo>
                      <a:pt x="130778" y="60755"/>
                    </a:lnTo>
                    <a:cubicBezTo>
                      <a:pt x="130778" y="45389"/>
                      <a:pt x="122111" y="31494"/>
                      <a:pt x="108711" y="24595"/>
                    </a:cubicBezTo>
                    <a:cubicBezTo>
                      <a:pt x="89897" y="36935"/>
                      <a:pt x="63816" y="36935"/>
                      <a:pt x="45002" y="24595"/>
                    </a:cubicBezTo>
                    <a:cubicBezTo>
                      <a:pt x="31602" y="31494"/>
                      <a:pt x="22935" y="45391"/>
                      <a:pt x="22935" y="60755"/>
                    </a:cubicBezTo>
                    <a:lnTo>
                      <a:pt x="22935" y="104855"/>
                    </a:lnTo>
                    <a:lnTo>
                      <a:pt x="0" y="104855"/>
                    </a:lnTo>
                    <a:lnTo>
                      <a:pt x="0" y="60755"/>
                    </a:lnTo>
                    <a:cubicBezTo>
                      <a:pt x="0" y="33654"/>
                      <a:pt x="17218" y="9499"/>
                      <a:pt x="42846" y="641"/>
                    </a:cubicBezTo>
                    <a:cubicBezTo>
                      <a:pt x="46671" y="-713"/>
                      <a:pt x="50948" y="116"/>
                      <a:pt x="54046" y="2769"/>
                    </a:cubicBezTo>
                    <a:cubicBezTo>
                      <a:pt x="66711" y="13610"/>
                      <a:pt x="86992" y="13610"/>
                      <a:pt x="99670" y="2769"/>
                    </a:cubicBezTo>
                    <a:cubicBezTo>
                      <a:pt x="102761" y="116"/>
                      <a:pt x="107021" y="-713"/>
                      <a:pt x="110869" y="641"/>
                    </a:cubicBezTo>
                    <a:cubicBezTo>
                      <a:pt x="136498" y="9499"/>
                      <a:pt x="153715" y="33654"/>
                      <a:pt x="153715" y="60755"/>
                    </a:cubicBezTo>
                    <a:lnTo>
                      <a:pt x="153715" y="104855"/>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6" name="Google Shape;516;p47"/>
              <p:cNvSpPr/>
              <p:nvPr/>
            </p:nvSpPr>
            <p:spPr>
              <a:xfrm>
                <a:off x="3708536" y="3479121"/>
                <a:ext cx="116346" cy="116336"/>
              </a:xfrm>
              <a:custGeom>
                <a:avLst/>
                <a:gdLst/>
                <a:ahLst/>
                <a:cxnLst/>
                <a:rect l="l" t="t" r="r" b="b"/>
                <a:pathLst>
                  <a:path w="116346" h="116336" extrusionOk="0">
                    <a:moveTo>
                      <a:pt x="58171" y="116336"/>
                    </a:moveTo>
                    <a:cubicBezTo>
                      <a:pt x="44342" y="116336"/>
                      <a:pt x="30949" y="111397"/>
                      <a:pt x="20461" y="102428"/>
                    </a:cubicBezTo>
                    <a:cubicBezTo>
                      <a:pt x="7465" y="91374"/>
                      <a:pt x="0" y="75237"/>
                      <a:pt x="0" y="58171"/>
                    </a:cubicBezTo>
                    <a:cubicBezTo>
                      <a:pt x="0" y="26092"/>
                      <a:pt x="26092" y="0"/>
                      <a:pt x="58171" y="0"/>
                    </a:cubicBezTo>
                    <a:cubicBezTo>
                      <a:pt x="90250" y="11"/>
                      <a:pt x="116347" y="26110"/>
                      <a:pt x="116347" y="58171"/>
                    </a:cubicBezTo>
                    <a:cubicBezTo>
                      <a:pt x="116347" y="75237"/>
                      <a:pt x="108882" y="91376"/>
                      <a:pt x="95865" y="102451"/>
                    </a:cubicBezTo>
                    <a:cubicBezTo>
                      <a:pt x="85407" y="111399"/>
                      <a:pt x="72007" y="116336"/>
                      <a:pt x="58171" y="116336"/>
                    </a:cubicBezTo>
                    <a:close/>
                    <a:moveTo>
                      <a:pt x="58165" y="22935"/>
                    </a:moveTo>
                    <a:cubicBezTo>
                      <a:pt x="38740" y="22935"/>
                      <a:pt x="22935" y="38742"/>
                      <a:pt x="22935" y="58171"/>
                    </a:cubicBezTo>
                    <a:cubicBezTo>
                      <a:pt x="22935" y="68497"/>
                      <a:pt x="27460" y="78273"/>
                      <a:pt x="35343" y="84982"/>
                    </a:cubicBezTo>
                    <a:cubicBezTo>
                      <a:pt x="48064" y="95867"/>
                      <a:pt x="68317" y="95833"/>
                      <a:pt x="80982" y="85003"/>
                    </a:cubicBezTo>
                    <a:cubicBezTo>
                      <a:pt x="88889" y="78273"/>
                      <a:pt x="93412" y="68497"/>
                      <a:pt x="93412" y="58171"/>
                    </a:cubicBezTo>
                    <a:cubicBezTo>
                      <a:pt x="93412" y="38753"/>
                      <a:pt x="77600" y="22945"/>
                      <a:pt x="58165" y="2293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7" name="Google Shape;517;p47"/>
              <p:cNvSpPr/>
              <p:nvPr/>
            </p:nvSpPr>
            <p:spPr>
              <a:xfrm>
                <a:off x="3689855" y="3561365"/>
                <a:ext cx="153708" cy="104855"/>
              </a:xfrm>
              <a:custGeom>
                <a:avLst/>
                <a:gdLst/>
                <a:ahLst/>
                <a:cxnLst/>
                <a:rect l="l" t="t" r="r" b="b"/>
                <a:pathLst>
                  <a:path w="153708" h="104855" extrusionOk="0">
                    <a:moveTo>
                      <a:pt x="153707" y="104855"/>
                    </a:moveTo>
                    <a:lnTo>
                      <a:pt x="130772" y="104855"/>
                    </a:lnTo>
                    <a:lnTo>
                      <a:pt x="130772" y="60755"/>
                    </a:lnTo>
                    <a:cubicBezTo>
                      <a:pt x="130772" y="45379"/>
                      <a:pt x="122104" y="31494"/>
                      <a:pt x="108705" y="24595"/>
                    </a:cubicBezTo>
                    <a:cubicBezTo>
                      <a:pt x="89891" y="36935"/>
                      <a:pt x="63816" y="36935"/>
                      <a:pt x="45002" y="24595"/>
                    </a:cubicBezTo>
                    <a:cubicBezTo>
                      <a:pt x="31602" y="31494"/>
                      <a:pt x="22935" y="45391"/>
                      <a:pt x="22935" y="60755"/>
                    </a:cubicBezTo>
                    <a:lnTo>
                      <a:pt x="22935" y="104855"/>
                    </a:lnTo>
                    <a:lnTo>
                      <a:pt x="0" y="104855"/>
                    </a:lnTo>
                    <a:lnTo>
                      <a:pt x="0" y="60755"/>
                    </a:lnTo>
                    <a:cubicBezTo>
                      <a:pt x="0" y="33654"/>
                      <a:pt x="17218" y="9499"/>
                      <a:pt x="42846" y="641"/>
                    </a:cubicBezTo>
                    <a:cubicBezTo>
                      <a:pt x="46671" y="-713"/>
                      <a:pt x="50948" y="116"/>
                      <a:pt x="54046" y="2769"/>
                    </a:cubicBezTo>
                    <a:cubicBezTo>
                      <a:pt x="66711" y="13610"/>
                      <a:pt x="86986" y="13599"/>
                      <a:pt x="99663" y="2769"/>
                    </a:cubicBezTo>
                    <a:cubicBezTo>
                      <a:pt x="102748" y="116"/>
                      <a:pt x="107004" y="-713"/>
                      <a:pt x="110862" y="641"/>
                    </a:cubicBezTo>
                    <a:cubicBezTo>
                      <a:pt x="136491" y="9499"/>
                      <a:pt x="153709" y="33654"/>
                      <a:pt x="153709" y="60755"/>
                    </a:cubicBezTo>
                    <a:lnTo>
                      <a:pt x="153709" y="104855"/>
                    </a:ln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8" name="Google Shape;518;p47"/>
              <p:cNvSpPr/>
              <p:nvPr/>
            </p:nvSpPr>
            <p:spPr>
              <a:xfrm>
                <a:off x="3384559" y="3062919"/>
                <a:ext cx="169683" cy="158911"/>
              </a:xfrm>
              <a:custGeom>
                <a:avLst/>
                <a:gdLst/>
                <a:ahLst/>
                <a:cxnLst/>
                <a:rect l="l" t="t" r="r" b="b"/>
                <a:pathLst>
                  <a:path w="169683" h="158911" extrusionOk="0">
                    <a:moveTo>
                      <a:pt x="19853" y="158912"/>
                    </a:moveTo>
                    <a:cubicBezTo>
                      <a:pt x="13863" y="158912"/>
                      <a:pt x="8823" y="154265"/>
                      <a:pt x="8419" y="148199"/>
                    </a:cubicBezTo>
                    <a:lnTo>
                      <a:pt x="25" y="21382"/>
                    </a:lnTo>
                    <a:cubicBezTo>
                      <a:pt x="-389" y="15067"/>
                      <a:pt x="4392" y="9602"/>
                      <a:pt x="10714" y="9181"/>
                    </a:cubicBezTo>
                    <a:lnTo>
                      <a:pt x="48441" y="6683"/>
                    </a:lnTo>
                    <a:cubicBezTo>
                      <a:pt x="54842" y="6258"/>
                      <a:pt x="60217" y="11050"/>
                      <a:pt x="60636" y="17368"/>
                    </a:cubicBezTo>
                    <a:lnTo>
                      <a:pt x="61414" y="28986"/>
                    </a:lnTo>
                    <a:lnTo>
                      <a:pt x="101421" y="26343"/>
                    </a:lnTo>
                    <a:lnTo>
                      <a:pt x="100647" y="14718"/>
                    </a:lnTo>
                    <a:cubicBezTo>
                      <a:pt x="100451" y="11685"/>
                      <a:pt x="101466" y="8694"/>
                      <a:pt x="103470" y="6403"/>
                    </a:cubicBezTo>
                    <a:cubicBezTo>
                      <a:pt x="105474" y="4119"/>
                      <a:pt x="108302" y="2718"/>
                      <a:pt x="111336" y="2517"/>
                    </a:cubicBezTo>
                    <a:lnTo>
                      <a:pt x="149064" y="30"/>
                    </a:lnTo>
                    <a:cubicBezTo>
                      <a:pt x="155413" y="-429"/>
                      <a:pt x="160844" y="4397"/>
                      <a:pt x="161265" y="10719"/>
                    </a:cubicBezTo>
                    <a:lnTo>
                      <a:pt x="169659" y="137536"/>
                    </a:lnTo>
                    <a:cubicBezTo>
                      <a:pt x="169856" y="140570"/>
                      <a:pt x="168841" y="143561"/>
                      <a:pt x="166843" y="145845"/>
                    </a:cubicBezTo>
                    <a:cubicBezTo>
                      <a:pt x="164839" y="148135"/>
                      <a:pt x="162006" y="149535"/>
                      <a:pt x="158970" y="149735"/>
                    </a:cubicBezTo>
                    <a:lnTo>
                      <a:pt x="20618" y="158884"/>
                    </a:lnTo>
                    <a:cubicBezTo>
                      <a:pt x="20362" y="158905"/>
                      <a:pt x="20106" y="158912"/>
                      <a:pt x="19853" y="158912"/>
                    </a:cubicBezTo>
                    <a:close/>
                    <a:moveTo>
                      <a:pt x="23671" y="31308"/>
                    </a:moveTo>
                    <a:lnTo>
                      <a:pt x="30546" y="135242"/>
                    </a:lnTo>
                    <a:lnTo>
                      <a:pt x="146015" y="127610"/>
                    </a:lnTo>
                    <a:lnTo>
                      <a:pt x="139140" y="23672"/>
                    </a:lnTo>
                    <a:lnTo>
                      <a:pt x="124296" y="24653"/>
                    </a:lnTo>
                    <a:lnTo>
                      <a:pt x="125063" y="36271"/>
                    </a:lnTo>
                    <a:cubicBezTo>
                      <a:pt x="125477" y="42593"/>
                      <a:pt x="120696" y="48051"/>
                      <a:pt x="114374" y="48472"/>
                    </a:cubicBezTo>
                    <a:lnTo>
                      <a:pt x="51488" y="52632"/>
                    </a:lnTo>
                    <a:cubicBezTo>
                      <a:pt x="45138" y="52967"/>
                      <a:pt x="39712" y="48265"/>
                      <a:pt x="39293" y="41947"/>
                    </a:cubicBezTo>
                    <a:lnTo>
                      <a:pt x="38515" y="30329"/>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19" name="Google Shape;519;p47"/>
              <p:cNvSpPr/>
              <p:nvPr/>
            </p:nvSpPr>
            <p:spPr>
              <a:xfrm>
                <a:off x="3420756" y="3042374"/>
                <a:ext cx="88875" cy="73203"/>
              </a:xfrm>
              <a:custGeom>
                <a:avLst/>
                <a:gdLst/>
                <a:ahLst/>
                <a:cxnLst/>
                <a:rect l="l" t="t" r="r" b="b"/>
                <a:pathLst>
                  <a:path w="88875" h="73203" extrusionOk="0">
                    <a:moveTo>
                      <a:pt x="14509" y="73204"/>
                    </a:moveTo>
                    <a:cubicBezTo>
                      <a:pt x="8523" y="73204"/>
                      <a:pt x="3479" y="68557"/>
                      <a:pt x="3075" y="62492"/>
                    </a:cubicBezTo>
                    <a:lnTo>
                      <a:pt x="24" y="16381"/>
                    </a:lnTo>
                    <a:cubicBezTo>
                      <a:pt x="-173" y="13347"/>
                      <a:pt x="842" y="10356"/>
                      <a:pt x="2840" y="8072"/>
                    </a:cubicBezTo>
                    <a:cubicBezTo>
                      <a:pt x="4844" y="5782"/>
                      <a:pt x="7677" y="4383"/>
                      <a:pt x="10713" y="4182"/>
                    </a:cubicBezTo>
                    <a:lnTo>
                      <a:pt x="73599" y="22"/>
                    </a:lnTo>
                    <a:cubicBezTo>
                      <a:pt x="79914" y="-365"/>
                      <a:pt x="85379" y="4389"/>
                      <a:pt x="85800" y="10711"/>
                    </a:cubicBezTo>
                    <a:lnTo>
                      <a:pt x="88851" y="56822"/>
                    </a:lnTo>
                    <a:cubicBezTo>
                      <a:pt x="89048" y="59855"/>
                      <a:pt x="88033" y="62846"/>
                      <a:pt x="86035" y="65130"/>
                    </a:cubicBezTo>
                    <a:cubicBezTo>
                      <a:pt x="84031" y="67421"/>
                      <a:pt x="81198" y="68820"/>
                      <a:pt x="78163" y="69021"/>
                    </a:cubicBezTo>
                    <a:lnTo>
                      <a:pt x="15276" y="73180"/>
                    </a:lnTo>
                    <a:cubicBezTo>
                      <a:pt x="15018" y="73198"/>
                      <a:pt x="14761" y="73204"/>
                      <a:pt x="14509" y="73204"/>
                    </a:cubicBezTo>
                    <a:close/>
                    <a:moveTo>
                      <a:pt x="23668" y="26309"/>
                    </a:moveTo>
                    <a:lnTo>
                      <a:pt x="25202" y="49534"/>
                    </a:lnTo>
                    <a:lnTo>
                      <a:pt x="65203" y="46891"/>
                    </a:lnTo>
                    <a:lnTo>
                      <a:pt x="63669" y="23666"/>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0" name="Google Shape;520;p47"/>
              <p:cNvSpPr/>
              <p:nvPr/>
            </p:nvSpPr>
            <p:spPr>
              <a:xfrm>
                <a:off x="3565960" y="3083356"/>
                <a:ext cx="186975" cy="178368"/>
              </a:xfrm>
              <a:custGeom>
                <a:avLst/>
                <a:gdLst/>
                <a:ahLst/>
                <a:cxnLst/>
                <a:rect l="l" t="t" r="r" b="b"/>
                <a:pathLst>
                  <a:path w="186975" h="178368" extrusionOk="0">
                    <a:moveTo>
                      <a:pt x="146473" y="178369"/>
                    </a:moveTo>
                    <a:cubicBezTo>
                      <a:pt x="145605" y="178369"/>
                      <a:pt x="144721" y="178272"/>
                      <a:pt x="143841" y="178065"/>
                    </a:cubicBezTo>
                    <a:lnTo>
                      <a:pt x="8847" y="146373"/>
                    </a:lnTo>
                    <a:cubicBezTo>
                      <a:pt x="5886" y="145679"/>
                      <a:pt x="3320" y="143831"/>
                      <a:pt x="1720" y="141250"/>
                    </a:cubicBezTo>
                    <a:cubicBezTo>
                      <a:pt x="117" y="138663"/>
                      <a:pt x="-391" y="135550"/>
                      <a:pt x="303" y="132589"/>
                    </a:cubicBezTo>
                    <a:lnTo>
                      <a:pt x="29363" y="8856"/>
                    </a:lnTo>
                    <a:cubicBezTo>
                      <a:pt x="30814" y="2686"/>
                      <a:pt x="36956" y="-1155"/>
                      <a:pt x="43148" y="313"/>
                    </a:cubicBezTo>
                    <a:lnTo>
                      <a:pt x="79969" y="8946"/>
                    </a:lnTo>
                    <a:cubicBezTo>
                      <a:pt x="82930" y="9640"/>
                      <a:pt x="85496" y="11482"/>
                      <a:pt x="87097" y="14069"/>
                    </a:cubicBezTo>
                    <a:cubicBezTo>
                      <a:pt x="88697" y="16657"/>
                      <a:pt x="89207" y="19769"/>
                      <a:pt x="88513" y="22730"/>
                    </a:cubicBezTo>
                    <a:lnTo>
                      <a:pt x="85847" y="34069"/>
                    </a:lnTo>
                    <a:lnTo>
                      <a:pt x="124873" y="43234"/>
                    </a:lnTo>
                    <a:lnTo>
                      <a:pt x="127533" y="31900"/>
                    </a:lnTo>
                    <a:cubicBezTo>
                      <a:pt x="128984" y="25734"/>
                      <a:pt x="135164" y="21906"/>
                      <a:pt x="141317" y="23356"/>
                    </a:cubicBezTo>
                    <a:lnTo>
                      <a:pt x="178126" y="32003"/>
                    </a:lnTo>
                    <a:cubicBezTo>
                      <a:pt x="184292" y="33453"/>
                      <a:pt x="188116" y="39623"/>
                      <a:pt x="186670" y="45787"/>
                    </a:cubicBezTo>
                    <a:lnTo>
                      <a:pt x="157621" y="169519"/>
                    </a:lnTo>
                    <a:cubicBezTo>
                      <a:pt x="156384" y="174807"/>
                      <a:pt x="151675" y="178369"/>
                      <a:pt x="146473" y="178369"/>
                    </a:cubicBezTo>
                    <a:close/>
                    <a:moveTo>
                      <a:pt x="25255" y="126664"/>
                    </a:moveTo>
                    <a:lnTo>
                      <a:pt x="137918" y="153116"/>
                    </a:lnTo>
                    <a:lnTo>
                      <a:pt x="161727" y="51714"/>
                    </a:lnTo>
                    <a:lnTo>
                      <a:pt x="147242" y="48310"/>
                    </a:lnTo>
                    <a:lnTo>
                      <a:pt x="144582" y="59644"/>
                    </a:lnTo>
                    <a:cubicBezTo>
                      <a:pt x="143131" y="65814"/>
                      <a:pt x="136933" y="69645"/>
                      <a:pt x="130798" y="68188"/>
                    </a:cubicBezTo>
                    <a:lnTo>
                      <a:pt x="69447" y="53775"/>
                    </a:lnTo>
                    <a:cubicBezTo>
                      <a:pt x="66486" y="53074"/>
                      <a:pt x="63920" y="51233"/>
                      <a:pt x="62320" y="48652"/>
                    </a:cubicBezTo>
                    <a:cubicBezTo>
                      <a:pt x="60718" y="46065"/>
                      <a:pt x="60209" y="42946"/>
                      <a:pt x="60904" y="39991"/>
                    </a:cubicBezTo>
                    <a:lnTo>
                      <a:pt x="63570" y="28657"/>
                    </a:lnTo>
                    <a:lnTo>
                      <a:pt x="49078" y="25258"/>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1" name="Google Shape;521;p47"/>
              <p:cNvSpPr/>
              <p:nvPr/>
            </p:nvSpPr>
            <p:spPr>
              <a:xfrm>
                <a:off x="3626549" y="3069516"/>
                <a:ext cx="94854" cy="82332"/>
              </a:xfrm>
              <a:custGeom>
                <a:avLst/>
                <a:gdLst/>
                <a:ahLst/>
                <a:cxnLst/>
                <a:rect l="l" t="t" r="r" b="b"/>
                <a:pathLst>
                  <a:path w="94854" h="82332" extrusionOk="0">
                    <a:moveTo>
                      <a:pt x="72825" y="82333"/>
                    </a:moveTo>
                    <a:cubicBezTo>
                      <a:pt x="71952" y="82333"/>
                      <a:pt x="71067" y="82232"/>
                      <a:pt x="70204" y="82029"/>
                    </a:cubicBezTo>
                    <a:lnTo>
                      <a:pt x="8849" y="67619"/>
                    </a:lnTo>
                    <a:cubicBezTo>
                      <a:pt x="2684" y="66168"/>
                      <a:pt x="-1141" y="59998"/>
                      <a:pt x="306" y="53834"/>
                    </a:cubicBezTo>
                    <a:lnTo>
                      <a:pt x="10870" y="8849"/>
                    </a:lnTo>
                    <a:cubicBezTo>
                      <a:pt x="12321" y="2684"/>
                      <a:pt x="18502" y="-1141"/>
                      <a:pt x="24655" y="306"/>
                    </a:cubicBezTo>
                    <a:lnTo>
                      <a:pt x="86005" y="14712"/>
                    </a:lnTo>
                    <a:cubicBezTo>
                      <a:pt x="92171" y="16162"/>
                      <a:pt x="95995" y="22333"/>
                      <a:pt x="94549" y="28496"/>
                    </a:cubicBezTo>
                    <a:lnTo>
                      <a:pt x="83988" y="73486"/>
                    </a:lnTo>
                    <a:cubicBezTo>
                      <a:pt x="83294" y="76447"/>
                      <a:pt x="81452" y="79012"/>
                      <a:pt x="78865" y="80613"/>
                    </a:cubicBezTo>
                    <a:cubicBezTo>
                      <a:pt x="77036" y="81745"/>
                      <a:pt x="74943" y="82333"/>
                      <a:pt x="72825" y="82333"/>
                    </a:cubicBezTo>
                    <a:close/>
                    <a:moveTo>
                      <a:pt x="25255" y="47914"/>
                    </a:moveTo>
                    <a:lnTo>
                      <a:pt x="64282" y="57080"/>
                    </a:lnTo>
                    <a:lnTo>
                      <a:pt x="69601" y="34421"/>
                    </a:lnTo>
                    <a:lnTo>
                      <a:pt x="30575" y="2525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2" name="Google Shape;522;p47"/>
              <p:cNvSpPr/>
              <p:nvPr/>
            </p:nvSpPr>
            <p:spPr>
              <a:xfrm>
                <a:off x="3443548" y="3263997"/>
                <a:ext cx="164042" cy="152719"/>
              </a:xfrm>
              <a:custGeom>
                <a:avLst/>
                <a:gdLst/>
                <a:ahLst/>
                <a:cxnLst/>
                <a:rect l="l" t="t" r="r" b="b"/>
                <a:pathLst>
                  <a:path w="164042" h="152719" extrusionOk="0">
                    <a:moveTo>
                      <a:pt x="150096" y="152720"/>
                    </a:moveTo>
                    <a:cubicBezTo>
                      <a:pt x="150024" y="152720"/>
                      <a:pt x="149945" y="152720"/>
                      <a:pt x="149872" y="152720"/>
                    </a:cubicBezTo>
                    <a:lnTo>
                      <a:pt x="11246" y="150005"/>
                    </a:lnTo>
                    <a:cubicBezTo>
                      <a:pt x="4914" y="149876"/>
                      <a:pt x="-120" y="144646"/>
                      <a:pt x="2" y="138314"/>
                    </a:cubicBezTo>
                    <a:lnTo>
                      <a:pt x="2476" y="11244"/>
                    </a:lnTo>
                    <a:cubicBezTo>
                      <a:pt x="2600" y="4912"/>
                      <a:pt x="7913" y="-38"/>
                      <a:pt x="14167" y="0"/>
                    </a:cubicBezTo>
                    <a:lnTo>
                      <a:pt x="51973" y="733"/>
                    </a:lnTo>
                    <a:cubicBezTo>
                      <a:pt x="58306" y="857"/>
                      <a:pt x="63339" y="6091"/>
                      <a:pt x="63218" y="12424"/>
                    </a:cubicBezTo>
                    <a:lnTo>
                      <a:pt x="62989" y="24065"/>
                    </a:lnTo>
                    <a:lnTo>
                      <a:pt x="103075" y="24856"/>
                    </a:lnTo>
                    <a:lnTo>
                      <a:pt x="103299" y="13214"/>
                    </a:lnTo>
                    <a:cubicBezTo>
                      <a:pt x="103361" y="10174"/>
                      <a:pt x="104626" y="7286"/>
                      <a:pt x="106816" y="5173"/>
                    </a:cubicBezTo>
                    <a:cubicBezTo>
                      <a:pt x="109006" y="3068"/>
                      <a:pt x="111659" y="1863"/>
                      <a:pt x="114990" y="1970"/>
                    </a:cubicBezTo>
                    <a:lnTo>
                      <a:pt x="152797" y="2703"/>
                    </a:lnTo>
                    <a:cubicBezTo>
                      <a:pt x="155837" y="2765"/>
                      <a:pt x="158725" y="4030"/>
                      <a:pt x="160838" y="6219"/>
                    </a:cubicBezTo>
                    <a:cubicBezTo>
                      <a:pt x="162949" y="8414"/>
                      <a:pt x="164096" y="11353"/>
                      <a:pt x="164041" y="14393"/>
                    </a:cubicBezTo>
                    <a:lnTo>
                      <a:pt x="161565" y="141476"/>
                    </a:lnTo>
                    <a:cubicBezTo>
                      <a:pt x="161503" y="144516"/>
                      <a:pt x="160238" y="147411"/>
                      <a:pt x="158048" y="149517"/>
                    </a:cubicBezTo>
                    <a:cubicBezTo>
                      <a:pt x="155910" y="151573"/>
                      <a:pt x="153060" y="152720"/>
                      <a:pt x="150096" y="152720"/>
                    </a:cubicBezTo>
                    <a:close/>
                    <a:moveTo>
                      <a:pt x="23157" y="127301"/>
                    </a:moveTo>
                    <a:lnTo>
                      <a:pt x="138854" y="129563"/>
                    </a:lnTo>
                    <a:lnTo>
                      <a:pt x="140886" y="25418"/>
                    </a:lnTo>
                    <a:lnTo>
                      <a:pt x="126008" y="25127"/>
                    </a:lnTo>
                    <a:lnTo>
                      <a:pt x="125783" y="36773"/>
                    </a:lnTo>
                    <a:cubicBezTo>
                      <a:pt x="125721" y="39813"/>
                      <a:pt x="124457" y="42708"/>
                      <a:pt x="122267" y="44814"/>
                    </a:cubicBezTo>
                    <a:cubicBezTo>
                      <a:pt x="120077" y="46919"/>
                      <a:pt x="117026" y="47861"/>
                      <a:pt x="114093" y="48017"/>
                    </a:cubicBezTo>
                    <a:lnTo>
                      <a:pt x="51078" y="46774"/>
                    </a:lnTo>
                    <a:cubicBezTo>
                      <a:pt x="44746" y="46645"/>
                      <a:pt x="39712" y="41415"/>
                      <a:pt x="39834" y="35083"/>
                    </a:cubicBezTo>
                    <a:lnTo>
                      <a:pt x="40063" y="23448"/>
                    </a:lnTo>
                    <a:lnTo>
                      <a:pt x="25184" y="23157"/>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3" name="Google Shape;523;p47"/>
              <p:cNvSpPr/>
              <p:nvPr/>
            </p:nvSpPr>
            <p:spPr>
              <a:xfrm>
                <a:off x="3483371" y="3241622"/>
                <a:ext cx="86848" cy="70366"/>
              </a:xfrm>
              <a:custGeom>
                <a:avLst/>
                <a:gdLst/>
                <a:ahLst/>
                <a:cxnLst/>
                <a:rect l="l" t="t" r="r" b="b"/>
                <a:pathLst>
                  <a:path w="86848" h="70366" extrusionOk="0">
                    <a:moveTo>
                      <a:pt x="74483" y="70366"/>
                    </a:moveTo>
                    <a:cubicBezTo>
                      <a:pt x="74404" y="70366"/>
                      <a:pt x="74331" y="70366"/>
                      <a:pt x="74254" y="70366"/>
                    </a:cubicBezTo>
                    <a:lnTo>
                      <a:pt x="11246" y="69140"/>
                    </a:lnTo>
                    <a:cubicBezTo>
                      <a:pt x="8206" y="69078"/>
                      <a:pt x="5311" y="67813"/>
                      <a:pt x="3204" y="65623"/>
                    </a:cubicBezTo>
                    <a:cubicBezTo>
                      <a:pt x="1094" y="63429"/>
                      <a:pt x="-54" y="60489"/>
                      <a:pt x="2" y="57449"/>
                    </a:cubicBezTo>
                    <a:lnTo>
                      <a:pt x="904" y="11244"/>
                    </a:lnTo>
                    <a:cubicBezTo>
                      <a:pt x="1027" y="4916"/>
                      <a:pt x="6375" y="269"/>
                      <a:pt x="12594" y="0"/>
                    </a:cubicBezTo>
                    <a:lnTo>
                      <a:pt x="75602" y="1226"/>
                    </a:lnTo>
                    <a:cubicBezTo>
                      <a:pt x="78642" y="1288"/>
                      <a:pt x="81537" y="2553"/>
                      <a:pt x="83644" y="4743"/>
                    </a:cubicBezTo>
                    <a:cubicBezTo>
                      <a:pt x="85755" y="6937"/>
                      <a:pt x="86902" y="9877"/>
                      <a:pt x="86846" y="12917"/>
                    </a:cubicBezTo>
                    <a:lnTo>
                      <a:pt x="85945" y="59122"/>
                    </a:lnTo>
                    <a:cubicBezTo>
                      <a:pt x="85821" y="65377"/>
                      <a:pt x="80708" y="70366"/>
                      <a:pt x="74483" y="70366"/>
                    </a:cubicBezTo>
                    <a:close/>
                    <a:moveTo>
                      <a:pt x="23161" y="46429"/>
                    </a:moveTo>
                    <a:lnTo>
                      <a:pt x="63234" y="47213"/>
                    </a:lnTo>
                    <a:lnTo>
                      <a:pt x="63687" y="23937"/>
                    </a:lnTo>
                    <a:lnTo>
                      <a:pt x="23614" y="23153"/>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4" name="Google Shape;524;p47"/>
              <p:cNvSpPr/>
              <p:nvPr/>
            </p:nvSpPr>
            <p:spPr>
              <a:xfrm>
                <a:off x="3635202" y="3296563"/>
                <a:ext cx="115558" cy="22934"/>
              </a:xfrm>
              <a:custGeom>
                <a:avLst/>
                <a:gdLst/>
                <a:ahLst/>
                <a:cxnLst/>
                <a:rect l="l" t="t" r="r" b="b"/>
                <a:pathLst>
                  <a:path w="115558" h="22934" extrusionOk="0">
                    <a:moveTo>
                      <a:pt x="0" y="0"/>
                    </a:moveTo>
                    <a:lnTo>
                      <a:pt x="115558" y="0"/>
                    </a:lnTo>
                    <a:lnTo>
                      <a:pt x="115558" y="22935"/>
                    </a:lnTo>
                    <a:lnTo>
                      <a:pt x="0" y="2293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5" name="Google Shape;525;p47"/>
              <p:cNvSpPr/>
              <p:nvPr/>
            </p:nvSpPr>
            <p:spPr>
              <a:xfrm>
                <a:off x="3635202" y="3331227"/>
                <a:ext cx="80892" cy="22934"/>
              </a:xfrm>
              <a:custGeom>
                <a:avLst/>
                <a:gdLst/>
                <a:ahLst/>
                <a:cxnLst/>
                <a:rect l="l" t="t" r="r" b="b"/>
                <a:pathLst>
                  <a:path w="80892" h="22934" extrusionOk="0">
                    <a:moveTo>
                      <a:pt x="0" y="0"/>
                    </a:moveTo>
                    <a:lnTo>
                      <a:pt x="80892" y="0"/>
                    </a:lnTo>
                    <a:lnTo>
                      <a:pt x="80892" y="22935"/>
                    </a:lnTo>
                    <a:lnTo>
                      <a:pt x="0" y="2293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26" name="Google Shape;526;p47"/>
              <p:cNvSpPr/>
              <p:nvPr/>
            </p:nvSpPr>
            <p:spPr>
              <a:xfrm>
                <a:off x="3635202" y="3365893"/>
                <a:ext cx="115558" cy="22934"/>
              </a:xfrm>
              <a:custGeom>
                <a:avLst/>
                <a:gdLst/>
                <a:ahLst/>
                <a:cxnLst/>
                <a:rect l="l" t="t" r="r" b="b"/>
                <a:pathLst>
                  <a:path w="115558" h="22934" extrusionOk="0">
                    <a:moveTo>
                      <a:pt x="0" y="0"/>
                    </a:moveTo>
                    <a:lnTo>
                      <a:pt x="115558" y="0"/>
                    </a:lnTo>
                    <a:lnTo>
                      <a:pt x="115558" y="22935"/>
                    </a:lnTo>
                    <a:lnTo>
                      <a:pt x="0" y="22935"/>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grpSp>
      </p:grpSp>
      <p:sp>
        <p:nvSpPr>
          <p:cNvPr id="527" name="Google Shape;527;p47"/>
          <p:cNvSpPr txBox="1"/>
          <p:nvPr/>
        </p:nvSpPr>
        <p:spPr>
          <a:xfrm>
            <a:off x="1077364" y="5834987"/>
            <a:ext cx="1463100" cy="384000"/>
          </a:xfrm>
          <a:prstGeom prst="rect">
            <a:avLst/>
          </a:prstGeom>
          <a:noFill/>
          <a:ln>
            <a:noFill/>
          </a:ln>
        </p:spPr>
        <p:txBody>
          <a:bodyPr spcFirstLastPara="1" wrap="square" lIns="0" tIns="0" rIns="0" bIns="0" anchor="ctr" anchorCtr="0">
            <a:noAutofit/>
          </a:bodyPr>
          <a:lstStyle/>
          <a:p>
            <a:pPr marL="0" marR="0" lvl="0" indent="0" algn="l" rtl="0">
              <a:spcBef>
                <a:spcPts val="0"/>
              </a:spcBef>
              <a:spcAft>
                <a:spcPts val="0"/>
              </a:spcAft>
              <a:buNone/>
            </a:pPr>
            <a:r>
              <a:rPr lang="en-US" sz="1300">
                <a:solidFill>
                  <a:schemeClr val="dk2"/>
                </a:solidFill>
                <a:latin typeface="Arial"/>
                <a:ea typeface="Arial"/>
                <a:cs typeface="Arial"/>
                <a:sym typeface="Arial"/>
              </a:rPr>
              <a:t>Conferences</a:t>
            </a:r>
            <a:endParaRPr sz="1300">
              <a:solidFill>
                <a:schemeClr val="dk2"/>
              </a:solidFill>
              <a:latin typeface="Arial"/>
              <a:ea typeface="Arial"/>
              <a:cs typeface="Arial"/>
              <a:sym typeface="Arial"/>
            </a:endParaRPr>
          </a:p>
        </p:txBody>
      </p:sp>
      <p:sp>
        <p:nvSpPr>
          <p:cNvPr id="528" name="Google Shape;528;p47"/>
          <p:cNvSpPr txBox="1"/>
          <p:nvPr/>
        </p:nvSpPr>
        <p:spPr>
          <a:xfrm>
            <a:off x="6424551" y="3360717"/>
            <a:ext cx="0" cy="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endParaRPr sz="1600">
              <a:solidFill>
                <a:schemeClr val="dk2"/>
              </a:solidFill>
              <a:latin typeface="Arial"/>
              <a:ea typeface="Arial"/>
              <a:cs typeface="Arial"/>
              <a:sym typeface="Arial"/>
            </a:endParaRPr>
          </a:p>
        </p:txBody>
      </p:sp>
      <p:pic>
        <p:nvPicPr>
          <p:cNvPr id="529" name="Google Shape;529;p47"/>
          <p:cNvPicPr preferRelativeResize="0"/>
          <p:nvPr/>
        </p:nvPicPr>
        <p:blipFill rotWithShape="1">
          <a:blip r:embed="rId10">
            <a:alphaModFix/>
          </a:blip>
          <a:srcRect/>
          <a:stretch/>
        </p:blipFill>
        <p:spPr>
          <a:xfrm>
            <a:off x="3608715" y="3585102"/>
            <a:ext cx="1402979" cy="1030314"/>
          </a:xfrm>
          <a:prstGeom prst="rect">
            <a:avLst/>
          </a:prstGeom>
          <a:noFill/>
          <a:ln>
            <a:noFill/>
          </a:ln>
        </p:spPr>
      </p:pic>
      <p:pic>
        <p:nvPicPr>
          <p:cNvPr id="530" name="Google Shape;530;p47"/>
          <p:cNvPicPr preferRelativeResize="0"/>
          <p:nvPr/>
        </p:nvPicPr>
        <p:blipFill rotWithShape="1">
          <a:blip r:embed="rId11">
            <a:alphaModFix/>
          </a:blip>
          <a:srcRect/>
          <a:stretch/>
        </p:blipFill>
        <p:spPr>
          <a:xfrm>
            <a:off x="428824" y="5826679"/>
            <a:ext cx="542564" cy="400663"/>
          </a:xfrm>
          <a:prstGeom prst="rect">
            <a:avLst/>
          </a:prstGeom>
          <a:noFill/>
          <a:ln>
            <a:noFill/>
          </a:ln>
        </p:spPr>
      </p:pic>
      <p:pic>
        <p:nvPicPr>
          <p:cNvPr id="531" name="Google Shape;531;p47"/>
          <p:cNvPicPr preferRelativeResize="0"/>
          <p:nvPr/>
        </p:nvPicPr>
        <p:blipFill rotWithShape="1">
          <a:blip r:embed="rId12">
            <a:alphaModFix/>
          </a:blip>
          <a:srcRect/>
          <a:stretch/>
        </p:blipFill>
        <p:spPr>
          <a:xfrm>
            <a:off x="4858337" y="5242877"/>
            <a:ext cx="1371602" cy="501162"/>
          </a:xfrm>
          <a:prstGeom prst="rect">
            <a:avLst/>
          </a:prstGeom>
          <a:noFill/>
          <a:ln>
            <a:noFill/>
          </a:ln>
        </p:spPr>
      </p:pic>
      <p:pic>
        <p:nvPicPr>
          <p:cNvPr id="532" name="Google Shape;532;p47"/>
          <p:cNvPicPr preferRelativeResize="0"/>
          <p:nvPr/>
        </p:nvPicPr>
        <p:blipFill>
          <a:blip r:embed="rId13">
            <a:alphaModFix/>
          </a:blip>
          <a:stretch>
            <a:fillRect/>
          </a:stretch>
        </p:blipFill>
        <p:spPr>
          <a:xfrm>
            <a:off x="2981262" y="5191725"/>
            <a:ext cx="1760563" cy="603486"/>
          </a:xfrm>
          <a:prstGeom prst="rect">
            <a:avLst/>
          </a:prstGeom>
          <a:noFill/>
          <a:ln>
            <a:noFill/>
          </a:ln>
        </p:spPr>
      </p:pic>
      <p:pic>
        <p:nvPicPr>
          <p:cNvPr id="533" name="Google Shape;533;p47"/>
          <p:cNvPicPr preferRelativeResize="0"/>
          <p:nvPr/>
        </p:nvPicPr>
        <p:blipFill>
          <a:blip r:embed="rId14">
            <a:alphaModFix/>
          </a:blip>
          <a:stretch>
            <a:fillRect/>
          </a:stretch>
        </p:blipFill>
        <p:spPr>
          <a:xfrm>
            <a:off x="6501687" y="5242875"/>
            <a:ext cx="1952348" cy="5011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pic>
        <p:nvPicPr>
          <p:cNvPr id="651" name="Google Shape;651;p50" descr="A close up of a sandy beach&#10;&#10;Description automatically generated"/>
          <p:cNvPicPr preferRelativeResize="0"/>
          <p:nvPr/>
        </p:nvPicPr>
        <p:blipFill rotWithShape="1">
          <a:blip r:embed="rId3">
            <a:alphaModFix/>
          </a:blip>
          <a:srcRect/>
          <a:stretch/>
        </p:blipFill>
        <p:spPr>
          <a:xfrm>
            <a:off x="2735355" y="96835"/>
            <a:ext cx="2859271" cy="2005758"/>
          </a:xfrm>
          <a:prstGeom prst="rect">
            <a:avLst/>
          </a:prstGeom>
          <a:noFill/>
          <a:ln>
            <a:noFill/>
          </a:ln>
        </p:spPr>
      </p:pic>
      <p:pic>
        <p:nvPicPr>
          <p:cNvPr id="652" name="Google Shape;652;p50" descr="A sign on the side of a building&#10;&#10;Description automatically generated"/>
          <p:cNvPicPr preferRelativeResize="0"/>
          <p:nvPr/>
        </p:nvPicPr>
        <p:blipFill rotWithShape="1">
          <a:blip r:embed="rId4">
            <a:alphaModFix/>
          </a:blip>
          <a:srcRect/>
          <a:stretch/>
        </p:blipFill>
        <p:spPr>
          <a:xfrm>
            <a:off x="101821" y="4755405"/>
            <a:ext cx="2561867" cy="2005758"/>
          </a:xfrm>
          <a:prstGeom prst="rect">
            <a:avLst/>
          </a:prstGeom>
          <a:noFill/>
          <a:ln>
            <a:noFill/>
          </a:ln>
        </p:spPr>
      </p:pic>
      <p:sp>
        <p:nvSpPr>
          <p:cNvPr id="653" name="Google Shape;653;p50"/>
          <p:cNvSpPr/>
          <p:nvPr/>
        </p:nvSpPr>
        <p:spPr>
          <a:xfrm>
            <a:off x="98370" y="112969"/>
            <a:ext cx="2565300" cy="4554900"/>
          </a:xfrm>
          <a:prstGeom prst="rect">
            <a:avLst/>
          </a:prstGeom>
          <a:solidFill>
            <a:schemeClr val="accent2">
              <a:alpha val="89410"/>
            </a:schemeClr>
          </a:solidFill>
          <a:ln>
            <a:noFill/>
          </a:ln>
        </p:spPr>
        <p:txBody>
          <a:bodyPr spcFirstLastPara="1" wrap="square" lIns="91425" tIns="1371600"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endParaRPr kumimoji="0" sz="20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654" name="Google Shape;654;p50"/>
          <p:cNvSpPr/>
          <p:nvPr/>
        </p:nvSpPr>
        <p:spPr>
          <a:xfrm flipH="1">
            <a:off x="2732927" y="2206177"/>
            <a:ext cx="2861700" cy="4554900"/>
          </a:xfrm>
          <a:prstGeom prst="rect">
            <a:avLst/>
          </a:prstGeom>
          <a:solidFill>
            <a:schemeClr val="accent2">
              <a:alpha val="89410"/>
            </a:schemeClr>
          </a:solidFill>
          <a:ln>
            <a:noFill/>
          </a:ln>
        </p:spPr>
        <p:txBody>
          <a:bodyPr spcFirstLastPara="1" wrap="square" lIns="457200" tIns="1828800" rIns="365750" bIns="3657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endParaRPr kumimoji="0" sz="20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655" name="Google Shape;655;p50"/>
          <p:cNvSpPr txBox="1"/>
          <p:nvPr/>
        </p:nvSpPr>
        <p:spPr>
          <a:xfrm>
            <a:off x="5923722" y="198420"/>
            <a:ext cx="6023100" cy="885000"/>
          </a:xfrm>
          <a:prstGeom prst="rect">
            <a:avLst/>
          </a:prstGeom>
          <a:noFill/>
          <a:ln>
            <a:noFill/>
          </a:ln>
        </p:spPr>
        <p:txBody>
          <a:bodyPr spcFirstLastPara="1" wrap="square" lIns="0" tIns="0" rIns="0" bIns="0" anchor="t" anchorCtr="0">
            <a:noAutofit/>
          </a:bodyPr>
          <a:lstStyle/>
          <a:p>
            <a:pPr marL="457200" marR="0" lvl="1" indent="0" algn="r"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US" sz="4000" b="1" i="0" u="none" strike="noStrike" kern="0" cap="none" spc="0" normalizeH="0" baseline="0" noProof="0" dirty="0">
                <a:ln>
                  <a:noFill/>
                </a:ln>
                <a:solidFill>
                  <a:srgbClr val="002060"/>
                </a:solidFill>
                <a:effectLst/>
                <a:uLnTx/>
                <a:uFillTx/>
                <a:latin typeface="Arial"/>
                <a:ea typeface="Arial"/>
                <a:cs typeface="Arial"/>
                <a:sym typeface="Arial"/>
              </a:rPr>
              <a:t>Utility Carbon Reduction</a:t>
            </a:r>
            <a:br>
              <a:rPr kumimoji="0" lang="en-US" sz="4000" b="1" i="0" u="none" strike="noStrike" kern="0" cap="none" spc="0" normalizeH="0" baseline="0" noProof="0" dirty="0">
                <a:ln>
                  <a:noFill/>
                </a:ln>
                <a:solidFill>
                  <a:srgbClr val="002060"/>
                </a:solidFill>
                <a:effectLst/>
                <a:uLnTx/>
                <a:uFillTx/>
                <a:latin typeface="Arial"/>
                <a:ea typeface="Arial"/>
                <a:cs typeface="Arial"/>
                <a:sym typeface="Arial"/>
              </a:rPr>
            </a:br>
            <a:r>
              <a:rPr kumimoji="0" lang="en-US" sz="4000" b="1" i="0" u="none" strike="noStrike" kern="0" cap="none" spc="0" normalizeH="0" baseline="0" noProof="0" dirty="0">
                <a:ln>
                  <a:noFill/>
                </a:ln>
                <a:solidFill>
                  <a:srgbClr val="002060"/>
                </a:solidFill>
                <a:effectLst/>
                <a:uLnTx/>
                <a:uFillTx/>
                <a:latin typeface="Arial"/>
                <a:ea typeface="Arial"/>
                <a:cs typeface="Arial"/>
                <a:sym typeface="Arial"/>
              </a:rPr>
              <a:t>Targets</a:t>
            </a:r>
            <a:endParaRPr kumimoji="0" sz="4000" b="0" i="0" u="none" strike="noStrike" kern="0" cap="none" spc="0" normalizeH="0" baseline="0" noProof="0" dirty="0">
              <a:ln>
                <a:noFill/>
              </a:ln>
              <a:solidFill>
                <a:srgbClr val="002060"/>
              </a:solidFill>
              <a:effectLst/>
              <a:uLnTx/>
              <a:uFillTx/>
              <a:latin typeface="Arial"/>
              <a:ea typeface="Arial"/>
              <a:cs typeface="Arial"/>
              <a:sym typeface="Arial"/>
            </a:endParaRPr>
          </a:p>
        </p:txBody>
      </p:sp>
      <p:pic>
        <p:nvPicPr>
          <p:cNvPr id="656" name="Google Shape;656;p50"/>
          <p:cNvPicPr preferRelativeResize="0"/>
          <p:nvPr/>
        </p:nvPicPr>
        <p:blipFill rotWithShape="1">
          <a:blip r:embed="rId5">
            <a:alphaModFix/>
          </a:blip>
          <a:srcRect/>
          <a:stretch/>
        </p:blipFill>
        <p:spPr>
          <a:xfrm>
            <a:off x="3625008" y="6194638"/>
            <a:ext cx="1727198" cy="432572"/>
          </a:xfrm>
          <a:prstGeom prst="rect">
            <a:avLst/>
          </a:prstGeom>
          <a:noFill/>
          <a:ln>
            <a:noFill/>
          </a:ln>
        </p:spPr>
      </p:pic>
      <p:sp>
        <p:nvSpPr>
          <p:cNvPr id="657" name="Google Shape;657;p50"/>
          <p:cNvSpPr txBox="1"/>
          <p:nvPr/>
        </p:nvSpPr>
        <p:spPr>
          <a:xfrm>
            <a:off x="98370" y="112969"/>
            <a:ext cx="2565300" cy="45549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8000"/>
              <a:buFont typeface="Arial"/>
              <a:buNone/>
              <a:tabLst/>
              <a:defRPr/>
            </a:pPr>
            <a:endParaRPr kumimoji="0" sz="8000" b="0" i="0" u="none" strike="noStrike" kern="0" cap="none" spc="0" normalizeH="0" baseline="0" noProof="0">
              <a:ln>
                <a:noFill/>
              </a:ln>
              <a:solidFill>
                <a:srgbClr val="FFFFFF"/>
              </a:solidFill>
              <a:effectLst/>
              <a:uLnTx/>
              <a:uFillTx/>
              <a:latin typeface="Arial"/>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8000"/>
              <a:buFont typeface="Arial"/>
              <a:buNone/>
              <a:tabLst/>
              <a:defRPr/>
            </a:pPr>
            <a:r>
              <a:rPr kumimoji="0" lang="en-US" sz="8000" b="0" i="0" u="none" strike="noStrike" kern="0" cap="none" spc="0" normalizeH="0" baseline="0" noProof="0">
                <a:ln>
                  <a:noFill/>
                </a:ln>
                <a:solidFill>
                  <a:srgbClr val="FFFFFF"/>
                </a:solidFill>
                <a:effectLst/>
                <a:uLnTx/>
                <a:uFillTx/>
                <a:latin typeface="Arial"/>
                <a:ea typeface="Arial"/>
                <a:cs typeface="Arial"/>
                <a:sym typeface="Arial"/>
              </a:rPr>
              <a:t>32</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000" b="0" i="0" u="none" strike="noStrike" kern="0" cap="none" spc="0" normalizeH="0" baseline="0" noProof="0">
                <a:ln>
                  <a:noFill/>
                </a:ln>
                <a:solidFill>
                  <a:srgbClr val="FFFFFF"/>
                </a:solidFill>
                <a:effectLst/>
                <a:uLnTx/>
                <a:uFillTx/>
                <a:latin typeface="Arial"/>
                <a:ea typeface="Arial"/>
                <a:cs typeface="Arial"/>
                <a:sym typeface="Arial"/>
              </a:rPr>
              <a:t>major utilities have</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000" b="0" i="0" u="none" strike="noStrike" kern="0" cap="none" spc="0" normalizeH="0" baseline="0" noProof="0">
                <a:ln>
                  <a:noFill/>
                </a:ln>
                <a:solidFill>
                  <a:srgbClr val="FFFFFF"/>
                </a:solidFill>
                <a:effectLst/>
                <a:uLnTx/>
                <a:uFillTx/>
                <a:latin typeface="Arial"/>
                <a:ea typeface="Arial"/>
                <a:cs typeface="Arial"/>
                <a:sym typeface="Arial"/>
              </a:rPr>
              <a:t>carbon-free or</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000" b="0" i="0" u="none" strike="noStrike" kern="0" cap="none" spc="0" normalizeH="0" baseline="0" noProof="0">
                <a:ln>
                  <a:noFill/>
                </a:ln>
                <a:solidFill>
                  <a:srgbClr val="FFFFFF"/>
                </a:solidFill>
                <a:effectLst/>
                <a:uLnTx/>
                <a:uFillTx/>
                <a:latin typeface="Arial"/>
                <a:ea typeface="Arial"/>
                <a:cs typeface="Arial"/>
                <a:sym typeface="Arial"/>
              </a:rPr>
              <a:t>net-zero goals by</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000" b="0" i="0" u="none" strike="noStrike" kern="0" cap="none" spc="0" normalizeH="0" baseline="0" noProof="0">
                <a:ln>
                  <a:noFill/>
                </a:ln>
                <a:solidFill>
                  <a:srgbClr val="FFFFFF"/>
                </a:solidFill>
                <a:effectLst/>
                <a:uLnTx/>
                <a:uFillTx/>
                <a:latin typeface="Arial"/>
                <a:ea typeface="Arial"/>
                <a:cs typeface="Arial"/>
                <a:sym typeface="Arial"/>
              </a:rPr>
              <a:t>2050 or sooner</a:t>
            </a:r>
            <a:endParaRPr kumimoji="0" sz="2000" b="0" i="0" u="none" strike="noStrike" kern="0" cap="none" spc="0" normalizeH="0" baseline="0" noProof="0">
              <a:ln>
                <a:noFill/>
              </a:ln>
              <a:solidFill>
                <a:srgbClr val="FFFFFF"/>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600" b="0" i="0" u="none" strike="noStrike" kern="0" cap="none" spc="0" normalizeH="0" baseline="0" noProof="0">
              <a:ln>
                <a:noFill/>
              </a:ln>
              <a:solidFill>
                <a:srgbClr val="3F3F3F"/>
              </a:solidFill>
              <a:effectLst/>
              <a:uLnTx/>
              <a:uFillTx/>
              <a:latin typeface="Arial"/>
              <a:ea typeface="Arial"/>
              <a:cs typeface="Arial"/>
              <a:sym typeface="Arial"/>
            </a:endParaRPr>
          </a:p>
        </p:txBody>
      </p:sp>
      <p:sp>
        <p:nvSpPr>
          <p:cNvPr id="658" name="Google Shape;658;p50"/>
          <p:cNvSpPr txBox="1"/>
          <p:nvPr/>
        </p:nvSpPr>
        <p:spPr>
          <a:xfrm>
            <a:off x="2895599" y="2206177"/>
            <a:ext cx="2456700" cy="3674400"/>
          </a:xfrm>
          <a:prstGeom prst="rect">
            <a:avLst/>
          </a:prstGeom>
          <a:noFill/>
          <a:ln>
            <a:noFill/>
          </a:ln>
        </p:spPr>
        <p:txBody>
          <a:bodyPr spcFirstLastPara="1" wrap="square" lIns="0" tIns="0" rIns="0" bIns="0"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3600"/>
              <a:buFont typeface="Arial"/>
              <a:buNone/>
              <a:tabLst/>
              <a:defRPr/>
            </a:pPr>
            <a:br>
              <a:rPr kumimoji="0" lang="en-US" sz="3600" b="0" i="0" u="none" strike="noStrike" kern="0" cap="none" spc="0" normalizeH="0" baseline="0" noProof="0">
                <a:ln>
                  <a:noFill/>
                </a:ln>
                <a:solidFill>
                  <a:srgbClr val="FFFFFF"/>
                </a:solidFill>
                <a:effectLst/>
                <a:uLnTx/>
                <a:uFillTx/>
                <a:latin typeface="Arial"/>
                <a:ea typeface="Arial"/>
                <a:cs typeface="Arial"/>
                <a:sym typeface="Arial"/>
              </a:rPr>
            </a:br>
            <a:r>
              <a:rPr kumimoji="0" lang="en-US" sz="8000" b="0" i="0" u="none" strike="noStrike" kern="0" cap="none" spc="0" normalizeH="0" baseline="0" noProof="0">
                <a:ln>
                  <a:noFill/>
                </a:ln>
                <a:solidFill>
                  <a:srgbClr val="FFFFFF"/>
                </a:solidFill>
                <a:effectLst/>
                <a:uLnTx/>
                <a:uFillTx/>
                <a:latin typeface="Arial"/>
                <a:ea typeface="Arial"/>
                <a:cs typeface="Arial"/>
                <a:sym typeface="Arial"/>
              </a:rPr>
              <a:t>6</a:t>
            </a:r>
            <a:r>
              <a:rPr kumimoji="0" lang="en-US" sz="8000" b="0" i="0" u="none" strike="noStrike" kern="0" cap="none" spc="0" normalizeH="0" baseline="0" noProof="0">
                <a:ln>
                  <a:noFill/>
                </a:ln>
                <a:solidFill>
                  <a:srgbClr val="FFFFFF"/>
                </a:solidFill>
                <a:effectLst/>
                <a:uLnTx/>
                <a:uFillTx/>
                <a:latin typeface="Arial"/>
                <a:cs typeface="Arial"/>
                <a:sym typeface="Arial"/>
              </a:rPr>
              <a:t>8</a:t>
            </a:r>
            <a:r>
              <a:rPr kumimoji="0" lang="en-US" sz="8000" b="0" i="0" u="none" strike="noStrike" kern="0" cap="none" spc="0" normalizeH="0" baseline="0" noProof="0">
                <a:ln>
                  <a:noFill/>
                </a:ln>
                <a:solidFill>
                  <a:srgbClr val="FFFFFF"/>
                </a:solidFill>
                <a:effectLst/>
                <a:uLnTx/>
                <a:uFillTx/>
                <a:latin typeface="Arial"/>
                <a:ea typeface="Arial"/>
                <a:cs typeface="Arial"/>
                <a:sym typeface="Arial"/>
              </a:rPr>
              <a:t>%</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Pts val="2000"/>
              <a:buFont typeface="Arial"/>
              <a:buNone/>
              <a:tabLst/>
              <a:defRPr/>
            </a:pPr>
            <a:r>
              <a:rPr kumimoji="0" lang="en-US" sz="2000" b="0" i="0" u="none" strike="noStrike" kern="0" cap="none" spc="0" normalizeH="0" baseline="0" noProof="0">
                <a:ln>
                  <a:noFill/>
                </a:ln>
                <a:solidFill>
                  <a:srgbClr val="FFFFFF"/>
                </a:solidFill>
                <a:effectLst/>
                <a:uLnTx/>
                <a:uFillTx/>
                <a:latin typeface="Arial"/>
                <a:ea typeface="Arial"/>
                <a:cs typeface="Arial"/>
                <a:sym typeface="Arial"/>
              </a:rPr>
              <a:t>of customers are served by a utility with a goal of 50% or greater reduction</a:t>
            </a:r>
            <a:endParaRPr kumimoji="0" sz="2000" b="0" i="0" u="none" strike="noStrike" kern="0" cap="none" spc="0" normalizeH="0" baseline="0" noProof="0">
              <a:ln>
                <a:noFill/>
              </a:ln>
              <a:solidFill>
                <a:srgbClr val="FFFFFF"/>
              </a:solidFill>
              <a:effectLst/>
              <a:uLnTx/>
              <a:uFillTx/>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Pts val="1600"/>
              <a:buFont typeface="Arial"/>
              <a:buNone/>
              <a:tabLst/>
              <a:defRPr/>
            </a:pPr>
            <a:endParaRPr kumimoji="0" sz="1600" b="0" i="0" u="none" strike="noStrike" kern="0" cap="none" spc="0" normalizeH="0" baseline="0" noProof="0">
              <a:ln>
                <a:noFill/>
              </a:ln>
              <a:solidFill>
                <a:srgbClr val="3F3F3F"/>
              </a:solidFill>
              <a:effectLst/>
              <a:uLnTx/>
              <a:uFillTx/>
              <a:latin typeface="Arial"/>
              <a:ea typeface="Arial"/>
              <a:cs typeface="Arial"/>
              <a:sym typeface="Arial"/>
            </a:endParaRPr>
          </a:p>
        </p:txBody>
      </p:sp>
      <p:sp>
        <p:nvSpPr>
          <p:cNvPr id="659" name="Google Shape;659;p50"/>
          <p:cNvSpPr txBox="1"/>
          <p:nvPr/>
        </p:nvSpPr>
        <p:spPr>
          <a:xfrm>
            <a:off x="6128984" y="5758284"/>
            <a:ext cx="5500800" cy="397200"/>
          </a:xfrm>
          <a:prstGeom prst="rect">
            <a:avLst/>
          </a:prstGeom>
          <a:noFill/>
          <a:ln>
            <a:noFill/>
          </a:ln>
        </p:spPr>
        <p:txBody>
          <a:bodyPr spcFirstLastPara="1" wrap="square" lIns="91425" tIns="45700" rIns="91425" bIns="45700" anchor="t" anchorCtr="0">
            <a:noAutofit/>
          </a:bodyPr>
          <a:lstStyle/>
          <a:p>
            <a:pPr marL="0" marR="0" lvl="0" indent="0" algn="ctr" defTabSz="914400" rtl="0" eaLnBrk="1" fontAlgn="auto" latinLnBrk="0" hangingPunct="1">
              <a:lnSpc>
                <a:spcPct val="90000"/>
              </a:lnSpc>
              <a:spcBef>
                <a:spcPts val="0"/>
              </a:spcBef>
              <a:spcAft>
                <a:spcPts val="0"/>
              </a:spcAft>
              <a:buClr>
                <a:srgbClr val="002060"/>
              </a:buClr>
              <a:buSzPts val="2800"/>
              <a:buFont typeface="Arial"/>
              <a:buNone/>
              <a:tabLst/>
              <a:defRPr/>
            </a:pPr>
            <a:r>
              <a:rPr kumimoji="0" lang="en-US" sz="2800" b="0" i="0" u="none" strike="noStrike" kern="0" cap="none" spc="0" normalizeH="0" baseline="0" noProof="0">
                <a:ln>
                  <a:noFill/>
                </a:ln>
                <a:solidFill>
                  <a:srgbClr val="002060"/>
                </a:solidFill>
                <a:effectLst/>
                <a:uLnTx/>
                <a:uFillTx/>
                <a:latin typeface="Arial"/>
                <a:ea typeface="Arial"/>
                <a:cs typeface="Arial"/>
                <a:sym typeface="Arial"/>
              </a:rPr>
              <a:t>www.sepapower.org/</a:t>
            </a:r>
            <a:br>
              <a:rPr kumimoji="0" lang="en-US" sz="2800" b="0" i="0" u="none" strike="noStrike" kern="0" cap="none" spc="0" normalizeH="0" baseline="0" noProof="0">
                <a:ln>
                  <a:noFill/>
                </a:ln>
                <a:solidFill>
                  <a:srgbClr val="002060"/>
                </a:solidFill>
                <a:effectLst/>
                <a:uLnTx/>
                <a:uFillTx/>
                <a:latin typeface="Arial"/>
                <a:ea typeface="Arial"/>
                <a:cs typeface="Arial"/>
                <a:sym typeface="Arial"/>
              </a:rPr>
            </a:br>
            <a:r>
              <a:rPr kumimoji="0" lang="en-US" sz="2800" b="0" i="0" u="none" strike="noStrike" kern="0" cap="none" spc="0" normalizeH="0" baseline="0" noProof="0">
                <a:ln>
                  <a:noFill/>
                </a:ln>
                <a:solidFill>
                  <a:srgbClr val="002060"/>
                </a:solidFill>
                <a:effectLst/>
                <a:uLnTx/>
                <a:uFillTx/>
                <a:latin typeface="Arial"/>
                <a:ea typeface="Arial"/>
                <a:cs typeface="Arial"/>
                <a:sym typeface="Arial"/>
              </a:rPr>
              <a:t>carbon-reduction-tracker/</a:t>
            </a: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pic>
        <p:nvPicPr>
          <p:cNvPr id="660" name="Google Shape;660;p50"/>
          <p:cNvPicPr preferRelativeResize="0"/>
          <p:nvPr/>
        </p:nvPicPr>
        <p:blipFill rotWithShape="1">
          <a:blip r:embed="rId6">
            <a:alphaModFix/>
          </a:blip>
          <a:srcRect l="32182" t="51946" r="33234" b="17126"/>
          <a:stretch/>
        </p:blipFill>
        <p:spPr>
          <a:xfrm>
            <a:off x="5923722" y="2206177"/>
            <a:ext cx="5911205" cy="2973529"/>
          </a:xfrm>
          <a:prstGeom prst="rect">
            <a:avLst/>
          </a:prstGeom>
          <a:noFill/>
          <a:ln>
            <a:noFill/>
          </a:ln>
        </p:spPr>
      </p:pic>
    </p:spTree>
    <p:extLst>
      <p:ext uri="{BB962C8B-B14F-4D97-AF65-F5344CB8AC3E}">
        <p14:creationId xmlns:p14="http://schemas.microsoft.com/office/powerpoint/2010/main" val="1092789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94"/>
        <p:cNvGrpSpPr/>
        <p:nvPr/>
      </p:nvGrpSpPr>
      <p:grpSpPr>
        <a:xfrm>
          <a:off x="0" y="0"/>
          <a:ext cx="0" cy="0"/>
          <a:chOff x="0" y="0"/>
          <a:chExt cx="0" cy="0"/>
        </a:xfrm>
      </p:grpSpPr>
      <p:pic>
        <p:nvPicPr>
          <p:cNvPr id="795" name="Google Shape;795;p53"/>
          <p:cNvPicPr preferRelativeResize="0"/>
          <p:nvPr/>
        </p:nvPicPr>
        <p:blipFill rotWithShape="1">
          <a:blip r:embed="rId3">
            <a:alphaModFix/>
          </a:blip>
          <a:srcRect/>
          <a:stretch/>
        </p:blipFill>
        <p:spPr>
          <a:xfrm>
            <a:off x="0" y="0"/>
            <a:ext cx="12192000" cy="6858000"/>
          </a:xfrm>
          <a:prstGeom prst="rect">
            <a:avLst/>
          </a:prstGeom>
          <a:noFill/>
          <a:ln>
            <a:noFill/>
          </a:ln>
        </p:spPr>
      </p:pic>
      <p:grpSp>
        <p:nvGrpSpPr>
          <p:cNvPr id="796" name="Google Shape;796;p53"/>
          <p:cNvGrpSpPr/>
          <p:nvPr/>
        </p:nvGrpSpPr>
        <p:grpSpPr>
          <a:xfrm>
            <a:off x="-3201945" y="-3396111"/>
            <a:ext cx="11433626" cy="12180701"/>
            <a:chOff x="-3035975" y="-3332021"/>
            <a:chExt cx="11433626" cy="12180701"/>
          </a:xfrm>
        </p:grpSpPr>
        <p:sp>
          <p:nvSpPr>
            <p:cNvPr id="797" name="Google Shape;797;p53"/>
            <p:cNvSpPr/>
            <p:nvPr/>
          </p:nvSpPr>
          <p:spPr>
            <a:xfrm rot="1289514">
              <a:off x="-1223859" y="-2007611"/>
              <a:ext cx="8126221" cy="9705082"/>
            </a:xfrm>
            <a:prstGeom prst="rect">
              <a:avLst/>
            </a:prstGeom>
            <a:solidFill>
              <a:srgbClr val="F4B22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endParaRPr kumimoji="0" sz="24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798" name="Google Shape;798;p53"/>
            <p:cNvSpPr/>
            <p:nvPr/>
          </p:nvSpPr>
          <p:spPr>
            <a:xfrm rot="1289514">
              <a:off x="-1432278" y="-2139526"/>
              <a:ext cx="8126221" cy="9705082"/>
            </a:xfrm>
            <a:prstGeom prst="rect">
              <a:avLst/>
            </a:prstGeom>
            <a:solidFill>
              <a:srgbClr val="EE7623"/>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endParaRPr kumimoji="0" sz="2400" b="0" i="0"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799" name="Google Shape;799;p53"/>
            <p:cNvSpPr/>
            <p:nvPr/>
          </p:nvSpPr>
          <p:spPr>
            <a:xfrm rot="1289514">
              <a:off x="-1540685" y="-2180812"/>
              <a:ext cx="8126221" cy="9705082"/>
            </a:xfrm>
            <a:prstGeom prst="rect">
              <a:avLst/>
            </a:prstGeom>
            <a:solidFill>
              <a:srgbClr val="A7A8A9"/>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2400"/>
                <a:buFont typeface="Arial"/>
                <a:buNone/>
                <a:tabLst/>
                <a:defRPr/>
              </a:pPr>
              <a:endParaRPr kumimoji="0" sz="2400" b="0" i="0" u="none" strike="noStrike" kern="0" cap="none" spc="0" normalizeH="0" baseline="0" noProof="0">
                <a:ln>
                  <a:noFill/>
                </a:ln>
                <a:solidFill>
                  <a:srgbClr val="FFFFFF"/>
                </a:solidFill>
                <a:effectLst/>
                <a:uLnTx/>
                <a:uFillTx/>
                <a:latin typeface="Arial"/>
                <a:ea typeface="Arial"/>
                <a:cs typeface="Arial"/>
                <a:sym typeface="Arial"/>
              </a:endParaRPr>
            </a:p>
          </p:txBody>
        </p:sp>
      </p:grpSp>
      <p:pic>
        <p:nvPicPr>
          <p:cNvPr id="800" name="Google Shape;800;p53"/>
          <p:cNvPicPr preferRelativeResize="0"/>
          <p:nvPr/>
        </p:nvPicPr>
        <p:blipFill rotWithShape="1">
          <a:blip r:embed="rId4">
            <a:alphaModFix/>
          </a:blip>
          <a:srcRect/>
          <a:stretch/>
        </p:blipFill>
        <p:spPr>
          <a:xfrm>
            <a:off x="282106" y="342155"/>
            <a:ext cx="5976903" cy="2043857"/>
          </a:xfrm>
          <a:prstGeom prst="rect">
            <a:avLst/>
          </a:prstGeom>
          <a:noFill/>
          <a:ln>
            <a:noFill/>
          </a:ln>
        </p:spPr>
      </p:pic>
      <p:sp>
        <p:nvSpPr>
          <p:cNvPr id="801" name="Google Shape;801;p53"/>
          <p:cNvSpPr txBox="1">
            <a:spLocks noGrp="1"/>
          </p:cNvSpPr>
          <p:nvPr>
            <p:ph type="title"/>
          </p:nvPr>
        </p:nvSpPr>
        <p:spPr>
          <a:xfrm>
            <a:off x="5777536" y="4823699"/>
            <a:ext cx="6022800" cy="564300"/>
          </a:xfrm>
          <a:prstGeom prst="rect">
            <a:avLst/>
          </a:prstGeom>
          <a:noFill/>
          <a:ln>
            <a:noFill/>
          </a:ln>
        </p:spPr>
        <p:txBody>
          <a:bodyPr spcFirstLastPara="1" wrap="square" lIns="91425" tIns="91425" rIns="91425" bIns="91425" anchor="t" anchorCtr="0">
            <a:noAutofit/>
          </a:bodyPr>
          <a:lstStyle/>
          <a:p>
            <a:pPr marL="0" lvl="0" indent="0" algn="r" rtl="0">
              <a:lnSpc>
                <a:spcPct val="90000"/>
              </a:lnSpc>
              <a:spcBef>
                <a:spcPts val="0"/>
              </a:spcBef>
              <a:spcAft>
                <a:spcPts val="0"/>
              </a:spcAft>
              <a:buSzPts val="1400"/>
              <a:buNone/>
            </a:pPr>
            <a:r>
              <a:rPr lang="en-US" sz="2520" b="0" i="1">
                <a:latin typeface="Open Sans"/>
                <a:ea typeface="Open Sans"/>
                <a:cs typeface="Open Sans"/>
                <a:sym typeface="Open Sans"/>
              </a:rPr>
              <a:t>The Most Comprehensive Utility Clean Energy and Grid Modernization Assessment </a:t>
            </a:r>
            <a:r>
              <a:rPr lang="en-US" sz="2520" b="0" i="1">
                <a:solidFill>
                  <a:srgbClr val="20396E"/>
                </a:solidFill>
                <a:latin typeface="Open Sans"/>
                <a:ea typeface="Open Sans"/>
                <a:cs typeface="Open Sans"/>
                <a:sym typeface="Open Sans"/>
              </a:rPr>
              <a:t>Ev</a:t>
            </a:r>
            <a:r>
              <a:rPr lang="en-US" sz="2520" b="0" i="1">
                <a:latin typeface="Open Sans"/>
                <a:ea typeface="Open Sans"/>
                <a:cs typeface="Open Sans"/>
                <a:sym typeface="Open Sans"/>
              </a:rPr>
              <a:t>er</a:t>
            </a:r>
            <a:br>
              <a:rPr lang="en-US" sz="2520" b="0" i="1">
                <a:latin typeface="Open Sans"/>
                <a:ea typeface="Open Sans"/>
                <a:cs typeface="Open Sans"/>
                <a:sym typeface="Open Sans"/>
              </a:rPr>
            </a:br>
            <a:endParaRPr sz="2520" b="0" i="1">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806"/>
        <p:cNvGrpSpPr/>
        <p:nvPr/>
      </p:nvGrpSpPr>
      <p:grpSpPr>
        <a:xfrm>
          <a:off x="0" y="0"/>
          <a:ext cx="0" cy="0"/>
          <a:chOff x="0" y="0"/>
          <a:chExt cx="0" cy="0"/>
        </a:xfrm>
      </p:grpSpPr>
      <p:pic>
        <p:nvPicPr>
          <p:cNvPr id="807" name="Google Shape;807;p54" descr="A picture containing indoor, holding, sitting, man&#10;&#10;Description automatically generated"/>
          <p:cNvPicPr preferRelativeResize="0"/>
          <p:nvPr/>
        </p:nvPicPr>
        <p:blipFill rotWithShape="1">
          <a:blip r:embed="rId3">
            <a:alphaModFix/>
          </a:blip>
          <a:srcRect/>
          <a:stretch/>
        </p:blipFill>
        <p:spPr>
          <a:xfrm>
            <a:off x="9168155" y="3883602"/>
            <a:ext cx="2908044" cy="2877561"/>
          </a:xfrm>
          <a:prstGeom prst="rect">
            <a:avLst/>
          </a:prstGeom>
          <a:noFill/>
          <a:ln>
            <a:noFill/>
          </a:ln>
        </p:spPr>
      </p:pic>
      <p:sp>
        <p:nvSpPr>
          <p:cNvPr id="808" name="Google Shape;808;p54"/>
          <p:cNvSpPr/>
          <p:nvPr/>
        </p:nvSpPr>
        <p:spPr>
          <a:xfrm>
            <a:off x="9168155" y="3881048"/>
            <a:ext cx="2909400" cy="2880000"/>
          </a:xfrm>
          <a:prstGeom prst="rect">
            <a:avLst/>
          </a:prstGeom>
          <a:solidFill>
            <a:schemeClr val="accent1">
              <a:alpha val="898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809" name="Google Shape;809;p54" descr="A windmill next to a body of water&#10;&#10;Description automatically generated"/>
          <p:cNvPicPr preferRelativeResize="0"/>
          <p:nvPr/>
        </p:nvPicPr>
        <p:blipFill rotWithShape="1">
          <a:blip r:embed="rId4">
            <a:alphaModFix/>
          </a:blip>
          <a:srcRect/>
          <a:stretch/>
        </p:blipFill>
        <p:spPr>
          <a:xfrm>
            <a:off x="114291" y="3883602"/>
            <a:ext cx="2908044" cy="2877561"/>
          </a:xfrm>
          <a:prstGeom prst="rect">
            <a:avLst/>
          </a:prstGeom>
          <a:noFill/>
          <a:ln>
            <a:noFill/>
          </a:ln>
        </p:spPr>
      </p:pic>
      <p:pic>
        <p:nvPicPr>
          <p:cNvPr id="810" name="Google Shape;810;p54" descr="A view of a city&#10;&#10;Description automatically generated"/>
          <p:cNvPicPr preferRelativeResize="0"/>
          <p:nvPr/>
        </p:nvPicPr>
        <p:blipFill rotWithShape="1">
          <a:blip r:embed="rId5">
            <a:alphaModFix/>
          </a:blip>
          <a:srcRect/>
          <a:stretch/>
        </p:blipFill>
        <p:spPr>
          <a:xfrm>
            <a:off x="3132245" y="3883602"/>
            <a:ext cx="2908044" cy="2877561"/>
          </a:xfrm>
          <a:prstGeom prst="rect">
            <a:avLst/>
          </a:prstGeom>
          <a:noFill/>
          <a:ln>
            <a:noFill/>
          </a:ln>
        </p:spPr>
      </p:pic>
      <p:pic>
        <p:nvPicPr>
          <p:cNvPr id="811" name="Google Shape;811;p54" descr="A person standing in front of a building&#10;&#10;Description automatically generated"/>
          <p:cNvPicPr preferRelativeResize="0"/>
          <p:nvPr/>
        </p:nvPicPr>
        <p:blipFill rotWithShape="1">
          <a:blip r:embed="rId6">
            <a:alphaModFix/>
          </a:blip>
          <a:srcRect/>
          <a:stretch/>
        </p:blipFill>
        <p:spPr>
          <a:xfrm>
            <a:off x="6151710" y="3883602"/>
            <a:ext cx="2908044" cy="2877561"/>
          </a:xfrm>
          <a:prstGeom prst="rect">
            <a:avLst/>
          </a:prstGeom>
          <a:noFill/>
          <a:ln>
            <a:noFill/>
          </a:ln>
        </p:spPr>
      </p:pic>
      <p:sp>
        <p:nvSpPr>
          <p:cNvPr id="812" name="Google Shape;812;p54"/>
          <p:cNvSpPr txBox="1"/>
          <p:nvPr/>
        </p:nvSpPr>
        <p:spPr>
          <a:xfrm>
            <a:off x="338835" y="169844"/>
            <a:ext cx="5379300" cy="969900"/>
          </a:xfrm>
          <a:prstGeom prst="rect">
            <a:avLst/>
          </a:prstGeom>
          <a:solidFill>
            <a:schemeClr val="lt1"/>
          </a:solidFill>
          <a:ln>
            <a:noFill/>
          </a:ln>
        </p:spPr>
        <p:txBody>
          <a:bodyPr spcFirstLastPara="1" wrap="square" lIns="0" tIns="0" rIns="0" bIns="0" anchor="t" anchorCtr="0">
            <a:noAutofit/>
          </a:bodyPr>
          <a:lstStyle/>
          <a:p>
            <a:pPr marL="0" marR="0" lvl="0" indent="0" algn="l" rtl="0">
              <a:lnSpc>
                <a:spcPct val="115000"/>
              </a:lnSpc>
              <a:spcBef>
                <a:spcPts val="0"/>
              </a:spcBef>
              <a:spcAft>
                <a:spcPts val="0"/>
              </a:spcAft>
              <a:buClr>
                <a:schemeClr val="accent1"/>
              </a:buClr>
              <a:buSzPts val="5400"/>
              <a:buFont typeface="Arial"/>
              <a:buNone/>
            </a:pPr>
            <a:r>
              <a:rPr lang="en-US" sz="5000" b="1" dirty="0">
                <a:solidFill>
                  <a:schemeClr val="accent1"/>
                </a:solidFill>
                <a:latin typeface="Arial"/>
                <a:ea typeface="Arial"/>
                <a:cs typeface="Arial"/>
                <a:sym typeface="Arial"/>
              </a:rPr>
              <a:t>Pathways</a:t>
            </a:r>
            <a:endParaRPr sz="5000" dirty="0">
              <a:solidFill>
                <a:schemeClr val="accent1"/>
              </a:solidFill>
              <a:latin typeface="Arial"/>
              <a:ea typeface="Arial"/>
              <a:cs typeface="Arial"/>
              <a:sym typeface="Arial"/>
            </a:endParaRPr>
          </a:p>
        </p:txBody>
      </p:sp>
      <p:cxnSp>
        <p:nvCxnSpPr>
          <p:cNvPr id="813" name="Google Shape;813;p54"/>
          <p:cNvCxnSpPr/>
          <p:nvPr/>
        </p:nvCxnSpPr>
        <p:spPr>
          <a:xfrm>
            <a:off x="325302" y="1288455"/>
            <a:ext cx="11534100" cy="0"/>
          </a:xfrm>
          <a:prstGeom prst="straightConnector1">
            <a:avLst/>
          </a:prstGeom>
          <a:noFill/>
          <a:ln w="12700" cap="flat" cmpd="sng">
            <a:solidFill>
              <a:schemeClr val="accent5"/>
            </a:solidFill>
            <a:prstDash val="solid"/>
            <a:miter lim="800000"/>
            <a:headEnd type="none" w="sm" len="sm"/>
            <a:tailEnd type="none" w="sm" len="sm"/>
          </a:ln>
        </p:spPr>
      </p:cxnSp>
      <p:sp>
        <p:nvSpPr>
          <p:cNvPr id="814" name="Google Shape;814;p54"/>
          <p:cNvSpPr txBox="1"/>
          <p:nvPr/>
        </p:nvSpPr>
        <p:spPr>
          <a:xfrm>
            <a:off x="7520741" y="1597322"/>
            <a:ext cx="4555500" cy="980400"/>
          </a:xfrm>
          <a:prstGeom prst="rect">
            <a:avLst/>
          </a:prstGeom>
          <a:solidFill>
            <a:schemeClr val="lt1"/>
          </a:solidFill>
          <a:ln>
            <a:noFill/>
          </a:ln>
        </p:spPr>
        <p:txBody>
          <a:bodyPr spcFirstLastPara="1" wrap="square" lIns="0" tIns="0" rIns="0" bIns="0" anchor="t" anchorCtr="0">
            <a:noAutofit/>
          </a:bodyPr>
          <a:lstStyle/>
          <a:p>
            <a:pPr marL="0" marR="0" lvl="0" indent="0" algn="l" rtl="0">
              <a:spcBef>
                <a:spcPts val="0"/>
              </a:spcBef>
              <a:spcAft>
                <a:spcPts val="0"/>
              </a:spcAft>
              <a:buNone/>
            </a:pPr>
            <a:r>
              <a:rPr lang="en-US" sz="2000" b="1" dirty="0">
                <a:solidFill>
                  <a:schemeClr val="accent1"/>
                </a:solidFill>
                <a:latin typeface="Arial"/>
                <a:ea typeface="Arial"/>
                <a:cs typeface="Arial"/>
                <a:sym typeface="Arial"/>
              </a:rPr>
              <a:t>Grid Integration</a:t>
            </a:r>
            <a:endParaRPr dirty="0"/>
          </a:p>
          <a:p>
            <a:pPr marL="0" marR="0" lvl="0" indent="0" algn="l" rtl="0">
              <a:spcBef>
                <a:spcPts val="600"/>
              </a:spcBef>
              <a:spcAft>
                <a:spcPts val="0"/>
              </a:spcAft>
              <a:buNone/>
            </a:pPr>
            <a:r>
              <a:rPr lang="en-US" dirty="0">
                <a:solidFill>
                  <a:schemeClr val="dk2"/>
                </a:solidFill>
              </a:rPr>
              <a:t>Carbon-free energy is easily integrated with positive impact to affordability, safety, security, reliability, resiliency, and customer satisfaction.</a:t>
            </a:r>
            <a:br>
              <a:rPr lang="en-US" sz="1400" dirty="0">
                <a:solidFill>
                  <a:schemeClr val="dk2"/>
                </a:solidFill>
                <a:latin typeface="Arial"/>
                <a:ea typeface="Arial"/>
                <a:cs typeface="Arial"/>
                <a:sym typeface="Arial"/>
              </a:rPr>
            </a:br>
            <a:endParaRPr sz="1400" dirty="0">
              <a:solidFill>
                <a:schemeClr val="dk2"/>
              </a:solidFill>
              <a:latin typeface="Arial"/>
              <a:ea typeface="Arial"/>
              <a:cs typeface="Arial"/>
              <a:sym typeface="Arial"/>
            </a:endParaRPr>
          </a:p>
          <a:p>
            <a:pPr marL="0" marR="0" lvl="0" indent="0" algn="l" rtl="0">
              <a:spcBef>
                <a:spcPts val="0"/>
              </a:spcBef>
              <a:spcAft>
                <a:spcPts val="0"/>
              </a:spcAft>
              <a:buNone/>
            </a:pPr>
            <a:endParaRPr sz="2000" b="1" dirty="0">
              <a:solidFill>
                <a:schemeClr val="accent2"/>
              </a:solidFill>
              <a:latin typeface="Arial"/>
              <a:ea typeface="Arial"/>
              <a:cs typeface="Arial"/>
              <a:sym typeface="Arial"/>
            </a:endParaRPr>
          </a:p>
        </p:txBody>
      </p:sp>
      <p:pic>
        <p:nvPicPr>
          <p:cNvPr id="815" name="Google Shape;815;p54"/>
          <p:cNvPicPr preferRelativeResize="0"/>
          <p:nvPr/>
        </p:nvPicPr>
        <p:blipFill rotWithShape="1">
          <a:blip r:embed="rId7">
            <a:alphaModFix/>
          </a:blip>
          <a:srcRect/>
          <a:stretch/>
        </p:blipFill>
        <p:spPr>
          <a:xfrm>
            <a:off x="10194913" y="6207890"/>
            <a:ext cx="1727198" cy="432572"/>
          </a:xfrm>
          <a:prstGeom prst="rect">
            <a:avLst/>
          </a:prstGeom>
          <a:noFill/>
          <a:ln>
            <a:noFill/>
          </a:ln>
        </p:spPr>
      </p:pic>
      <p:sp>
        <p:nvSpPr>
          <p:cNvPr id="816" name="Google Shape;816;p54"/>
          <p:cNvSpPr txBox="1"/>
          <p:nvPr/>
        </p:nvSpPr>
        <p:spPr>
          <a:xfrm>
            <a:off x="7520741" y="2815996"/>
            <a:ext cx="4438500" cy="798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2000" b="1" dirty="0">
                <a:solidFill>
                  <a:schemeClr val="accent1"/>
                </a:solidFill>
                <a:latin typeface="Arial"/>
                <a:ea typeface="Arial"/>
                <a:cs typeface="Arial"/>
                <a:sym typeface="Arial"/>
              </a:rPr>
              <a:t>Transportation Electrification</a:t>
            </a:r>
            <a:endParaRPr dirty="0"/>
          </a:p>
          <a:p>
            <a:pPr marL="0" marR="0" lvl="0" indent="0" algn="l" rtl="0">
              <a:spcBef>
                <a:spcPts val="600"/>
              </a:spcBef>
              <a:spcAft>
                <a:spcPts val="0"/>
              </a:spcAft>
              <a:buNone/>
            </a:pPr>
            <a:r>
              <a:rPr lang="en-US" sz="1400" dirty="0">
                <a:solidFill>
                  <a:schemeClr val="dk2"/>
                </a:solidFill>
                <a:latin typeface="Arial"/>
                <a:ea typeface="Arial"/>
                <a:cs typeface="Arial"/>
                <a:sym typeface="Arial"/>
              </a:rPr>
              <a:t>The nation’s fleet of </a:t>
            </a:r>
            <a:r>
              <a:rPr lang="en-US" dirty="0">
                <a:solidFill>
                  <a:schemeClr val="dk2"/>
                </a:solidFill>
              </a:rPr>
              <a:t>vehicles is powered by carbon-free electricity and capable of providing grid services.  </a:t>
            </a:r>
            <a:r>
              <a:rPr lang="en-US" sz="1400" dirty="0">
                <a:solidFill>
                  <a:schemeClr val="dk2"/>
                </a:solidFill>
                <a:latin typeface="Arial"/>
                <a:ea typeface="Arial"/>
                <a:cs typeface="Arial"/>
                <a:sym typeface="Arial"/>
              </a:rPr>
              <a:t>  </a:t>
            </a:r>
            <a:br>
              <a:rPr lang="en-US" sz="1400" dirty="0">
                <a:solidFill>
                  <a:schemeClr val="dk2"/>
                </a:solidFill>
                <a:latin typeface="Arial"/>
                <a:ea typeface="Arial"/>
                <a:cs typeface="Arial"/>
                <a:sym typeface="Arial"/>
              </a:rPr>
            </a:br>
            <a:endParaRPr sz="1400" dirty="0">
              <a:solidFill>
                <a:schemeClr val="dk2"/>
              </a:solidFill>
              <a:latin typeface="Arial"/>
              <a:ea typeface="Arial"/>
              <a:cs typeface="Arial"/>
              <a:sym typeface="Arial"/>
            </a:endParaRPr>
          </a:p>
        </p:txBody>
      </p:sp>
      <p:sp>
        <p:nvSpPr>
          <p:cNvPr id="817" name="Google Shape;817;p54"/>
          <p:cNvSpPr txBox="1"/>
          <p:nvPr/>
        </p:nvSpPr>
        <p:spPr>
          <a:xfrm>
            <a:off x="997100" y="2816001"/>
            <a:ext cx="5044800" cy="1065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r>
              <a:rPr lang="en-US" sz="2000" b="1" dirty="0">
                <a:solidFill>
                  <a:schemeClr val="accent1"/>
                </a:solidFill>
                <a:latin typeface="Arial"/>
                <a:ea typeface="Arial"/>
                <a:cs typeface="Arial"/>
                <a:sym typeface="Arial"/>
              </a:rPr>
              <a:t>Regulatory Innovation</a:t>
            </a:r>
            <a:endParaRPr dirty="0"/>
          </a:p>
          <a:p>
            <a:pPr marL="0" marR="0" lvl="0" indent="0" algn="l" rtl="0">
              <a:spcBef>
                <a:spcPts val="600"/>
              </a:spcBef>
              <a:spcAft>
                <a:spcPts val="0"/>
              </a:spcAft>
              <a:buNone/>
            </a:pPr>
            <a:r>
              <a:rPr lang="en-US" sz="1400" dirty="0">
                <a:solidFill>
                  <a:schemeClr val="dk2"/>
                </a:solidFill>
                <a:latin typeface="Arial"/>
                <a:ea typeface="Arial"/>
                <a:cs typeface="Arial"/>
                <a:sym typeface="Arial"/>
              </a:rPr>
              <a:t>State regulatory processes</a:t>
            </a:r>
            <a:r>
              <a:rPr lang="en-US" dirty="0">
                <a:solidFill>
                  <a:schemeClr val="dk2"/>
                </a:solidFill>
              </a:rPr>
              <a:t> </a:t>
            </a:r>
            <a:r>
              <a:rPr lang="en-US" sz="1400" dirty="0">
                <a:solidFill>
                  <a:schemeClr val="dk2"/>
                </a:solidFill>
                <a:latin typeface="Arial"/>
                <a:ea typeface="Arial"/>
                <a:cs typeface="Arial"/>
                <a:sym typeface="Arial"/>
              </a:rPr>
              <a:t>enable timely and effective deployment of technologies, partnerships and business models that reduce carbon</a:t>
            </a:r>
            <a:r>
              <a:rPr lang="en-US" dirty="0">
                <a:solidFill>
                  <a:schemeClr val="dk2"/>
                </a:solidFill>
              </a:rPr>
              <a:t> emissions</a:t>
            </a:r>
            <a:r>
              <a:rPr lang="en-US" sz="1400" dirty="0">
                <a:solidFill>
                  <a:schemeClr val="dk2"/>
                </a:solidFill>
                <a:latin typeface="Arial"/>
                <a:ea typeface="Arial"/>
                <a:cs typeface="Arial"/>
                <a:sym typeface="Arial"/>
              </a:rPr>
              <a:t>.</a:t>
            </a:r>
            <a:br>
              <a:rPr lang="en-US" sz="1400" dirty="0">
                <a:solidFill>
                  <a:schemeClr val="dk2"/>
                </a:solidFill>
                <a:latin typeface="Arial"/>
                <a:ea typeface="Arial"/>
                <a:cs typeface="Arial"/>
                <a:sym typeface="Arial"/>
              </a:rPr>
            </a:br>
            <a:endParaRPr sz="1400" dirty="0">
              <a:solidFill>
                <a:schemeClr val="dk2"/>
              </a:solidFill>
              <a:latin typeface="Arial"/>
              <a:ea typeface="Arial"/>
              <a:cs typeface="Arial"/>
              <a:sym typeface="Arial"/>
            </a:endParaRPr>
          </a:p>
        </p:txBody>
      </p:sp>
      <p:sp>
        <p:nvSpPr>
          <p:cNvPr id="818" name="Google Shape;818;p54"/>
          <p:cNvSpPr txBox="1"/>
          <p:nvPr/>
        </p:nvSpPr>
        <p:spPr>
          <a:xfrm>
            <a:off x="990450" y="1597325"/>
            <a:ext cx="5044800" cy="980400"/>
          </a:xfrm>
          <a:prstGeom prst="rect">
            <a:avLst/>
          </a:prstGeom>
          <a:solidFill>
            <a:schemeClr val="lt1"/>
          </a:solidFill>
          <a:ln>
            <a:noFill/>
          </a:ln>
        </p:spPr>
        <p:txBody>
          <a:bodyPr spcFirstLastPara="1" wrap="square" lIns="0" tIns="0" rIns="0" bIns="0" anchor="t" anchorCtr="0">
            <a:noAutofit/>
          </a:bodyPr>
          <a:lstStyle/>
          <a:p>
            <a:pPr marL="0" marR="0" lvl="0" indent="0" algn="l" rtl="0">
              <a:spcBef>
                <a:spcPts val="0"/>
              </a:spcBef>
              <a:spcAft>
                <a:spcPts val="0"/>
              </a:spcAft>
              <a:buNone/>
            </a:pPr>
            <a:r>
              <a:rPr lang="en-US" sz="2000" b="1">
                <a:solidFill>
                  <a:schemeClr val="accent1"/>
                </a:solidFill>
                <a:latin typeface="Arial"/>
                <a:ea typeface="Arial"/>
                <a:cs typeface="Arial"/>
                <a:sym typeface="Arial"/>
              </a:rPr>
              <a:t>Utility Business Models</a:t>
            </a:r>
            <a:endParaRPr/>
          </a:p>
          <a:p>
            <a:pPr marL="0" marR="0" lvl="0" indent="0" algn="l" rtl="0">
              <a:spcBef>
                <a:spcPts val="600"/>
              </a:spcBef>
              <a:spcAft>
                <a:spcPts val="0"/>
              </a:spcAft>
              <a:buNone/>
            </a:pPr>
            <a:r>
              <a:rPr lang="en-US">
                <a:solidFill>
                  <a:schemeClr val="dk2"/>
                </a:solidFill>
              </a:rPr>
              <a:t>Utilities have sustainable business models that facilitate and support a carbon-free energy future.</a:t>
            </a:r>
            <a:endParaRPr/>
          </a:p>
        </p:txBody>
      </p:sp>
      <p:pic>
        <p:nvPicPr>
          <p:cNvPr id="819" name="Google Shape;819;p54"/>
          <p:cNvPicPr preferRelativeResize="0"/>
          <p:nvPr/>
        </p:nvPicPr>
        <p:blipFill rotWithShape="1">
          <a:blip r:embed="rId8">
            <a:alphaModFix/>
          </a:blip>
          <a:srcRect/>
          <a:stretch/>
        </p:blipFill>
        <p:spPr>
          <a:xfrm>
            <a:off x="104680" y="1578988"/>
            <a:ext cx="865665" cy="862217"/>
          </a:xfrm>
          <a:prstGeom prst="rect">
            <a:avLst/>
          </a:prstGeom>
          <a:noFill/>
          <a:ln>
            <a:noFill/>
          </a:ln>
        </p:spPr>
      </p:pic>
      <p:pic>
        <p:nvPicPr>
          <p:cNvPr id="820" name="Google Shape;820;p54"/>
          <p:cNvPicPr preferRelativeResize="0"/>
          <p:nvPr/>
        </p:nvPicPr>
        <p:blipFill rotWithShape="1">
          <a:blip r:embed="rId9">
            <a:alphaModFix/>
          </a:blip>
          <a:srcRect/>
          <a:stretch/>
        </p:blipFill>
        <p:spPr>
          <a:xfrm>
            <a:off x="0" y="2660991"/>
            <a:ext cx="965813" cy="961964"/>
          </a:xfrm>
          <a:prstGeom prst="rect">
            <a:avLst/>
          </a:prstGeom>
          <a:noFill/>
          <a:ln>
            <a:noFill/>
          </a:ln>
        </p:spPr>
      </p:pic>
      <p:pic>
        <p:nvPicPr>
          <p:cNvPr id="821" name="Google Shape;821;p54"/>
          <p:cNvPicPr preferRelativeResize="0"/>
          <p:nvPr/>
        </p:nvPicPr>
        <p:blipFill rotWithShape="1">
          <a:blip r:embed="rId10">
            <a:alphaModFix/>
          </a:blip>
          <a:srcRect/>
          <a:stretch/>
        </p:blipFill>
        <p:spPr>
          <a:xfrm>
            <a:off x="6622008" y="2788858"/>
            <a:ext cx="837435" cy="834098"/>
          </a:xfrm>
          <a:prstGeom prst="rect">
            <a:avLst/>
          </a:prstGeom>
          <a:noFill/>
          <a:ln>
            <a:noFill/>
          </a:ln>
        </p:spPr>
      </p:pic>
      <p:pic>
        <p:nvPicPr>
          <p:cNvPr id="822" name="Google Shape;822;p54"/>
          <p:cNvPicPr preferRelativeResize="0"/>
          <p:nvPr/>
        </p:nvPicPr>
        <p:blipFill rotWithShape="1">
          <a:blip r:embed="rId11">
            <a:alphaModFix/>
          </a:blip>
          <a:srcRect/>
          <a:stretch/>
        </p:blipFill>
        <p:spPr>
          <a:xfrm>
            <a:off x="6622008" y="1432769"/>
            <a:ext cx="960479" cy="956650"/>
          </a:xfrm>
          <a:prstGeom prst="rect">
            <a:avLst/>
          </a:prstGeom>
          <a:noFill/>
          <a:ln>
            <a:noFill/>
          </a:ln>
        </p:spPr>
      </p:pic>
      <p:sp>
        <p:nvSpPr>
          <p:cNvPr id="823" name="Google Shape;823;p54"/>
          <p:cNvSpPr txBox="1"/>
          <p:nvPr/>
        </p:nvSpPr>
        <p:spPr>
          <a:xfrm>
            <a:off x="7382435" y="1519518"/>
            <a:ext cx="0" cy="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None/>
            </a:pPr>
            <a:endParaRPr sz="1600">
              <a:solidFill>
                <a:schemeClr val="dk2"/>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pic>
        <p:nvPicPr>
          <p:cNvPr id="6" name="Picture 5">
            <a:extLst>
              <a:ext uri="{FF2B5EF4-FFF2-40B4-BE49-F238E27FC236}">
                <a16:creationId xmlns:a16="http://schemas.microsoft.com/office/drawing/2014/main" id="{8BCAF500-E0EE-4633-8F0A-EE732660E7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6436" y="985519"/>
            <a:ext cx="7412604" cy="5719907"/>
          </a:xfrm>
          <a:prstGeom prst="rect">
            <a:avLst/>
          </a:prstGeom>
        </p:spPr>
      </p:pic>
      <p:sp>
        <p:nvSpPr>
          <p:cNvPr id="8" name="TextBox 7">
            <a:extLst>
              <a:ext uri="{FF2B5EF4-FFF2-40B4-BE49-F238E27FC236}">
                <a16:creationId xmlns:a16="http://schemas.microsoft.com/office/drawing/2014/main" id="{A8344A40-F923-40EF-AC2C-41655B1EA80D}"/>
              </a:ext>
            </a:extLst>
          </p:cNvPr>
          <p:cNvSpPr txBox="1"/>
          <p:nvPr/>
        </p:nvSpPr>
        <p:spPr>
          <a:xfrm>
            <a:off x="152400" y="5994400"/>
            <a:ext cx="2783134" cy="523220"/>
          </a:xfrm>
          <a:prstGeom prst="rect">
            <a:avLst/>
          </a:prstGeom>
          <a:noFill/>
        </p:spPr>
        <p:txBody>
          <a:bodyPr wrap="none" rtlCol="0">
            <a:spAutoFit/>
          </a:bodyPr>
          <a:lstStyle/>
          <a:p>
            <a:r>
              <a:rPr lang="en-US" dirty="0">
                <a:hlinkClick r:id="rId4"/>
              </a:rPr>
              <a:t>Renovate Initiative Solution Set </a:t>
            </a:r>
            <a:endParaRPr lang="en-US" dirty="0"/>
          </a:p>
          <a:p>
            <a:endParaRPr lang="en-US" dirty="0"/>
          </a:p>
        </p:txBody>
      </p:sp>
      <p:sp>
        <p:nvSpPr>
          <p:cNvPr id="9" name="TextBox 8">
            <a:extLst>
              <a:ext uri="{FF2B5EF4-FFF2-40B4-BE49-F238E27FC236}">
                <a16:creationId xmlns:a16="http://schemas.microsoft.com/office/drawing/2014/main" id="{B150DD18-D741-4D3F-8D10-859E374AEB7E}"/>
              </a:ext>
            </a:extLst>
          </p:cNvPr>
          <p:cNvSpPr txBox="1"/>
          <p:nvPr/>
        </p:nvSpPr>
        <p:spPr>
          <a:xfrm>
            <a:off x="375920" y="772160"/>
            <a:ext cx="2559613" cy="4832092"/>
          </a:xfrm>
          <a:prstGeom prst="rect">
            <a:avLst/>
          </a:prstGeom>
          <a:noFill/>
        </p:spPr>
        <p:txBody>
          <a:bodyPr wrap="square" rtlCol="0">
            <a:spAutoFit/>
          </a:bodyPr>
          <a:lstStyle/>
          <a:p>
            <a:endParaRPr lang="en-US" sz="2800" i="1" dirty="0">
              <a:solidFill>
                <a:schemeClr val="bg1"/>
              </a:solidFill>
            </a:endParaRPr>
          </a:p>
          <a:p>
            <a:endParaRPr lang="en-US" sz="2800" i="1" dirty="0">
              <a:solidFill>
                <a:schemeClr val="bg1"/>
              </a:solidFill>
            </a:endParaRPr>
          </a:p>
          <a:p>
            <a:r>
              <a:rPr lang="en-US" sz="2800" b="1" i="1" dirty="0">
                <a:solidFill>
                  <a:schemeClr val="bg1"/>
                </a:solidFill>
              </a:rPr>
              <a:t>Tools for Utility Regulators, Consumer Advocates, and other Stakeholders</a:t>
            </a:r>
          </a:p>
          <a:p>
            <a:endParaRPr lang="en-US" sz="2800" b="1" i="1" dirty="0">
              <a:solidFill>
                <a:schemeClr val="bg1"/>
              </a:solidFill>
            </a:endParaRPr>
          </a:p>
          <a:p>
            <a:r>
              <a:rPr lang="en-US" sz="2800" i="1" dirty="0">
                <a:solidFill>
                  <a:schemeClr val="bg1"/>
                </a:solidFill>
              </a:rPr>
              <a:t> </a:t>
            </a:r>
          </a:p>
        </p:txBody>
      </p:sp>
    </p:spTree>
    <p:extLst>
      <p:ext uri="{BB962C8B-B14F-4D97-AF65-F5344CB8AC3E}">
        <p14:creationId xmlns:p14="http://schemas.microsoft.com/office/powerpoint/2010/main" val="729924899"/>
      </p:ext>
    </p:extLst>
  </p:cSld>
  <p:clrMapOvr>
    <a:masterClrMapping/>
  </p:clrMapOvr>
</p:sld>
</file>

<file path=ppt/theme/theme1.xml><?xml version="1.0" encoding="utf-8"?>
<a:theme xmlns:a="http://schemas.openxmlformats.org/drawingml/2006/main" name="Office Theme">
  <a:themeElements>
    <a:clrScheme name="SEPA 1">
      <a:dk1>
        <a:srgbClr val="000000"/>
      </a:dk1>
      <a:lt1>
        <a:srgbClr val="FFFFFF"/>
      </a:lt1>
      <a:dk2>
        <a:srgbClr val="3F3F3F"/>
      </a:dk2>
      <a:lt2>
        <a:srgbClr val="F2F2F2"/>
      </a:lt2>
      <a:accent1>
        <a:srgbClr val="223A6F"/>
      </a:accent1>
      <a:accent2>
        <a:srgbClr val="0075C9"/>
      </a:accent2>
      <a:accent3>
        <a:srgbClr val="00A0DF"/>
      </a:accent3>
      <a:accent4>
        <a:srgbClr val="A7A8A9"/>
      </a:accent4>
      <a:accent5>
        <a:srgbClr val="D0CFCE"/>
      </a:accent5>
      <a:accent6>
        <a:srgbClr val="E64B05"/>
      </a:accent6>
      <a:hlink>
        <a:srgbClr val="EE7623"/>
      </a:hlink>
      <a:folHlink>
        <a:srgbClr val="7979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SEPA 1">
      <a:dk1>
        <a:srgbClr val="000000"/>
      </a:dk1>
      <a:lt1>
        <a:srgbClr val="FFFFFF"/>
      </a:lt1>
      <a:dk2>
        <a:srgbClr val="3F3F3F"/>
      </a:dk2>
      <a:lt2>
        <a:srgbClr val="F2F2F2"/>
      </a:lt2>
      <a:accent1>
        <a:srgbClr val="223A6F"/>
      </a:accent1>
      <a:accent2>
        <a:srgbClr val="0075C9"/>
      </a:accent2>
      <a:accent3>
        <a:srgbClr val="00A0DF"/>
      </a:accent3>
      <a:accent4>
        <a:srgbClr val="A7A8A9"/>
      </a:accent4>
      <a:accent5>
        <a:srgbClr val="D0CFCE"/>
      </a:accent5>
      <a:accent6>
        <a:srgbClr val="E64B05"/>
      </a:accent6>
      <a:hlink>
        <a:srgbClr val="EE7623"/>
      </a:hlink>
      <a:folHlink>
        <a:srgbClr val="7979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SEPA 1">
      <a:dk1>
        <a:sysClr val="windowText" lastClr="000000"/>
      </a:dk1>
      <a:lt1>
        <a:sysClr val="window" lastClr="FFFFFF"/>
      </a:lt1>
      <a:dk2>
        <a:srgbClr val="3F3F3F"/>
      </a:dk2>
      <a:lt2>
        <a:srgbClr val="F2F2F2"/>
      </a:lt2>
      <a:accent1>
        <a:srgbClr val="223A6F"/>
      </a:accent1>
      <a:accent2>
        <a:srgbClr val="0075C9"/>
      </a:accent2>
      <a:accent3>
        <a:srgbClr val="00A0DF"/>
      </a:accent3>
      <a:accent4>
        <a:srgbClr val="A7A8A9"/>
      </a:accent4>
      <a:accent5>
        <a:srgbClr val="D0CFCE"/>
      </a:accent5>
      <a:accent6>
        <a:srgbClr val="E64B05"/>
      </a:accent6>
      <a:hlink>
        <a:srgbClr val="EE7623"/>
      </a:hlink>
      <a:folHlink>
        <a:srgbClr val="797979"/>
      </a:folHlink>
    </a:clrScheme>
    <a:fontScheme name="Custom 23">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SEPA 1">
      <a:dk1>
        <a:srgbClr val="000000"/>
      </a:dk1>
      <a:lt1>
        <a:srgbClr val="FFFFFF"/>
      </a:lt1>
      <a:dk2>
        <a:srgbClr val="3F3F3F"/>
      </a:dk2>
      <a:lt2>
        <a:srgbClr val="F2F2F2"/>
      </a:lt2>
      <a:accent1>
        <a:srgbClr val="223A6F"/>
      </a:accent1>
      <a:accent2>
        <a:srgbClr val="0075C9"/>
      </a:accent2>
      <a:accent3>
        <a:srgbClr val="00A0DF"/>
      </a:accent3>
      <a:accent4>
        <a:srgbClr val="A7A8A9"/>
      </a:accent4>
      <a:accent5>
        <a:srgbClr val="D0CFCE"/>
      </a:accent5>
      <a:accent6>
        <a:srgbClr val="E64B05"/>
      </a:accent6>
      <a:hlink>
        <a:srgbClr val="EE7623"/>
      </a:hlink>
      <a:folHlink>
        <a:srgbClr val="7979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SEPA 1">
      <a:dk1>
        <a:srgbClr val="000000"/>
      </a:dk1>
      <a:lt1>
        <a:srgbClr val="FFFFFF"/>
      </a:lt1>
      <a:dk2>
        <a:srgbClr val="3F3F3F"/>
      </a:dk2>
      <a:lt2>
        <a:srgbClr val="F2F2F2"/>
      </a:lt2>
      <a:accent1>
        <a:srgbClr val="223A6F"/>
      </a:accent1>
      <a:accent2>
        <a:srgbClr val="0075C9"/>
      </a:accent2>
      <a:accent3>
        <a:srgbClr val="00A0DF"/>
      </a:accent3>
      <a:accent4>
        <a:srgbClr val="A7A8A9"/>
      </a:accent4>
      <a:accent5>
        <a:srgbClr val="D0CFCE"/>
      </a:accent5>
      <a:accent6>
        <a:srgbClr val="E64B05"/>
      </a:accent6>
      <a:hlink>
        <a:srgbClr val="EE7623"/>
      </a:hlink>
      <a:folHlink>
        <a:srgbClr val="7979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TotalTime>
  <Words>676</Words>
  <Application>Microsoft Office PowerPoint</Application>
  <PresentationFormat>Widescreen</PresentationFormat>
  <Paragraphs>135</Paragraphs>
  <Slides>19</Slides>
  <Notes>19</Notes>
  <HiddenSlides>0</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19</vt:i4>
      </vt:variant>
    </vt:vector>
  </HeadingPairs>
  <TitlesOfParts>
    <vt:vector size="27" baseType="lpstr">
      <vt:lpstr>Arial</vt:lpstr>
      <vt:lpstr>Calibri</vt:lpstr>
      <vt:lpstr>Open Sans</vt:lpstr>
      <vt:lpstr>Office Theme</vt:lpstr>
      <vt:lpstr>Office Theme</vt:lpstr>
      <vt:lpstr>1_Office Theme</vt:lpstr>
      <vt:lpstr>2_Office Theme</vt:lpstr>
      <vt:lpstr>3_Office Theme</vt:lpstr>
      <vt:lpstr>Update on Regulatory Innovation (Renovate) J Janet Gail Besser, Managing Director, SEPA Pathways</vt:lpstr>
      <vt:lpstr>PowerPoint Presentation</vt:lpstr>
      <vt:lpstr>PowerPoint Presentation</vt:lpstr>
      <vt:lpstr>PowerPoint Presentation</vt:lpstr>
      <vt:lpstr>PowerPoint Presentation</vt:lpstr>
      <vt:lpstr>PowerPoint Presentation</vt:lpstr>
      <vt:lpstr>The Most Comprehensive Utility Clean Energy and Grid Modernization Assessment Ever </vt:lpstr>
      <vt:lpstr>PowerPoint Presentation</vt:lpstr>
      <vt:lpstr>PowerPoint Presentation</vt:lpstr>
      <vt:lpstr>Renovate Initiative Problem Statements</vt:lpstr>
      <vt:lpstr>Renovate Initiative Solution Set</vt:lpstr>
      <vt:lpstr>Renovate Solution Set </vt:lpstr>
      <vt:lpstr>Building Consensus  (or at least a common understanding)</vt:lpstr>
      <vt:lpstr>Educating All Stakeholders</vt:lpstr>
      <vt:lpstr>Regulatory Tools </vt:lpstr>
      <vt:lpstr>Policy Alignment </vt:lpstr>
      <vt:lpstr>Renovate Case Studies and Reports</vt:lpstr>
      <vt:lpstr>Regulatory Innovation – 2021 Topics</vt:lpstr>
      <vt:lpstr>Carbon-free  by 2050 starts now!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SEPA Overview &amp; Industry Trends</dc:title>
  <dc:creator>Janet Gail Besser</dc:creator>
  <cp:lastModifiedBy>Janet Gail Besser</cp:lastModifiedBy>
  <cp:revision>45</cp:revision>
  <cp:lastPrinted>2020-11-10T20:24:40Z</cp:lastPrinted>
  <dcterms:modified xsi:type="dcterms:W3CDTF">2020-11-10T20:44:22Z</dcterms:modified>
</cp:coreProperties>
</file>