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7865" r:id="rId4"/>
    <p:sldMasterId id="2147487879" r:id="rId5"/>
  </p:sldMasterIdLst>
  <p:notesMasterIdLst>
    <p:notesMasterId r:id="rId12"/>
  </p:notesMasterIdLst>
  <p:handoutMasterIdLst>
    <p:handoutMasterId r:id="rId13"/>
  </p:handoutMasterIdLst>
  <p:sldIdLst>
    <p:sldId id="553" r:id="rId6"/>
    <p:sldId id="3354" r:id="rId7"/>
    <p:sldId id="3355" r:id="rId8"/>
    <p:sldId id="3356" r:id="rId9"/>
    <p:sldId id="3357" r:id="rId10"/>
    <p:sldId id="1272" r:id="rId11"/>
  </p:sldIdLst>
  <p:sldSz cx="9144000" cy="6858000" type="screen4x3"/>
  <p:notesSz cx="7102475" cy="9388475"/>
  <p:defaultTextStyle>
    <a:defPPr>
      <a:defRPr lang="en-US"/>
    </a:defPPr>
    <a:lvl1pPr algn="ctr" defTabSz="457200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defTabSz="457200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defTabSz="457200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defTabSz="457200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defTabSz="457200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5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2F5E8D"/>
    <a:srgbClr val="0000FF"/>
    <a:srgbClr val="2A53A6"/>
    <a:srgbClr val="FF6600"/>
    <a:srgbClr val="FF0000"/>
    <a:srgbClr val="006600"/>
    <a:srgbClr val="CCECFF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27C66C-FDB8-431F-AB56-AFC1BC2CE99D}" v="104" dt="2020-11-09T14:20:02.8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12" autoAdjust="0"/>
    <p:restoredTop sz="97073" autoAdjust="0"/>
  </p:normalViewPr>
  <p:slideViewPr>
    <p:cSldViewPr snapToGrid="0" snapToObjects="1">
      <p:cViewPr varScale="1">
        <p:scale>
          <a:sx n="68" d="100"/>
          <a:sy n="68" d="100"/>
        </p:scale>
        <p:origin x="1372" y="48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0" d="100"/>
          <a:sy n="50" d="100"/>
        </p:scale>
        <p:origin x="2708" y="52"/>
      </p:cViewPr>
      <p:guideLst>
        <p:guide orient="horz" pos="2955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762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4" tIns="46091" rIns="92184" bIns="46091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098" y="0"/>
            <a:ext cx="3078762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4" tIns="46091" rIns="92184" bIns="46091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B372F50-4CE5-4754-82FE-C9388AA94066}" type="datetime1">
              <a:rPr lang="en-US"/>
              <a:pPr>
                <a:defRPr/>
              </a:pPr>
              <a:t>11/09/2020</a:t>
            </a:fld>
            <a:endParaRPr lang="en-US" dirty="0"/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422"/>
            <a:ext cx="3078762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4" tIns="46091" rIns="92184" bIns="46091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3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098" y="8917422"/>
            <a:ext cx="3078762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4" tIns="46091" rIns="92184" bIns="46091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2974ABB-839B-46E4-BD4B-8041587CE0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542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762" cy="46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algn="l" defTabSz="462587">
              <a:spcBef>
                <a:spcPct val="0"/>
              </a:spcBef>
              <a:defRPr sz="1200" b="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87313"/>
            <a:ext cx="3976688" cy="2981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4" tIns="45972" rIns="91944" bIns="4597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269755" y="3069184"/>
            <a:ext cx="6582348" cy="600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917422"/>
            <a:ext cx="3078762" cy="46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l" defTabSz="462587">
              <a:spcBef>
                <a:spcPct val="0"/>
              </a:spcBef>
              <a:defRPr sz="1200" b="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2098" y="8917422"/>
            <a:ext cx="3078762" cy="46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r" defTabSz="462587">
              <a:spcBef>
                <a:spcPct val="0"/>
              </a:spcBef>
              <a:defRPr sz="1200" b="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822CA62-DBD3-4F7F-9313-9CD76AB275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761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355600" indent="-355600" algn="l" rtl="0" eaLnBrk="0" fontAlgn="base" hangingPunct="0">
      <a:spcBef>
        <a:spcPct val="30000"/>
      </a:spcBef>
      <a:spcAft>
        <a:spcPct val="0"/>
      </a:spcAft>
      <a:buAutoNum type="arabicPeriod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812800" indent="-355600" algn="l" rtl="0" eaLnBrk="0" fontAlgn="base" hangingPunct="0">
      <a:spcBef>
        <a:spcPct val="30000"/>
      </a:spcBef>
      <a:spcAft>
        <a:spcPct val="0"/>
      </a:spcAft>
      <a:buFont typeface="Calibri" pitchFamily="34" charset="0"/>
      <a:buAutoNum type="alphaUcPeriod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270000" indent="-355600" algn="l" rtl="0" eaLnBrk="0" fontAlgn="base" hangingPunct="0">
      <a:spcBef>
        <a:spcPct val="30000"/>
      </a:spcBef>
      <a:spcAft>
        <a:spcPct val="0"/>
      </a:spcAft>
      <a:buAutoNum type="arabicPeriod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727200" indent="-355600" algn="l" rtl="0" eaLnBrk="0" fontAlgn="base" hangingPunct="0">
      <a:spcBef>
        <a:spcPct val="30000"/>
      </a:spcBef>
      <a:spcAft>
        <a:spcPct val="0"/>
      </a:spcAft>
      <a:buAutoNum type="alphaUcPeriod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84400" indent="-355600" algn="l" rtl="0" eaLnBrk="0" fontAlgn="base" hangingPunct="0">
      <a:spcBef>
        <a:spcPct val="30000"/>
      </a:spcBef>
      <a:spcAft>
        <a:spcPct val="0"/>
      </a:spcAft>
      <a:buAutoNum type="romanUcPeriod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6"/>
          <p:cNvSpPr txBox="1">
            <a:spLocks noGrp="1"/>
          </p:cNvSpPr>
          <p:nvPr/>
        </p:nvSpPr>
        <p:spPr bwMode="auto">
          <a:xfrm>
            <a:off x="4022098" y="8917422"/>
            <a:ext cx="3078762" cy="46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34" tIns="46067" rIns="92134" bIns="46067" anchor="b"/>
          <a:lstStyle>
            <a:lvl1pPr algn="l" defTabSz="458788" eaLnBrk="0" hangingPunct="0">
              <a:spcBef>
                <a:spcPct val="30000"/>
              </a:spcBef>
              <a:buAutoNum type="arabicPeriod"/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458788" eaLnBrk="0" hangingPunct="0">
              <a:spcBef>
                <a:spcPct val="30000"/>
              </a:spcBef>
              <a:buFont typeface="Calibri" pitchFamily="34" charset="0"/>
              <a:buAutoNum type="alphaUcPeriod"/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458788" eaLnBrk="0" hangingPunct="0">
              <a:spcBef>
                <a:spcPct val="30000"/>
              </a:spcBef>
              <a:buAutoNum type="arabicPeriod"/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458788" eaLnBrk="0" hangingPunct="0">
              <a:spcBef>
                <a:spcPct val="30000"/>
              </a:spcBef>
              <a:buAutoNum type="alphaUcPeriod"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458788" eaLnBrk="0" hangingPunct="0">
              <a:spcBef>
                <a:spcPct val="30000"/>
              </a:spcBef>
              <a:buAutoNum type="romanUcPeriod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8788" eaLnBrk="0" fontAlgn="base" hangingPunct="0">
              <a:spcBef>
                <a:spcPct val="30000"/>
              </a:spcBef>
              <a:spcAft>
                <a:spcPct val="0"/>
              </a:spcAft>
              <a:buAutoNum type="romanUcPeriod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8788" eaLnBrk="0" fontAlgn="base" hangingPunct="0">
              <a:spcBef>
                <a:spcPct val="30000"/>
              </a:spcBef>
              <a:spcAft>
                <a:spcPct val="0"/>
              </a:spcAft>
              <a:buAutoNum type="romanUcPeriod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8788" eaLnBrk="0" fontAlgn="base" hangingPunct="0">
              <a:spcBef>
                <a:spcPct val="30000"/>
              </a:spcBef>
              <a:spcAft>
                <a:spcPct val="0"/>
              </a:spcAft>
              <a:buAutoNum type="romanUcPeriod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8788" eaLnBrk="0" fontAlgn="base" hangingPunct="0">
              <a:spcBef>
                <a:spcPct val="30000"/>
              </a:spcBef>
              <a:spcAft>
                <a:spcPct val="0"/>
              </a:spcAft>
              <a:buAutoNum type="romanUcPeriod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6DFADD3-4075-4B7A-8043-EF3EEEAD0C58}" type="slidenum">
              <a:rPr lang="en-US" altLang="en-US" sz="1200" b="0"/>
              <a:pPr algn="r" eaLnBrk="1" hangingPunct="1">
                <a:spcBef>
                  <a:spcPct val="0"/>
                </a:spcBef>
                <a:buFontTx/>
                <a:buNone/>
              </a:pPr>
              <a:t>0</a:t>
            </a:fld>
            <a:endParaRPr lang="en-US" altLang="en-US" sz="1200" b="0" dirty="0"/>
          </a:p>
        </p:txBody>
      </p:sp>
      <p:sp>
        <p:nvSpPr>
          <p:cNvPr id="38093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87313"/>
            <a:ext cx="4632325" cy="3475037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9D70741-5EB5-42A7-A6FF-6959BEE9FE89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269755" y="3691086"/>
            <a:ext cx="6582348" cy="537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55600" indent="-355600" algn="l" rtl="0" eaLnBrk="0" fontAlgn="base" hangingPunct="0">
              <a:spcBef>
                <a:spcPct val="30000"/>
              </a:spcBef>
              <a:spcAft>
                <a:spcPct val="0"/>
              </a:spcAft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800" indent="-355600" algn="l" rtl="0" eaLnBrk="0" fontAlgn="base" hangingPunct="0">
              <a:spcBef>
                <a:spcPct val="30000"/>
              </a:spcBef>
              <a:spcAft>
                <a:spcPct val="0"/>
              </a:spcAft>
              <a:buFont typeface="Calibri" pitchFamily="34" charset="0"/>
              <a:buAutoNum type="alphaU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000" indent="-355600" algn="l" rtl="0" eaLnBrk="0" fontAlgn="base" hangingPunct="0">
              <a:spcBef>
                <a:spcPct val="30000"/>
              </a:spcBef>
              <a:spcAft>
                <a:spcPct val="0"/>
              </a:spcAft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7200" indent="-355600" algn="l" rtl="0" eaLnBrk="0" fontAlgn="base" hangingPunct="0">
              <a:spcBef>
                <a:spcPct val="30000"/>
              </a:spcBef>
              <a:spcAft>
                <a:spcPct val="0"/>
              </a:spcAft>
              <a:buAutoNum type="alphaU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4400" indent="-355600" algn="l" rtl="0" eaLnBrk="0" fontAlgn="base" hangingPunct="0">
              <a:spcBef>
                <a:spcPct val="30000"/>
              </a:spcBef>
              <a:spcAft>
                <a:spcPct val="0"/>
              </a:spcAft>
              <a:buAutoNum type="romanU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655" indent="-349655" defTabSz="932414">
              <a:buFont typeface="+mj-lt"/>
              <a:buAutoNum type="arabicPeriod"/>
            </a:pPr>
            <a:endParaRPr lang="en-US" sz="18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751B5C23-FECB-4320-B252-4BFDDDC4534B}"/>
              </a:ext>
            </a:extLst>
          </p:cNvPr>
          <p:cNvSpPr/>
          <p:nvPr userDrawn="1"/>
        </p:nvSpPr>
        <p:spPr bwMode="auto">
          <a:xfrm>
            <a:off x="292216" y="259643"/>
            <a:ext cx="8830439" cy="238848"/>
          </a:xfrm>
          <a:prstGeom prst="roundRect">
            <a:avLst>
              <a:gd name="adj" fmla="val 50000"/>
            </a:avLst>
          </a:prstGeom>
          <a:solidFill>
            <a:srgbClr val="3F9A38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pic>
        <p:nvPicPr>
          <p:cNvPr id="15" name="Pictur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891" y="4856603"/>
            <a:ext cx="2402217" cy="505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16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366148"/>
            <a:ext cx="6400800" cy="131671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5816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941" y="974230"/>
            <a:ext cx="7772400" cy="2171700"/>
          </a:xfrm>
        </p:spPr>
        <p:txBody>
          <a:bodyPr/>
          <a:lstStyle>
            <a:lvl1pPr algn="ctr">
              <a:defRPr sz="4800">
                <a:solidFill>
                  <a:srgbClr val="2F5E8D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100668" y="6611353"/>
            <a:ext cx="1387336" cy="238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01CD488-834A-4CDE-8D59-667FD6231FB3}" type="datetime8">
              <a:rPr lang="en-US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1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606061" y="6611354"/>
            <a:ext cx="2621990" cy="238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6108" y="6611354"/>
            <a:ext cx="569843" cy="238125"/>
          </a:xfrm>
        </p:spPr>
        <p:txBody>
          <a:bodyPr/>
          <a:lstStyle>
            <a:lvl1pPr>
              <a:defRPr sz="1100" b="1"/>
            </a:lvl1pPr>
          </a:lstStyle>
          <a:p>
            <a:pPr>
              <a:defRPr/>
            </a:pPr>
            <a:fld id="{AA0A7BD9-96AE-472C-B640-6E02757B64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B5258407-45FA-4277-BE7E-D898BD0A5671}"/>
              </a:ext>
            </a:extLst>
          </p:cNvPr>
          <p:cNvSpPr/>
          <p:nvPr userDrawn="1"/>
        </p:nvSpPr>
        <p:spPr bwMode="auto">
          <a:xfrm>
            <a:off x="3791066" y="6580481"/>
            <a:ext cx="5290715" cy="238848"/>
          </a:xfrm>
          <a:prstGeom prst="roundRect">
            <a:avLst>
              <a:gd name="adj" fmla="val 50000"/>
            </a:avLst>
          </a:prstGeom>
          <a:solidFill>
            <a:srgbClr val="089DC5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1CCC0491-6F69-4A3B-9357-663E0ECAF477}"/>
              </a:ext>
            </a:extLst>
          </p:cNvPr>
          <p:cNvGrpSpPr/>
          <p:nvPr userDrawn="1"/>
        </p:nvGrpSpPr>
        <p:grpSpPr>
          <a:xfrm>
            <a:off x="181643" y="259643"/>
            <a:ext cx="2630649" cy="238848"/>
            <a:chOff x="118929" y="161388"/>
            <a:chExt cx="2630649" cy="238848"/>
          </a:xfrm>
        </p:grpSpPr>
        <p:sp>
          <p:nvSpPr>
            <p:cNvPr id="158" name="Freeform 5">
              <a:extLst>
                <a:ext uri="{FF2B5EF4-FFF2-40B4-BE49-F238E27FC236}">
                  <a16:creationId xmlns:a16="http://schemas.microsoft.com/office/drawing/2014/main" id="{F0ED5E91-F97B-4EF7-A40E-8DBCD5D5DC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96" y="161388"/>
              <a:ext cx="239514" cy="119424"/>
            </a:xfrm>
            <a:custGeom>
              <a:avLst/>
              <a:gdLst>
                <a:gd name="T0" fmla="*/ 179 w 359"/>
                <a:gd name="T1" fmla="*/ 0 h 179"/>
                <a:gd name="T2" fmla="*/ 179 w 359"/>
                <a:gd name="T3" fmla="*/ 0 h 179"/>
                <a:gd name="T4" fmla="*/ 161 w 359"/>
                <a:gd name="T5" fmla="*/ 0 h 179"/>
                <a:gd name="T6" fmla="*/ 144 w 359"/>
                <a:gd name="T7" fmla="*/ 4 h 179"/>
                <a:gd name="T8" fmla="*/ 127 w 359"/>
                <a:gd name="T9" fmla="*/ 7 h 179"/>
                <a:gd name="T10" fmla="*/ 111 w 359"/>
                <a:gd name="T11" fmla="*/ 13 h 179"/>
                <a:gd name="T12" fmla="*/ 95 w 359"/>
                <a:gd name="T13" fmla="*/ 22 h 179"/>
                <a:gd name="T14" fmla="*/ 81 w 359"/>
                <a:gd name="T15" fmla="*/ 30 h 179"/>
                <a:gd name="T16" fmla="*/ 67 w 359"/>
                <a:gd name="T17" fmla="*/ 39 h 179"/>
                <a:gd name="T18" fmla="*/ 54 w 359"/>
                <a:gd name="T19" fmla="*/ 52 h 179"/>
                <a:gd name="T20" fmla="*/ 41 w 359"/>
                <a:gd name="T21" fmla="*/ 65 h 179"/>
                <a:gd name="T22" fmla="*/ 32 w 359"/>
                <a:gd name="T23" fmla="*/ 79 h 179"/>
                <a:gd name="T24" fmla="*/ 23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2 h 179"/>
                <a:gd name="T32" fmla="*/ 2 w 359"/>
                <a:gd name="T33" fmla="*/ 159 h 179"/>
                <a:gd name="T34" fmla="*/ 0 w 359"/>
                <a:gd name="T35" fmla="*/ 179 h 179"/>
                <a:gd name="T36" fmla="*/ 179 w 359"/>
                <a:gd name="T37" fmla="*/ 179 h 179"/>
                <a:gd name="T38" fmla="*/ 359 w 359"/>
                <a:gd name="T39" fmla="*/ 179 h 179"/>
                <a:gd name="T40" fmla="*/ 359 w 359"/>
                <a:gd name="T41" fmla="*/ 179 h 179"/>
                <a:gd name="T42" fmla="*/ 179 w 359"/>
                <a:gd name="T43" fmla="*/ 179 h 179"/>
                <a:gd name="T44" fmla="*/ 179 w 359"/>
                <a:gd name="T45" fmla="*/ 0 h 179"/>
                <a:gd name="T46" fmla="*/ 179 w 359"/>
                <a:gd name="T4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5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C9E4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6">
              <a:extLst>
                <a:ext uri="{FF2B5EF4-FFF2-40B4-BE49-F238E27FC236}">
                  <a16:creationId xmlns:a16="http://schemas.microsoft.com/office/drawing/2014/main" id="{6AF77D1F-B521-4FED-BA76-E7A0465AF0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96" y="161388"/>
              <a:ext cx="239514" cy="119424"/>
            </a:xfrm>
            <a:custGeom>
              <a:avLst/>
              <a:gdLst>
                <a:gd name="T0" fmla="*/ 179 w 359"/>
                <a:gd name="T1" fmla="*/ 0 h 179"/>
                <a:gd name="T2" fmla="*/ 179 w 359"/>
                <a:gd name="T3" fmla="*/ 0 h 179"/>
                <a:gd name="T4" fmla="*/ 161 w 359"/>
                <a:gd name="T5" fmla="*/ 0 h 179"/>
                <a:gd name="T6" fmla="*/ 144 w 359"/>
                <a:gd name="T7" fmla="*/ 4 h 179"/>
                <a:gd name="T8" fmla="*/ 127 w 359"/>
                <a:gd name="T9" fmla="*/ 7 h 179"/>
                <a:gd name="T10" fmla="*/ 111 w 359"/>
                <a:gd name="T11" fmla="*/ 13 h 179"/>
                <a:gd name="T12" fmla="*/ 95 w 359"/>
                <a:gd name="T13" fmla="*/ 22 h 179"/>
                <a:gd name="T14" fmla="*/ 81 w 359"/>
                <a:gd name="T15" fmla="*/ 30 h 179"/>
                <a:gd name="T16" fmla="*/ 67 w 359"/>
                <a:gd name="T17" fmla="*/ 39 h 179"/>
                <a:gd name="T18" fmla="*/ 54 w 359"/>
                <a:gd name="T19" fmla="*/ 52 h 179"/>
                <a:gd name="T20" fmla="*/ 41 w 359"/>
                <a:gd name="T21" fmla="*/ 65 h 179"/>
                <a:gd name="T22" fmla="*/ 32 w 359"/>
                <a:gd name="T23" fmla="*/ 79 h 179"/>
                <a:gd name="T24" fmla="*/ 23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2 h 179"/>
                <a:gd name="T32" fmla="*/ 2 w 359"/>
                <a:gd name="T33" fmla="*/ 159 h 179"/>
                <a:gd name="T34" fmla="*/ 0 w 359"/>
                <a:gd name="T35" fmla="*/ 179 h 179"/>
                <a:gd name="T36" fmla="*/ 179 w 359"/>
                <a:gd name="T37" fmla="*/ 179 h 179"/>
                <a:gd name="T38" fmla="*/ 359 w 359"/>
                <a:gd name="T39" fmla="*/ 179 h 179"/>
                <a:gd name="T40" fmla="*/ 359 w 359"/>
                <a:gd name="T41" fmla="*/ 179 h 179"/>
                <a:gd name="T42" fmla="*/ 179 w 359"/>
                <a:gd name="T43" fmla="*/ 179 h 179"/>
                <a:gd name="T44" fmla="*/ 179 w 359"/>
                <a:gd name="T45" fmla="*/ 0 h 179"/>
                <a:gd name="T46" fmla="*/ 179 w 359"/>
                <a:gd name="T4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5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7">
              <a:extLst>
                <a:ext uri="{FF2B5EF4-FFF2-40B4-BE49-F238E27FC236}">
                  <a16:creationId xmlns:a16="http://schemas.microsoft.com/office/drawing/2014/main" id="{5C37DE04-B159-4499-8A41-200E0C42D9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929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79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8">
              <a:extLst>
                <a:ext uri="{FF2B5EF4-FFF2-40B4-BE49-F238E27FC236}">
                  <a16:creationId xmlns:a16="http://schemas.microsoft.com/office/drawing/2014/main" id="{A36C815D-CC1C-439D-A716-9983B6259C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929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9">
              <a:extLst>
                <a:ext uri="{FF2B5EF4-FFF2-40B4-BE49-F238E27FC236}">
                  <a16:creationId xmlns:a16="http://schemas.microsoft.com/office/drawing/2014/main" id="{F95F5AE0-18F5-4859-AABA-E816DA4CDC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280812"/>
              <a:ext cx="238847" cy="119424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0 w 358"/>
                <a:gd name="T5" fmla="*/ 0 h 179"/>
                <a:gd name="T6" fmla="*/ 0 w 358"/>
                <a:gd name="T7" fmla="*/ 0 h 179"/>
                <a:gd name="T8" fmla="*/ 0 w 358"/>
                <a:gd name="T9" fmla="*/ 0 h 179"/>
                <a:gd name="T10" fmla="*/ 2 w 358"/>
                <a:gd name="T11" fmla="*/ 18 h 179"/>
                <a:gd name="T12" fmla="*/ 3 w 358"/>
                <a:gd name="T13" fmla="*/ 36 h 179"/>
                <a:gd name="T14" fmla="*/ 9 w 358"/>
                <a:gd name="T15" fmla="*/ 52 h 179"/>
                <a:gd name="T16" fmla="*/ 14 w 358"/>
                <a:gd name="T17" fmla="*/ 70 h 179"/>
                <a:gd name="T18" fmla="*/ 23 w 358"/>
                <a:gd name="T19" fmla="*/ 84 h 179"/>
                <a:gd name="T20" fmla="*/ 32 w 358"/>
                <a:gd name="T21" fmla="*/ 101 h 179"/>
                <a:gd name="T22" fmla="*/ 41 w 358"/>
                <a:gd name="T23" fmla="*/ 113 h 179"/>
                <a:gd name="T24" fmla="*/ 54 w 358"/>
                <a:gd name="T25" fmla="*/ 126 h 179"/>
                <a:gd name="T26" fmla="*/ 66 w 358"/>
                <a:gd name="T27" fmla="*/ 138 h 179"/>
                <a:gd name="T28" fmla="*/ 81 w 358"/>
                <a:gd name="T29" fmla="*/ 149 h 179"/>
                <a:gd name="T30" fmla="*/ 95 w 358"/>
                <a:gd name="T31" fmla="*/ 158 h 179"/>
                <a:gd name="T32" fmla="*/ 111 w 358"/>
                <a:gd name="T33" fmla="*/ 165 h 179"/>
                <a:gd name="T34" fmla="*/ 127 w 358"/>
                <a:gd name="T35" fmla="*/ 170 h 179"/>
                <a:gd name="T36" fmla="*/ 143 w 358"/>
                <a:gd name="T37" fmla="*/ 176 h 179"/>
                <a:gd name="T38" fmla="*/ 161 w 358"/>
                <a:gd name="T39" fmla="*/ 178 h 179"/>
                <a:gd name="T40" fmla="*/ 179 w 358"/>
                <a:gd name="T41" fmla="*/ 179 h 179"/>
                <a:gd name="T42" fmla="*/ 179 w 358"/>
                <a:gd name="T43" fmla="*/ 179 h 179"/>
                <a:gd name="T44" fmla="*/ 199 w 358"/>
                <a:gd name="T45" fmla="*/ 178 h 179"/>
                <a:gd name="T46" fmla="*/ 217 w 358"/>
                <a:gd name="T47" fmla="*/ 176 h 179"/>
                <a:gd name="T48" fmla="*/ 233 w 358"/>
                <a:gd name="T49" fmla="*/ 170 h 179"/>
                <a:gd name="T50" fmla="*/ 249 w 358"/>
                <a:gd name="T51" fmla="*/ 165 h 179"/>
                <a:gd name="T52" fmla="*/ 265 w 358"/>
                <a:gd name="T53" fmla="*/ 158 h 179"/>
                <a:gd name="T54" fmla="*/ 279 w 358"/>
                <a:gd name="T55" fmla="*/ 149 h 179"/>
                <a:gd name="T56" fmla="*/ 294 w 358"/>
                <a:gd name="T57" fmla="*/ 138 h 179"/>
                <a:gd name="T58" fmla="*/ 306 w 358"/>
                <a:gd name="T59" fmla="*/ 126 h 179"/>
                <a:gd name="T60" fmla="*/ 319 w 358"/>
                <a:gd name="T61" fmla="*/ 113 h 179"/>
                <a:gd name="T62" fmla="*/ 328 w 358"/>
                <a:gd name="T63" fmla="*/ 101 h 179"/>
                <a:gd name="T64" fmla="*/ 337 w 358"/>
                <a:gd name="T65" fmla="*/ 84 h 179"/>
                <a:gd name="T66" fmla="*/ 346 w 358"/>
                <a:gd name="T67" fmla="*/ 70 h 179"/>
                <a:gd name="T68" fmla="*/ 351 w 358"/>
                <a:gd name="T69" fmla="*/ 52 h 179"/>
                <a:gd name="T70" fmla="*/ 355 w 358"/>
                <a:gd name="T71" fmla="*/ 36 h 179"/>
                <a:gd name="T72" fmla="*/ 358 w 358"/>
                <a:gd name="T73" fmla="*/ 18 h 179"/>
                <a:gd name="T74" fmla="*/ 358 w 358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79" y="149"/>
                  </a:lnTo>
                  <a:lnTo>
                    <a:pt x="294" y="138"/>
                  </a:lnTo>
                  <a:lnTo>
                    <a:pt x="306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63B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0">
              <a:extLst>
                <a:ext uri="{FF2B5EF4-FFF2-40B4-BE49-F238E27FC236}">
                  <a16:creationId xmlns:a16="http://schemas.microsoft.com/office/drawing/2014/main" id="{1BE0382F-662F-43F9-BA51-B2181D1D6D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280812"/>
              <a:ext cx="238847" cy="119424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0 w 358"/>
                <a:gd name="T5" fmla="*/ 0 h 179"/>
                <a:gd name="T6" fmla="*/ 0 w 358"/>
                <a:gd name="T7" fmla="*/ 0 h 179"/>
                <a:gd name="T8" fmla="*/ 0 w 358"/>
                <a:gd name="T9" fmla="*/ 0 h 179"/>
                <a:gd name="T10" fmla="*/ 2 w 358"/>
                <a:gd name="T11" fmla="*/ 18 h 179"/>
                <a:gd name="T12" fmla="*/ 3 w 358"/>
                <a:gd name="T13" fmla="*/ 36 h 179"/>
                <a:gd name="T14" fmla="*/ 9 w 358"/>
                <a:gd name="T15" fmla="*/ 52 h 179"/>
                <a:gd name="T16" fmla="*/ 14 w 358"/>
                <a:gd name="T17" fmla="*/ 70 h 179"/>
                <a:gd name="T18" fmla="*/ 23 w 358"/>
                <a:gd name="T19" fmla="*/ 84 h 179"/>
                <a:gd name="T20" fmla="*/ 32 w 358"/>
                <a:gd name="T21" fmla="*/ 101 h 179"/>
                <a:gd name="T22" fmla="*/ 41 w 358"/>
                <a:gd name="T23" fmla="*/ 113 h 179"/>
                <a:gd name="T24" fmla="*/ 54 w 358"/>
                <a:gd name="T25" fmla="*/ 126 h 179"/>
                <a:gd name="T26" fmla="*/ 66 w 358"/>
                <a:gd name="T27" fmla="*/ 138 h 179"/>
                <a:gd name="T28" fmla="*/ 81 w 358"/>
                <a:gd name="T29" fmla="*/ 149 h 179"/>
                <a:gd name="T30" fmla="*/ 95 w 358"/>
                <a:gd name="T31" fmla="*/ 158 h 179"/>
                <a:gd name="T32" fmla="*/ 111 w 358"/>
                <a:gd name="T33" fmla="*/ 165 h 179"/>
                <a:gd name="T34" fmla="*/ 127 w 358"/>
                <a:gd name="T35" fmla="*/ 170 h 179"/>
                <a:gd name="T36" fmla="*/ 143 w 358"/>
                <a:gd name="T37" fmla="*/ 176 h 179"/>
                <a:gd name="T38" fmla="*/ 161 w 358"/>
                <a:gd name="T39" fmla="*/ 178 h 179"/>
                <a:gd name="T40" fmla="*/ 179 w 358"/>
                <a:gd name="T41" fmla="*/ 179 h 179"/>
                <a:gd name="T42" fmla="*/ 179 w 358"/>
                <a:gd name="T43" fmla="*/ 179 h 179"/>
                <a:gd name="T44" fmla="*/ 199 w 358"/>
                <a:gd name="T45" fmla="*/ 178 h 179"/>
                <a:gd name="T46" fmla="*/ 217 w 358"/>
                <a:gd name="T47" fmla="*/ 176 h 179"/>
                <a:gd name="T48" fmla="*/ 233 w 358"/>
                <a:gd name="T49" fmla="*/ 170 h 179"/>
                <a:gd name="T50" fmla="*/ 249 w 358"/>
                <a:gd name="T51" fmla="*/ 165 h 179"/>
                <a:gd name="T52" fmla="*/ 265 w 358"/>
                <a:gd name="T53" fmla="*/ 158 h 179"/>
                <a:gd name="T54" fmla="*/ 279 w 358"/>
                <a:gd name="T55" fmla="*/ 149 h 179"/>
                <a:gd name="T56" fmla="*/ 294 w 358"/>
                <a:gd name="T57" fmla="*/ 138 h 179"/>
                <a:gd name="T58" fmla="*/ 306 w 358"/>
                <a:gd name="T59" fmla="*/ 126 h 179"/>
                <a:gd name="T60" fmla="*/ 319 w 358"/>
                <a:gd name="T61" fmla="*/ 113 h 179"/>
                <a:gd name="T62" fmla="*/ 328 w 358"/>
                <a:gd name="T63" fmla="*/ 101 h 179"/>
                <a:gd name="T64" fmla="*/ 337 w 358"/>
                <a:gd name="T65" fmla="*/ 84 h 179"/>
                <a:gd name="T66" fmla="*/ 346 w 358"/>
                <a:gd name="T67" fmla="*/ 70 h 179"/>
                <a:gd name="T68" fmla="*/ 351 w 358"/>
                <a:gd name="T69" fmla="*/ 52 h 179"/>
                <a:gd name="T70" fmla="*/ 355 w 358"/>
                <a:gd name="T71" fmla="*/ 36 h 179"/>
                <a:gd name="T72" fmla="*/ 358 w 358"/>
                <a:gd name="T73" fmla="*/ 18 h 179"/>
                <a:gd name="T74" fmla="*/ 358 w 358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79" y="149"/>
                  </a:lnTo>
                  <a:lnTo>
                    <a:pt x="294" y="138"/>
                  </a:lnTo>
                  <a:lnTo>
                    <a:pt x="306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1">
              <a:extLst>
                <a:ext uri="{FF2B5EF4-FFF2-40B4-BE49-F238E27FC236}">
                  <a16:creationId xmlns:a16="http://schemas.microsoft.com/office/drawing/2014/main" id="{E3DF45B0-B0E1-4A7B-BD48-25B86132C2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6136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1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1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2854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2">
              <a:extLst>
                <a:ext uri="{FF2B5EF4-FFF2-40B4-BE49-F238E27FC236}">
                  <a16:creationId xmlns:a16="http://schemas.microsoft.com/office/drawing/2014/main" id="{8A29844C-3C46-4B6B-B742-5D8F042217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6136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1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1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3">
              <a:extLst>
                <a:ext uri="{FF2B5EF4-FFF2-40B4-BE49-F238E27FC236}">
                  <a16:creationId xmlns:a16="http://schemas.microsoft.com/office/drawing/2014/main" id="{DC1F8E1B-E4BD-421F-8108-3B75767820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4011" y="280812"/>
              <a:ext cx="238847" cy="119424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0 w 358"/>
                <a:gd name="T5" fmla="*/ 0 h 179"/>
                <a:gd name="T6" fmla="*/ 0 w 358"/>
                <a:gd name="T7" fmla="*/ 0 h 179"/>
                <a:gd name="T8" fmla="*/ 0 w 358"/>
                <a:gd name="T9" fmla="*/ 0 h 179"/>
                <a:gd name="T10" fmla="*/ 1 w 358"/>
                <a:gd name="T11" fmla="*/ 18 h 179"/>
                <a:gd name="T12" fmla="*/ 3 w 358"/>
                <a:gd name="T13" fmla="*/ 36 h 179"/>
                <a:gd name="T14" fmla="*/ 9 w 358"/>
                <a:gd name="T15" fmla="*/ 52 h 179"/>
                <a:gd name="T16" fmla="*/ 14 w 358"/>
                <a:gd name="T17" fmla="*/ 70 h 179"/>
                <a:gd name="T18" fmla="*/ 23 w 358"/>
                <a:gd name="T19" fmla="*/ 84 h 179"/>
                <a:gd name="T20" fmla="*/ 32 w 358"/>
                <a:gd name="T21" fmla="*/ 101 h 179"/>
                <a:gd name="T22" fmla="*/ 41 w 358"/>
                <a:gd name="T23" fmla="*/ 113 h 179"/>
                <a:gd name="T24" fmla="*/ 53 w 358"/>
                <a:gd name="T25" fmla="*/ 126 h 179"/>
                <a:gd name="T26" fmla="*/ 66 w 358"/>
                <a:gd name="T27" fmla="*/ 138 h 179"/>
                <a:gd name="T28" fmla="*/ 80 w 358"/>
                <a:gd name="T29" fmla="*/ 149 h 179"/>
                <a:gd name="T30" fmla="*/ 95 w 358"/>
                <a:gd name="T31" fmla="*/ 158 h 179"/>
                <a:gd name="T32" fmla="*/ 111 w 358"/>
                <a:gd name="T33" fmla="*/ 165 h 179"/>
                <a:gd name="T34" fmla="*/ 127 w 358"/>
                <a:gd name="T35" fmla="*/ 170 h 179"/>
                <a:gd name="T36" fmla="*/ 143 w 358"/>
                <a:gd name="T37" fmla="*/ 176 h 179"/>
                <a:gd name="T38" fmla="*/ 161 w 358"/>
                <a:gd name="T39" fmla="*/ 178 h 179"/>
                <a:gd name="T40" fmla="*/ 179 w 358"/>
                <a:gd name="T41" fmla="*/ 179 h 179"/>
                <a:gd name="T42" fmla="*/ 179 w 358"/>
                <a:gd name="T43" fmla="*/ 179 h 179"/>
                <a:gd name="T44" fmla="*/ 199 w 358"/>
                <a:gd name="T45" fmla="*/ 178 h 179"/>
                <a:gd name="T46" fmla="*/ 216 w 358"/>
                <a:gd name="T47" fmla="*/ 176 h 179"/>
                <a:gd name="T48" fmla="*/ 233 w 358"/>
                <a:gd name="T49" fmla="*/ 170 h 179"/>
                <a:gd name="T50" fmla="*/ 249 w 358"/>
                <a:gd name="T51" fmla="*/ 165 h 179"/>
                <a:gd name="T52" fmla="*/ 265 w 358"/>
                <a:gd name="T53" fmla="*/ 158 h 179"/>
                <a:gd name="T54" fmla="*/ 279 w 358"/>
                <a:gd name="T55" fmla="*/ 149 h 179"/>
                <a:gd name="T56" fmla="*/ 294 w 358"/>
                <a:gd name="T57" fmla="*/ 138 h 179"/>
                <a:gd name="T58" fmla="*/ 306 w 358"/>
                <a:gd name="T59" fmla="*/ 126 h 179"/>
                <a:gd name="T60" fmla="*/ 319 w 358"/>
                <a:gd name="T61" fmla="*/ 113 h 179"/>
                <a:gd name="T62" fmla="*/ 328 w 358"/>
                <a:gd name="T63" fmla="*/ 101 h 179"/>
                <a:gd name="T64" fmla="*/ 337 w 358"/>
                <a:gd name="T65" fmla="*/ 84 h 179"/>
                <a:gd name="T66" fmla="*/ 346 w 358"/>
                <a:gd name="T67" fmla="*/ 70 h 179"/>
                <a:gd name="T68" fmla="*/ 351 w 358"/>
                <a:gd name="T69" fmla="*/ 52 h 179"/>
                <a:gd name="T70" fmla="*/ 354 w 358"/>
                <a:gd name="T71" fmla="*/ 36 h 179"/>
                <a:gd name="T72" fmla="*/ 358 w 358"/>
                <a:gd name="T73" fmla="*/ 18 h 179"/>
                <a:gd name="T74" fmla="*/ 358 w 358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3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6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79" y="149"/>
                  </a:lnTo>
                  <a:lnTo>
                    <a:pt x="294" y="138"/>
                  </a:lnTo>
                  <a:lnTo>
                    <a:pt x="306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4" y="36"/>
                  </a:lnTo>
                  <a:lnTo>
                    <a:pt x="358" y="18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3761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4">
              <a:extLst>
                <a:ext uri="{FF2B5EF4-FFF2-40B4-BE49-F238E27FC236}">
                  <a16:creationId xmlns:a16="http://schemas.microsoft.com/office/drawing/2014/main" id="{1AA80939-C434-468C-8765-D9FEC0A64B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4011" y="280812"/>
              <a:ext cx="238847" cy="119424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0 w 358"/>
                <a:gd name="T5" fmla="*/ 0 h 179"/>
                <a:gd name="T6" fmla="*/ 0 w 358"/>
                <a:gd name="T7" fmla="*/ 0 h 179"/>
                <a:gd name="T8" fmla="*/ 0 w 358"/>
                <a:gd name="T9" fmla="*/ 0 h 179"/>
                <a:gd name="T10" fmla="*/ 1 w 358"/>
                <a:gd name="T11" fmla="*/ 18 h 179"/>
                <a:gd name="T12" fmla="*/ 3 w 358"/>
                <a:gd name="T13" fmla="*/ 36 h 179"/>
                <a:gd name="T14" fmla="*/ 9 w 358"/>
                <a:gd name="T15" fmla="*/ 52 h 179"/>
                <a:gd name="T16" fmla="*/ 14 w 358"/>
                <a:gd name="T17" fmla="*/ 70 h 179"/>
                <a:gd name="T18" fmla="*/ 23 w 358"/>
                <a:gd name="T19" fmla="*/ 84 h 179"/>
                <a:gd name="T20" fmla="*/ 32 w 358"/>
                <a:gd name="T21" fmla="*/ 101 h 179"/>
                <a:gd name="T22" fmla="*/ 41 w 358"/>
                <a:gd name="T23" fmla="*/ 113 h 179"/>
                <a:gd name="T24" fmla="*/ 53 w 358"/>
                <a:gd name="T25" fmla="*/ 126 h 179"/>
                <a:gd name="T26" fmla="*/ 66 w 358"/>
                <a:gd name="T27" fmla="*/ 138 h 179"/>
                <a:gd name="T28" fmla="*/ 80 w 358"/>
                <a:gd name="T29" fmla="*/ 149 h 179"/>
                <a:gd name="T30" fmla="*/ 95 w 358"/>
                <a:gd name="T31" fmla="*/ 158 h 179"/>
                <a:gd name="T32" fmla="*/ 111 w 358"/>
                <a:gd name="T33" fmla="*/ 165 h 179"/>
                <a:gd name="T34" fmla="*/ 127 w 358"/>
                <a:gd name="T35" fmla="*/ 170 h 179"/>
                <a:gd name="T36" fmla="*/ 143 w 358"/>
                <a:gd name="T37" fmla="*/ 176 h 179"/>
                <a:gd name="T38" fmla="*/ 161 w 358"/>
                <a:gd name="T39" fmla="*/ 178 h 179"/>
                <a:gd name="T40" fmla="*/ 179 w 358"/>
                <a:gd name="T41" fmla="*/ 179 h 179"/>
                <a:gd name="T42" fmla="*/ 179 w 358"/>
                <a:gd name="T43" fmla="*/ 179 h 179"/>
                <a:gd name="T44" fmla="*/ 199 w 358"/>
                <a:gd name="T45" fmla="*/ 178 h 179"/>
                <a:gd name="T46" fmla="*/ 216 w 358"/>
                <a:gd name="T47" fmla="*/ 176 h 179"/>
                <a:gd name="T48" fmla="*/ 233 w 358"/>
                <a:gd name="T49" fmla="*/ 170 h 179"/>
                <a:gd name="T50" fmla="*/ 249 w 358"/>
                <a:gd name="T51" fmla="*/ 165 h 179"/>
                <a:gd name="T52" fmla="*/ 265 w 358"/>
                <a:gd name="T53" fmla="*/ 158 h 179"/>
                <a:gd name="T54" fmla="*/ 279 w 358"/>
                <a:gd name="T55" fmla="*/ 149 h 179"/>
                <a:gd name="T56" fmla="*/ 294 w 358"/>
                <a:gd name="T57" fmla="*/ 138 h 179"/>
                <a:gd name="T58" fmla="*/ 306 w 358"/>
                <a:gd name="T59" fmla="*/ 126 h 179"/>
                <a:gd name="T60" fmla="*/ 319 w 358"/>
                <a:gd name="T61" fmla="*/ 113 h 179"/>
                <a:gd name="T62" fmla="*/ 328 w 358"/>
                <a:gd name="T63" fmla="*/ 101 h 179"/>
                <a:gd name="T64" fmla="*/ 337 w 358"/>
                <a:gd name="T65" fmla="*/ 84 h 179"/>
                <a:gd name="T66" fmla="*/ 346 w 358"/>
                <a:gd name="T67" fmla="*/ 70 h 179"/>
                <a:gd name="T68" fmla="*/ 351 w 358"/>
                <a:gd name="T69" fmla="*/ 52 h 179"/>
                <a:gd name="T70" fmla="*/ 354 w 358"/>
                <a:gd name="T71" fmla="*/ 36 h 179"/>
                <a:gd name="T72" fmla="*/ 358 w 358"/>
                <a:gd name="T73" fmla="*/ 18 h 179"/>
                <a:gd name="T74" fmla="*/ 358 w 358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3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6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79" y="149"/>
                  </a:lnTo>
                  <a:lnTo>
                    <a:pt x="294" y="138"/>
                  </a:lnTo>
                  <a:lnTo>
                    <a:pt x="306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4" y="36"/>
                  </a:lnTo>
                  <a:lnTo>
                    <a:pt x="358" y="18"/>
                  </a:lnTo>
                  <a:lnTo>
                    <a:pt x="3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5">
              <a:extLst>
                <a:ext uri="{FF2B5EF4-FFF2-40B4-BE49-F238E27FC236}">
                  <a16:creationId xmlns:a16="http://schemas.microsoft.com/office/drawing/2014/main" id="{2DDF6D55-3395-41F2-A330-7084FFB98D2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12280" y="280812"/>
              <a:ext cx="120090" cy="119424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0 w 180"/>
                <a:gd name="T9" fmla="*/ 179 h 179"/>
                <a:gd name="T10" fmla="*/ 0 w 180"/>
                <a:gd name="T11" fmla="*/ 179 h 179"/>
                <a:gd name="T12" fmla="*/ 20 w 180"/>
                <a:gd name="T13" fmla="*/ 178 h 179"/>
                <a:gd name="T14" fmla="*/ 38 w 180"/>
                <a:gd name="T15" fmla="*/ 176 h 179"/>
                <a:gd name="T16" fmla="*/ 54 w 180"/>
                <a:gd name="T17" fmla="*/ 170 h 179"/>
                <a:gd name="T18" fmla="*/ 70 w 180"/>
                <a:gd name="T19" fmla="*/ 165 h 179"/>
                <a:gd name="T20" fmla="*/ 86 w 180"/>
                <a:gd name="T21" fmla="*/ 158 h 179"/>
                <a:gd name="T22" fmla="*/ 101 w 180"/>
                <a:gd name="T23" fmla="*/ 149 h 179"/>
                <a:gd name="T24" fmla="*/ 115 w 180"/>
                <a:gd name="T25" fmla="*/ 138 h 179"/>
                <a:gd name="T26" fmla="*/ 128 w 180"/>
                <a:gd name="T27" fmla="*/ 126 h 179"/>
                <a:gd name="T28" fmla="*/ 140 w 180"/>
                <a:gd name="T29" fmla="*/ 113 h 179"/>
                <a:gd name="T30" fmla="*/ 149 w 180"/>
                <a:gd name="T31" fmla="*/ 101 h 179"/>
                <a:gd name="T32" fmla="*/ 158 w 180"/>
                <a:gd name="T33" fmla="*/ 84 h 179"/>
                <a:gd name="T34" fmla="*/ 167 w 180"/>
                <a:gd name="T35" fmla="*/ 70 h 179"/>
                <a:gd name="T36" fmla="*/ 172 w 180"/>
                <a:gd name="T37" fmla="*/ 52 h 179"/>
                <a:gd name="T38" fmla="*/ 176 w 180"/>
                <a:gd name="T39" fmla="*/ 36 h 179"/>
                <a:gd name="T40" fmla="*/ 180 w 180"/>
                <a:gd name="T41" fmla="*/ 18 h 179"/>
                <a:gd name="T42" fmla="*/ 180 w 180"/>
                <a:gd name="T43" fmla="*/ 0 h 179"/>
                <a:gd name="T44" fmla="*/ 180 w 180"/>
                <a:gd name="T45" fmla="*/ 0 h 179"/>
                <a:gd name="T46" fmla="*/ 180 w 180"/>
                <a:gd name="T47" fmla="*/ 0 h 179"/>
                <a:gd name="T48" fmla="*/ 180 w 180"/>
                <a:gd name="T49" fmla="*/ 0 h 179"/>
                <a:gd name="T50" fmla="*/ 180 w 180"/>
                <a:gd name="T51" fmla="*/ 0 h 179"/>
                <a:gd name="T52" fmla="*/ 180 w 180"/>
                <a:gd name="T53" fmla="*/ 0 h 179"/>
                <a:gd name="T54" fmla="*/ 180 w 180"/>
                <a:gd name="T55" fmla="*/ 0 h 179"/>
                <a:gd name="T56" fmla="*/ 180 w 180"/>
                <a:gd name="T5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  <a:close/>
                  <a:moveTo>
                    <a:pt x="180" y="0"/>
                  </a:move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E4F2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6">
              <a:extLst>
                <a:ext uri="{FF2B5EF4-FFF2-40B4-BE49-F238E27FC236}">
                  <a16:creationId xmlns:a16="http://schemas.microsoft.com/office/drawing/2014/main" id="{970A1A05-FAE5-40D4-B4ED-CDCEA85B9F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12280" y="280812"/>
              <a:ext cx="120090" cy="119424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0 w 180"/>
                <a:gd name="T9" fmla="*/ 179 h 179"/>
                <a:gd name="T10" fmla="*/ 0 w 180"/>
                <a:gd name="T11" fmla="*/ 179 h 179"/>
                <a:gd name="T12" fmla="*/ 20 w 180"/>
                <a:gd name="T13" fmla="*/ 178 h 179"/>
                <a:gd name="T14" fmla="*/ 38 w 180"/>
                <a:gd name="T15" fmla="*/ 176 h 179"/>
                <a:gd name="T16" fmla="*/ 54 w 180"/>
                <a:gd name="T17" fmla="*/ 170 h 179"/>
                <a:gd name="T18" fmla="*/ 70 w 180"/>
                <a:gd name="T19" fmla="*/ 165 h 179"/>
                <a:gd name="T20" fmla="*/ 86 w 180"/>
                <a:gd name="T21" fmla="*/ 158 h 179"/>
                <a:gd name="T22" fmla="*/ 101 w 180"/>
                <a:gd name="T23" fmla="*/ 149 h 179"/>
                <a:gd name="T24" fmla="*/ 115 w 180"/>
                <a:gd name="T25" fmla="*/ 138 h 179"/>
                <a:gd name="T26" fmla="*/ 128 w 180"/>
                <a:gd name="T27" fmla="*/ 126 h 179"/>
                <a:gd name="T28" fmla="*/ 140 w 180"/>
                <a:gd name="T29" fmla="*/ 113 h 179"/>
                <a:gd name="T30" fmla="*/ 149 w 180"/>
                <a:gd name="T31" fmla="*/ 101 h 179"/>
                <a:gd name="T32" fmla="*/ 158 w 180"/>
                <a:gd name="T33" fmla="*/ 84 h 179"/>
                <a:gd name="T34" fmla="*/ 167 w 180"/>
                <a:gd name="T35" fmla="*/ 70 h 179"/>
                <a:gd name="T36" fmla="*/ 172 w 180"/>
                <a:gd name="T37" fmla="*/ 52 h 179"/>
                <a:gd name="T38" fmla="*/ 176 w 180"/>
                <a:gd name="T39" fmla="*/ 36 h 179"/>
                <a:gd name="T40" fmla="*/ 180 w 180"/>
                <a:gd name="T41" fmla="*/ 18 h 179"/>
                <a:gd name="T42" fmla="*/ 180 w 180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7">
              <a:extLst>
                <a:ext uri="{FF2B5EF4-FFF2-40B4-BE49-F238E27FC236}">
                  <a16:creationId xmlns:a16="http://schemas.microsoft.com/office/drawing/2014/main" id="{CC7CEE01-E8FF-44AA-AD8E-833C2DD955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28081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8">
              <a:extLst>
                <a:ext uri="{FF2B5EF4-FFF2-40B4-BE49-F238E27FC236}">
                  <a16:creationId xmlns:a16="http://schemas.microsoft.com/office/drawing/2014/main" id="{4E240E3A-6AD4-4EF5-A8B9-B749669FEC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353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20 w 179"/>
                <a:gd name="T11" fmla="*/ 178 h 179"/>
                <a:gd name="T12" fmla="*/ 38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1 w 179"/>
                <a:gd name="T21" fmla="*/ 149 h 179"/>
                <a:gd name="T22" fmla="*/ 115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9 w 179"/>
                <a:gd name="T29" fmla="*/ 101 h 179"/>
                <a:gd name="T30" fmla="*/ 158 w 179"/>
                <a:gd name="T31" fmla="*/ 84 h 179"/>
                <a:gd name="T32" fmla="*/ 167 w 179"/>
                <a:gd name="T33" fmla="*/ 70 h 179"/>
                <a:gd name="T34" fmla="*/ 172 w 179"/>
                <a:gd name="T35" fmla="*/ 52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08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9">
              <a:extLst>
                <a:ext uri="{FF2B5EF4-FFF2-40B4-BE49-F238E27FC236}">
                  <a16:creationId xmlns:a16="http://schemas.microsoft.com/office/drawing/2014/main" id="{A76C6301-2D29-4B09-8BB5-98E9C22937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353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20 w 179"/>
                <a:gd name="T11" fmla="*/ 178 h 179"/>
                <a:gd name="T12" fmla="*/ 38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1 w 179"/>
                <a:gd name="T21" fmla="*/ 149 h 179"/>
                <a:gd name="T22" fmla="*/ 115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9 w 179"/>
                <a:gd name="T29" fmla="*/ 101 h 179"/>
                <a:gd name="T30" fmla="*/ 158 w 179"/>
                <a:gd name="T31" fmla="*/ 84 h 179"/>
                <a:gd name="T32" fmla="*/ 167 w 179"/>
                <a:gd name="T33" fmla="*/ 70 h 179"/>
                <a:gd name="T34" fmla="*/ 172 w 179"/>
                <a:gd name="T35" fmla="*/ 52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20">
              <a:extLst>
                <a:ext uri="{FF2B5EF4-FFF2-40B4-BE49-F238E27FC236}">
                  <a16:creationId xmlns:a16="http://schemas.microsoft.com/office/drawing/2014/main" id="{A8F9843F-2B0B-43BB-BD68-CD1F072E15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929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4 w 179"/>
                <a:gd name="T23" fmla="*/ 126 h 179"/>
                <a:gd name="T24" fmla="*/ 66 w 179"/>
                <a:gd name="T25" fmla="*/ 138 h 179"/>
                <a:gd name="T26" fmla="*/ 81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E8C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21">
              <a:extLst>
                <a:ext uri="{FF2B5EF4-FFF2-40B4-BE49-F238E27FC236}">
                  <a16:creationId xmlns:a16="http://schemas.microsoft.com/office/drawing/2014/main" id="{BE65417A-0274-458F-ADB4-B1CDBA4CAA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929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4 w 179"/>
                <a:gd name="T23" fmla="*/ 126 h 179"/>
                <a:gd name="T24" fmla="*/ 66 w 179"/>
                <a:gd name="T25" fmla="*/ 138 h 179"/>
                <a:gd name="T26" fmla="*/ 81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22">
              <a:extLst>
                <a:ext uri="{FF2B5EF4-FFF2-40B4-BE49-F238E27FC236}">
                  <a16:creationId xmlns:a16="http://schemas.microsoft.com/office/drawing/2014/main" id="{7AC4EF4D-F0FE-49F2-BDA5-05F476047B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7776" y="280812"/>
              <a:ext cx="239514" cy="119424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180 w 359"/>
                <a:gd name="T5" fmla="*/ 179 h 179"/>
                <a:gd name="T6" fmla="*/ 180 w 359"/>
                <a:gd name="T7" fmla="*/ 179 h 179"/>
                <a:gd name="T8" fmla="*/ 162 w 359"/>
                <a:gd name="T9" fmla="*/ 178 h 179"/>
                <a:gd name="T10" fmla="*/ 144 w 359"/>
                <a:gd name="T11" fmla="*/ 176 h 179"/>
                <a:gd name="T12" fmla="*/ 128 w 359"/>
                <a:gd name="T13" fmla="*/ 170 h 179"/>
                <a:gd name="T14" fmla="*/ 112 w 359"/>
                <a:gd name="T15" fmla="*/ 165 h 179"/>
                <a:gd name="T16" fmla="*/ 95 w 359"/>
                <a:gd name="T17" fmla="*/ 158 h 179"/>
                <a:gd name="T18" fmla="*/ 81 w 359"/>
                <a:gd name="T19" fmla="*/ 149 h 179"/>
                <a:gd name="T20" fmla="*/ 67 w 359"/>
                <a:gd name="T21" fmla="*/ 138 h 179"/>
                <a:gd name="T22" fmla="*/ 54 w 359"/>
                <a:gd name="T23" fmla="*/ 126 h 179"/>
                <a:gd name="T24" fmla="*/ 42 w 359"/>
                <a:gd name="T25" fmla="*/ 113 h 179"/>
                <a:gd name="T26" fmla="*/ 33 w 359"/>
                <a:gd name="T27" fmla="*/ 101 h 179"/>
                <a:gd name="T28" fmla="*/ 24 w 359"/>
                <a:gd name="T29" fmla="*/ 84 h 179"/>
                <a:gd name="T30" fmla="*/ 15 w 359"/>
                <a:gd name="T31" fmla="*/ 70 h 179"/>
                <a:gd name="T32" fmla="*/ 9 w 359"/>
                <a:gd name="T33" fmla="*/ 52 h 179"/>
                <a:gd name="T34" fmla="*/ 4 w 359"/>
                <a:gd name="T35" fmla="*/ 36 h 179"/>
                <a:gd name="T36" fmla="*/ 2 w 359"/>
                <a:gd name="T37" fmla="*/ 18 h 179"/>
                <a:gd name="T38" fmla="*/ 0 w 359"/>
                <a:gd name="T39" fmla="*/ 0 h 179"/>
                <a:gd name="T40" fmla="*/ 0 w 359"/>
                <a:gd name="T41" fmla="*/ 0 h 179"/>
                <a:gd name="T42" fmla="*/ 0 w 359"/>
                <a:gd name="T43" fmla="*/ 0 h 179"/>
                <a:gd name="T44" fmla="*/ 2 w 359"/>
                <a:gd name="T45" fmla="*/ 18 h 179"/>
                <a:gd name="T46" fmla="*/ 4 w 359"/>
                <a:gd name="T47" fmla="*/ 36 h 179"/>
                <a:gd name="T48" fmla="*/ 9 w 359"/>
                <a:gd name="T49" fmla="*/ 52 h 179"/>
                <a:gd name="T50" fmla="*/ 15 w 359"/>
                <a:gd name="T51" fmla="*/ 70 h 179"/>
                <a:gd name="T52" fmla="*/ 24 w 359"/>
                <a:gd name="T53" fmla="*/ 84 h 179"/>
                <a:gd name="T54" fmla="*/ 33 w 359"/>
                <a:gd name="T55" fmla="*/ 101 h 179"/>
                <a:gd name="T56" fmla="*/ 42 w 359"/>
                <a:gd name="T57" fmla="*/ 113 h 179"/>
                <a:gd name="T58" fmla="*/ 54 w 359"/>
                <a:gd name="T59" fmla="*/ 126 h 179"/>
                <a:gd name="T60" fmla="*/ 67 w 359"/>
                <a:gd name="T61" fmla="*/ 138 h 179"/>
                <a:gd name="T62" fmla="*/ 81 w 359"/>
                <a:gd name="T63" fmla="*/ 149 h 179"/>
                <a:gd name="T64" fmla="*/ 95 w 359"/>
                <a:gd name="T65" fmla="*/ 158 h 179"/>
                <a:gd name="T66" fmla="*/ 112 w 359"/>
                <a:gd name="T67" fmla="*/ 165 h 179"/>
                <a:gd name="T68" fmla="*/ 128 w 359"/>
                <a:gd name="T69" fmla="*/ 170 h 179"/>
                <a:gd name="T70" fmla="*/ 144 w 359"/>
                <a:gd name="T71" fmla="*/ 176 h 179"/>
                <a:gd name="T72" fmla="*/ 162 w 359"/>
                <a:gd name="T73" fmla="*/ 178 h 179"/>
                <a:gd name="T74" fmla="*/ 180 w 359"/>
                <a:gd name="T75" fmla="*/ 179 h 179"/>
                <a:gd name="T76" fmla="*/ 180 w 359"/>
                <a:gd name="T77" fmla="*/ 179 h 179"/>
                <a:gd name="T78" fmla="*/ 199 w 359"/>
                <a:gd name="T79" fmla="*/ 178 h 179"/>
                <a:gd name="T80" fmla="*/ 217 w 359"/>
                <a:gd name="T81" fmla="*/ 176 h 179"/>
                <a:gd name="T82" fmla="*/ 233 w 359"/>
                <a:gd name="T83" fmla="*/ 170 h 179"/>
                <a:gd name="T84" fmla="*/ 250 w 359"/>
                <a:gd name="T85" fmla="*/ 165 h 179"/>
                <a:gd name="T86" fmla="*/ 266 w 359"/>
                <a:gd name="T87" fmla="*/ 158 h 179"/>
                <a:gd name="T88" fmla="*/ 280 w 359"/>
                <a:gd name="T89" fmla="*/ 149 h 179"/>
                <a:gd name="T90" fmla="*/ 294 w 359"/>
                <a:gd name="T91" fmla="*/ 138 h 179"/>
                <a:gd name="T92" fmla="*/ 307 w 359"/>
                <a:gd name="T93" fmla="*/ 126 h 179"/>
                <a:gd name="T94" fmla="*/ 319 w 359"/>
                <a:gd name="T95" fmla="*/ 113 h 179"/>
                <a:gd name="T96" fmla="*/ 328 w 359"/>
                <a:gd name="T97" fmla="*/ 101 h 179"/>
                <a:gd name="T98" fmla="*/ 337 w 359"/>
                <a:gd name="T99" fmla="*/ 84 h 179"/>
                <a:gd name="T100" fmla="*/ 346 w 359"/>
                <a:gd name="T101" fmla="*/ 70 h 179"/>
                <a:gd name="T102" fmla="*/ 352 w 359"/>
                <a:gd name="T103" fmla="*/ 52 h 179"/>
                <a:gd name="T104" fmla="*/ 355 w 359"/>
                <a:gd name="T105" fmla="*/ 36 h 179"/>
                <a:gd name="T106" fmla="*/ 359 w 359"/>
                <a:gd name="T107" fmla="*/ 18 h 179"/>
                <a:gd name="T108" fmla="*/ 359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62" y="178"/>
                  </a:lnTo>
                  <a:lnTo>
                    <a:pt x="144" y="176"/>
                  </a:lnTo>
                  <a:lnTo>
                    <a:pt x="128" y="170"/>
                  </a:lnTo>
                  <a:lnTo>
                    <a:pt x="112" y="165"/>
                  </a:lnTo>
                  <a:lnTo>
                    <a:pt x="95" y="158"/>
                  </a:lnTo>
                  <a:lnTo>
                    <a:pt x="81" y="149"/>
                  </a:lnTo>
                  <a:lnTo>
                    <a:pt x="67" y="138"/>
                  </a:lnTo>
                  <a:lnTo>
                    <a:pt x="54" y="126"/>
                  </a:lnTo>
                  <a:lnTo>
                    <a:pt x="42" y="113"/>
                  </a:lnTo>
                  <a:lnTo>
                    <a:pt x="33" y="101"/>
                  </a:lnTo>
                  <a:lnTo>
                    <a:pt x="24" y="84"/>
                  </a:lnTo>
                  <a:lnTo>
                    <a:pt x="15" y="70"/>
                  </a:lnTo>
                  <a:lnTo>
                    <a:pt x="9" y="52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5" y="70"/>
                  </a:lnTo>
                  <a:lnTo>
                    <a:pt x="24" y="84"/>
                  </a:lnTo>
                  <a:lnTo>
                    <a:pt x="33" y="101"/>
                  </a:lnTo>
                  <a:lnTo>
                    <a:pt x="42" y="113"/>
                  </a:lnTo>
                  <a:lnTo>
                    <a:pt x="54" y="126"/>
                  </a:lnTo>
                  <a:lnTo>
                    <a:pt x="67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2" y="165"/>
                  </a:lnTo>
                  <a:lnTo>
                    <a:pt x="128" y="170"/>
                  </a:lnTo>
                  <a:lnTo>
                    <a:pt x="144" y="176"/>
                  </a:lnTo>
                  <a:lnTo>
                    <a:pt x="162" y="178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8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2" y="52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124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23">
              <a:extLst>
                <a:ext uri="{FF2B5EF4-FFF2-40B4-BE49-F238E27FC236}">
                  <a16:creationId xmlns:a16="http://schemas.microsoft.com/office/drawing/2014/main" id="{CBF260DA-EA99-418B-8A65-B9D9DC8BA4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7776" y="280812"/>
              <a:ext cx="239514" cy="119424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180 w 359"/>
                <a:gd name="T5" fmla="*/ 179 h 179"/>
                <a:gd name="T6" fmla="*/ 180 w 359"/>
                <a:gd name="T7" fmla="*/ 179 h 179"/>
                <a:gd name="T8" fmla="*/ 162 w 359"/>
                <a:gd name="T9" fmla="*/ 178 h 179"/>
                <a:gd name="T10" fmla="*/ 144 w 359"/>
                <a:gd name="T11" fmla="*/ 176 h 179"/>
                <a:gd name="T12" fmla="*/ 128 w 359"/>
                <a:gd name="T13" fmla="*/ 170 h 179"/>
                <a:gd name="T14" fmla="*/ 112 w 359"/>
                <a:gd name="T15" fmla="*/ 165 h 179"/>
                <a:gd name="T16" fmla="*/ 95 w 359"/>
                <a:gd name="T17" fmla="*/ 158 h 179"/>
                <a:gd name="T18" fmla="*/ 81 w 359"/>
                <a:gd name="T19" fmla="*/ 149 h 179"/>
                <a:gd name="T20" fmla="*/ 67 w 359"/>
                <a:gd name="T21" fmla="*/ 138 h 179"/>
                <a:gd name="T22" fmla="*/ 54 w 359"/>
                <a:gd name="T23" fmla="*/ 126 h 179"/>
                <a:gd name="T24" fmla="*/ 42 w 359"/>
                <a:gd name="T25" fmla="*/ 113 h 179"/>
                <a:gd name="T26" fmla="*/ 33 w 359"/>
                <a:gd name="T27" fmla="*/ 101 h 179"/>
                <a:gd name="T28" fmla="*/ 24 w 359"/>
                <a:gd name="T29" fmla="*/ 84 h 179"/>
                <a:gd name="T30" fmla="*/ 15 w 359"/>
                <a:gd name="T31" fmla="*/ 70 h 179"/>
                <a:gd name="T32" fmla="*/ 9 w 359"/>
                <a:gd name="T33" fmla="*/ 52 h 179"/>
                <a:gd name="T34" fmla="*/ 4 w 359"/>
                <a:gd name="T35" fmla="*/ 36 h 179"/>
                <a:gd name="T36" fmla="*/ 2 w 359"/>
                <a:gd name="T37" fmla="*/ 18 h 179"/>
                <a:gd name="T38" fmla="*/ 0 w 359"/>
                <a:gd name="T39" fmla="*/ 0 h 179"/>
                <a:gd name="T40" fmla="*/ 0 w 359"/>
                <a:gd name="T41" fmla="*/ 0 h 179"/>
                <a:gd name="T42" fmla="*/ 0 w 359"/>
                <a:gd name="T43" fmla="*/ 0 h 179"/>
                <a:gd name="T44" fmla="*/ 2 w 359"/>
                <a:gd name="T45" fmla="*/ 18 h 179"/>
                <a:gd name="T46" fmla="*/ 4 w 359"/>
                <a:gd name="T47" fmla="*/ 36 h 179"/>
                <a:gd name="T48" fmla="*/ 9 w 359"/>
                <a:gd name="T49" fmla="*/ 52 h 179"/>
                <a:gd name="T50" fmla="*/ 15 w 359"/>
                <a:gd name="T51" fmla="*/ 70 h 179"/>
                <a:gd name="T52" fmla="*/ 24 w 359"/>
                <a:gd name="T53" fmla="*/ 84 h 179"/>
                <a:gd name="T54" fmla="*/ 33 w 359"/>
                <a:gd name="T55" fmla="*/ 101 h 179"/>
                <a:gd name="T56" fmla="*/ 42 w 359"/>
                <a:gd name="T57" fmla="*/ 113 h 179"/>
                <a:gd name="T58" fmla="*/ 54 w 359"/>
                <a:gd name="T59" fmla="*/ 126 h 179"/>
                <a:gd name="T60" fmla="*/ 67 w 359"/>
                <a:gd name="T61" fmla="*/ 138 h 179"/>
                <a:gd name="T62" fmla="*/ 81 w 359"/>
                <a:gd name="T63" fmla="*/ 149 h 179"/>
                <a:gd name="T64" fmla="*/ 95 w 359"/>
                <a:gd name="T65" fmla="*/ 158 h 179"/>
                <a:gd name="T66" fmla="*/ 112 w 359"/>
                <a:gd name="T67" fmla="*/ 165 h 179"/>
                <a:gd name="T68" fmla="*/ 128 w 359"/>
                <a:gd name="T69" fmla="*/ 170 h 179"/>
                <a:gd name="T70" fmla="*/ 144 w 359"/>
                <a:gd name="T71" fmla="*/ 176 h 179"/>
                <a:gd name="T72" fmla="*/ 162 w 359"/>
                <a:gd name="T73" fmla="*/ 178 h 179"/>
                <a:gd name="T74" fmla="*/ 180 w 359"/>
                <a:gd name="T75" fmla="*/ 179 h 179"/>
                <a:gd name="T76" fmla="*/ 180 w 359"/>
                <a:gd name="T77" fmla="*/ 179 h 179"/>
                <a:gd name="T78" fmla="*/ 199 w 359"/>
                <a:gd name="T79" fmla="*/ 178 h 179"/>
                <a:gd name="T80" fmla="*/ 217 w 359"/>
                <a:gd name="T81" fmla="*/ 176 h 179"/>
                <a:gd name="T82" fmla="*/ 233 w 359"/>
                <a:gd name="T83" fmla="*/ 170 h 179"/>
                <a:gd name="T84" fmla="*/ 250 w 359"/>
                <a:gd name="T85" fmla="*/ 165 h 179"/>
                <a:gd name="T86" fmla="*/ 266 w 359"/>
                <a:gd name="T87" fmla="*/ 158 h 179"/>
                <a:gd name="T88" fmla="*/ 280 w 359"/>
                <a:gd name="T89" fmla="*/ 149 h 179"/>
                <a:gd name="T90" fmla="*/ 294 w 359"/>
                <a:gd name="T91" fmla="*/ 138 h 179"/>
                <a:gd name="T92" fmla="*/ 307 w 359"/>
                <a:gd name="T93" fmla="*/ 126 h 179"/>
                <a:gd name="T94" fmla="*/ 319 w 359"/>
                <a:gd name="T95" fmla="*/ 113 h 179"/>
                <a:gd name="T96" fmla="*/ 328 w 359"/>
                <a:gd name="T97" fmla="*/ 101 h 179"/>
                <a:gd name="T98" fmla="*/ 337 w 359"/>
                <a:gd name="T99" fmla="*/ 84 h 179"/>
                <a:gd name="T100" fmla="*/ 346 w 359"/>
                <a:gd name="T101" fmla="*/ 70 h 179"/>
                <a:gd name="T102" fmla="*/ 352 w 359"/>
                <a:gd name="T103" fmla="*/ 52 h 179"/>
                <a:gd name="T104" fmla="*/ 355 w 359"/>
                <a:gd name="T105" fmla="*/ 36 h 179"/>
                <a:gd name="T106" fmla="*/ 359 w 359"/>
                <a:gd name="T107" fmla="*/ 18 h 179"/>
                <a:gd name="T108" fmla="*/ 359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62" y="178"/>
                  </a:lnTo>
                  <a:lnTo>
                    <a:pt x="144" y="176"/>
                  </a:lnTo>
                  <a:lnTo>
                    <a:pt x="128" y="170"/>
                  </a:lnTo>
                  <a:lnTo>
                    <a:pt x="112" y="165"/>
                  </a:lnTo>
                  <a:lnTo>
                    <a:pt x="95" y="158"/>
                  </a:lnTo>
                  <a:lnTo>
                    <a:pt x="81" y="149"/>
                  </a:lnTo>
                  <a:lnTo>
                    <a:pt x="67" y="138"/>
                  </a:lnTo>
                  <a:lnTo>
                    <a:pt x="54" y="126"/>
                  </a:lnTo>
                  <a:lnTo>
                    <a:pt x="42" y="113"/>
                  </a:lnTo>
                  <a:lnTo>
                    <a:pt x="33" y="101"/>
                  </a:lnTo>
                  <a:lnTo>
                    <a:pt x="24" y="84"/>
                  </a:lnTo>
                  <a:lnTo>
                    <a:pt x="15" y="70"/>
                  </a:lnTo>
                  <a:lnTo>
                    <a:pt x="9" y="52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5" y="70"/>
                  </a:lnTo>
                  <a:lnTo>
                    <a:pt x="24" y="84"/>
                  </a:lnTo>
                  <a:lnTo>
                    <a:pt x="33" y="101"/>
                  </a:lnTo>
                  <a:lnTo>
                    <a:pt x="42" y="113"/>
                  </a:lnTo>
                  <a:lnTo>
                    <a:pt x="54" y="126"/>
                  </a:lnTo>
                  <a:lnTo>
                    <a:pt x="67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2" y="165"/>
                  </a:lnTo>
                  <a:lnTo>
                    <a:pt x="128" y="170"/>
                  </a:lnTo>
                  <a:lnTo>
                    <a:pt x="144" y="176"/>
                  </a:lnTo>
                  <a:lnTo>
                    <a:pt x="162" y="178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8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2" y="52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24">
              <a:extLst>
                <a:ext uri="{FF2B5EF4-FFF2-40B4-BE49-F238E27FC236}">
                  <a16:creationId xmlns:a16="http://schemas.microsoft.com/office/drawing/2014/main" id="{7128170D-2279-489E-B688-6B24939864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79 w 358"/>
                <a:gd name="T3" fmla="*/ 0 h 179"/>
                <a:gd name="T4" fmla="*/ 161 w 358"/>
                <a:gd name="T5" fmla="*/ 0 h 179"/>
                <a:gd name="T6" fmla="*/ 143 w 358"/>
                <a:gd name="T7" fmla="*/ 4 h 179"/>
                <a:gd name="T8" fmla="*/ 127 w 358"/>
                <a:gd name="T9" fmla="*/ 7 h 179"/>
                <a:gd name="T10" fmla="*/ 111 w 358"/>
                <a:gd name="T11" fmla="*/ 13 h 179"/>
                <a:gd name="T12" fmla="*/ 95 w 358"/>
                <a:gd name="T13" fmla="*/ 22 h 179"/>
                <a:gd name="T14" fmla="*/ 81 w 358"/>
                <a:gd name="T15" fmla="*/ 30 h 179"/>
                <a:gd name="T16" fmla="*/ 66 w 358"/>
                <a:gd name="T17" fmla="*/ 39 h 179"/>
                <a:gd name="T18" fmla="*/ 54 w 358"/>
                <a:gd name="T19" fmla="*/ 52 h 179"/>
                <a:gd name="T20" fmla="*/ 41 w 358"/>
                <a:gd name="T21" fmla="*/ 65 h 179"/>
                <a:gd name="T22" fmla="*/ 32 w 358"/>
                <a:gd name="T23" fmla="*/ 79 h 179"/>
                <a:gd name="T24" fmla="*/ 23 w 358"/>
                <a:gd name="T25" fmla="*/ 93 h 179"/>
                <a:gd name="T26" fmla="*/ 14 w 358"/>
                <a:gd name="T27" fmla="*/ 109 h 179"/>
                <a:gd name="T28" fmla="*/ 9 w 358"/>
                <a:gd name="T29" fmla="*/ 125 h 179"/>
                <a:gd name="T30" fmla="*/ 3 w 358"/>
                <a:gd name="T31" fmla="*/ 142 h 179"/>
                <a:gd name="T32" fmla="*/ 2 w 358"/>
                <a:gd name="T33" fmla="*/ 159 h 179"/>
                <a:gd name="T34" fmla="*/ 0 w 358"/>
                <a:gd name="T35" fmla="*/ 179 h 179"/>
                <a:gd name="T36" fmla="*/ 0 w 358"/>
                <a:gd name="T37" fmla="*/ 179 h 179"/>
                <a:gd name="T38" fmla="*/ 0 w 358"/>
                <a:gd name="T39" fmla="*/ 179 h 179"/>
                <a:gd name="T40" fmla="*/ 2 w 358"/>
                <a:gd name="T41" fmla="*/ 159 h 179"/>
                <a:gd name="T42" fmla="*/ 3 w 358"/>
                <a:gd name="T43" fmla="*/ 142 h 179"/>
                <a:gd name="T44" fmla="*/ 9 w 358"/>
                <a:gd name="T45" fmla="*/ 125 h 179"/>
                <a:gd name="T46" fmla="*/ 14 w 358"/>
                <a:gd name="T47" fmla="*/ 109 h 179"/>
                <a:gd name="T48" fmla="*/ 23 w 358"/>
                <a:gd name="T49" fmla="*/ 93 h 179"/>
                <a:gd name="T50" fmla="*/ 32 w 358"/>
                <a:gd name="T51" fmla="*/ 79 h 179"/>
                <a:gd name="T52" fmla="*/ 41 w 358"/>
                <a:gd name="T53" fmla="*/ 65 h 179"/>
                <a:gd name="T54" fmla="*/ 54 w 358"/>
                <a:gd name="T55" fmla="*/ 52 h 179"/>
                <a:gd name="T56" fmla="*/ 66 w 358"/>
                <a:gd name="T57" fmla="*/ 39 h 179"/>
                <a:gd name="T58" fmla="*/ 81 w 358"/>
                <a:gd name="T59" fmla="*/ 30 h 179"/>
                <a:gd name="T60" fmla="*/ 95 w 358"/>
                <a:gd name="T61" fmla="*/ 22 h 179"/>
                <a:gd name="T62" fmla="*/ 111 w 358"/>
                <a:gd name="T63" fmla="*/ 13 h 179"/>
                <a:gd name="T64" fmla="*/ 127 w 358"/>
                <a:gd name="T65" fmla="*/ 7 h 179"/>
                <a:gd name="T66" fmla="*/ 143 w 358"/>
                <a:gd name="T67" fmla="*/ 4 h 179"/>
                <a:gd name="T68" fmla="*/ 161 w 358"/>
                <a:gd name="T69" fmla="*/ 0 h 179"/>
                <a:gd name="T70" fmla="*/ 179 w 358"/>
                <a:gd name="T71" fmla="*/ 0 h 179"/>
                <a:gd name="T72" fmla="*/ 179 w 358"/>
                <a:gd name="T73" fmla="*/ 179 h 179"/>
                <a:gd name="T74" fmla="*/ 358 w 358"/>
                <a:gd name="T75" fmla="*/ 179 h 179"/>
                <a:gd name="T76" fmla="*/ 358 w 358"/>
                <a:gd name="T77" fmla="*/ 179 h 179"/>
                <a:gd name="T78" fmla="*/ 358 w 358"/>
                <a:gd name="T79" fmla="*/ 159 h 179"/>
                <a:gd name="T80" fmla="*/ 355 w 358"/>
                <a:gd name="T81" fmla="*/ 142 h 179"/>
                <a:gd name="T82" fmla="*/ 351 w 358"/>
                <a:gd name="T83" fmla="*/ 125 h 179"/>
                <a:gd name="T84" fmla="*/ 346 w 358"/>
                <a:gd name="T85" fmla="*/ 109 h 179"/>
                <a:gd name="T86" fmla="*/ 337 w 358"/>
                <a:gd name="T87" fmla="*/ 93 h 179"/>
                <a:gd name="T88" fmla="*/ 328 w 358"/>
                <a:gd name="T89" fmla="*/ 79 h 179"/>
                <a:gd name="T90" fmla="*/ 319 w 358"/>
                <a:gd name="T91" fmla="*/ 65 h 179"/>
                <a:gd name="T92" fmla="*/ 306 w 358"/>
                <a:gd name="T93" fmla="*/ 52 h 179"/>
                <a:gd name="T94" fmla="*/ 294 w 358"/>
                <a:gd name="T95" fmla="*/ 39 h 179"/>
                <a:gd name="T96" fmla="*/ 279 w 358"/>
                <a:gd name="T97" fmla="*/ 30 h 179"/>
                <a:gd name="T98" fmla="*/ 265 w 358"/>
                <a:gd name="T99" fmla="*/ 22 h 179"/>
                <a:gd name="T100" fmla="*/ 249 w 358"/>
                <a:gd name="T101" fmla="*/ 13 h 179"/>
                <a:gd name="T102" fmla="*/ 233 w 358"/>
                <a:gd name="T103" fmla="*/ 7 h 179"/>
                <a:gd name="T104" fmla="*/ 217 w 358"/>
                <a:gd name="T105" fmla="*/ 4 h 179"/>
                <a:gd name="T106" fmla="*/ 199 w 358"/>
                <a:gd name="T107" fmla="*/ 0 h 179"/>
                <a:gd name="T108" fmla="*/ 179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59"/>
                  </a:lnTo>
                  <a:lnTo>
                    <a:pt x="3" y="142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3" y="93"/>
                  </a:lnTo>
                  <a:lnTo>
                    <a:pt x="32" y="79"/>
                  </a:lnTo>
                  <a:lnTo>
                    <a:pt x="41" y="65"/>
                  </a:lnTo>
                  <a:lnTo>
                    <a:pt x="54" y="52"/>
                  </a:lnTo>
                  <a:lnTo>
                    <a:pt x="66" y="39"/>
                  </a:lnTo>
                  <a:lnTo>
                    <a:pt x="81" y="30"/>
                  </a:lnTo>
                  <a:lnTo>
                    <a:pt x="95" y="22"/>
                  </a:lnTo>
                  <a:lnTo>
                    <a:pt x="111" y="13"/>
                  </a:lnTo>
                  <a:lnTo>
                    <a:pt x="127" y="7"/>
                  </a:lnTo>
                  <a:lnTo>
                    <a:pt x="143" y="4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4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15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25">
              <a:extLst>
                <a:ext uri="{FF2B5EF4-FFF2-40B4-BE49-F238E27FC236}">
                  <a16:creationId xmlns:a16="http://schemas.microsoft.com/office/drawing/2014/main" id="{6CEFAC56-0AED-4E17-AD1B-5A76E720EF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79 w 358"/>
                <a:gd name="T3" fmla="*/ 0 h 179"/>
                <a:gd name="T4" fmla="*/ 161 w 358"/>
                <a:gd name="T5" fmla="*/ 0 h 179"/>
                <a:gd name="T6" fmla="*/ 143 w 358"/>
                <a:gd name="T7" fmla="*/ 4 h 179"/>
                <a:gd name="T8" fmla="*/ 127 w 358"/>
                <a:gd name="T9" fmla="*/ 7 h 179"/>
                <a:gd name="T10" fmla="*/ 111 w 358"/>
                <a:gd name="T11" fmla="*/ 13 h 179"/>
                <a:gd name="T12" fmla="*/ 95 w 358"/>
                <a:gd name="T13" fmla="*/ 22 h 179"/>
                <a:gd name="T14" fmla="*/ 81 w 358"/>
                <a:gd name="T15" fmla="*/ 30 h 179"/>
                <a:gd name="T16" fmla="*/ 66 w 358"/>
                <a:gd name="T17" fmla="*/ 39 h 179"/>
                <a:gd name="T18" fmla="*/ 54 w 358"/>
                <a:gd name="T19" fmla="*/ 52 h 179"/>
                <a:gd name="T20" fmla="*/ 41 w 358"/>
                <a:gd name="T21" fmla="*/ 65 h 179"/>
                <a:gd name="T22" fmla="*/ 32 w 358"/>
                <a:gd name="T23" fmla="*/ 79 h 179"/>
                <a:gd name="T24" fmla="*/ 23 w 358"/>
                <a:gd name="T25" fmla="*/ 93 h 179"/>
                <a:gd name="T26" fmla="*/ 14 w 358"/>
                <a:gd name="T27" fmla="*/ 109 h 179"/>
                <a:gd name="T28" fmla="*/ 9 w 358"/>
                <a:gd name="T29" fmla="*/ 125 h 179"/>
                <a:gd name="T30" fmla="*/ 3 w 358"/>
                <a:gd name="T31" fmla="*/ 142 h 179"/>
                <a:gd name="T32" fmla="*/ 2 w 358"/>
                <a:gd name="T33" fmla="*/ 159 h 179"/>
                <a:gd name="T34" fmla="*/ 0 w 358"/>
                <a:gd name="T35" fmla="*/ 179 h 179"/>
                <a:gd name="T36" fmla="*/ 0 w 358"/>
                <a:gd name="T37" fmla="*/ 179 h 179"/>
                <a:gd name="T38" fmla="*/ 0 w 358"/>
                <a:gd name="T39" fmla="*/ 179 h 179"/>
                <a:gd name="T40" fmla="*/ 2 w 358"/>
                <a:gd name="T41" fmla="*/ 159 h 179"/>
                <a:gd name="T42" fmla="*/ 3 w 358"/>
                <a:gd name="T43" fmla="*/ 142 h 179"/>
                <a:gd name="T44" fmla="*/ 9 w 358"/>
                <a:gd name="T45" fmla="*/ 125 h 179"/>
                <a:gd name="T46" fmla="*/ 14 w 358"/>
                <a:gd name="T47" fmla="*/ 109 h 179"/>
                <a:gd name="T48" fmla="*/ 23 w 358"/>
                <a:gd name="T49" fmla="*/ 93 h 179"/>
                <a:gd name="T50" fmla="*/ 32 w 358"/>
                <a:gd name="T51" fmla="*/ 79 h 179"/>
                <a:gd name="T52" fmla="*/ 41 w 358"/>
                <a:gd name="T53" fmla="*/ 65 h 179"/>
                <a:gd name="T54" fmla="*/ 54 w 358"/>
                <a:gd name="T55" fmla="*/ 52 h 179"/>
                <a:gd name="T56" fmla="*/ 66 w 358"/>
                <a:gd name="T57" fmla="*/ 39 h 179"/>
                <a:gd name="T58" fmla="*/ 81 w 358"/>
                <a:gd name="T59" fmla="*/ 30 h 179"/>
                <a:gd name="T60" fmla="*/ 95 w 358"/>
                <a:gd name="T61" fmla="*/ 22 h 179"/>
                <a:gd name="T62" fmla="*/ 111 w 358"/>
                <a:gd name="T63" fmla="*/ 13 h 179"/>
                <a:gd name="T64" fmla="*/ 127 w 358"/>
                <a:gd name="T65" fmla="*/ 7 h 179"/>
                <a:gd name="T66" fmla="*/ 143 w 358"/>
                <a:gd name="T67" fmla="*/ 4 h 179"/>
                <a:gd name="T68" fmla="*/ 161 w 358"/>
                <a:gd name="T69" fmla="*/ 0 h 179"/>
                <a:gd name="T70" fmla="*/ 179 w 358"/>
                <a:gd name="T71" fmla="*/ 0 h 179"/>
                <a:gd name="T72" fmla="*/ 179 w 358"/>
                <a:gd name="T73" fmla="*/ 179 h 179"/>
                <a:gd name="T74" fmla="*/ 358 w 358"/>
                <a:gd name="T75" fmla="*/ 179 h 179"/>
                <a:gd name="T76" fmla="*/ 358 w 358"/>
                <a:gd name="T77" fmla="*/ 179 h 179"/>
                <a:gd name="T78" fmla="*/ 358 w 358"/>
                <a:gd name="T79" fmla="*/ 159 h 179"/>
                <a:gd name="T80" fmla="*/ 355 w 358"/>
                <a:gd name="T81" fmla="*/ 142 h 179"/>
                <a:gd name="T82" fmla="*/ 351 w 358"/>
                <a:gd name="T83" fmla="*/ 125 h 179"/>
                <a:gd name="T84" fmla="*/ 346 w 358"/>
                <a:gd name="T85" fmla="*/ 109 h 179"/>
                <a:gd name="T86" fmla="*/ 337 w 358"/>
                <a:gd name="T87" fmla="*/ 93 h 179"/>
                <a:gd name="T88" fmla="*/ 328 w 358"/>
                <a:gd name="T89" fmla="*/ 79 h 179"/>
                <a:gd name="T90" fmla="*/ 319 w 358"/>
                <a:gd name="T91" fmla="*/ 65 h 179"/>
                <a:gd name="T92" fmla="*/ 306 w 358"/>
                <a:gd name="T93" fmla="*/ 52 h 179"/>
                <a:gd name="T94" fmla="*/ 294 w 358"/>
                <a:gd name="T95" fmla="*/ 39 h 179"/>
                <a:gd name="T96" fmla="*/ 279 w 358"/>
                <a:gd name="T97" fmla="*/ 30 h 179"/>
                <a:gd name="T98" fmla="*/ 265 w 358"/>
                <a:gd name="T99" fmla="*/ 22 h 179"/>
                <a:gd name="T100" fmla="*/ 249 w 358"/>
                <a:gd name="T101" fmla="*/ 13 h 179"/>
                <a:gd name="T102" fmla="*/ 233 w 358"/>
                <a:gd name="T103" fmla="*/ 7 h 179"/>
                <a:gd name="T104" fmla="*/ 217 w 358"/>
                <a:gd name="T105" fmla="*/ 4 h 179"/>
                <a:gd name="T106" fmla="*/ 199 w 358"/>
                <a:gd name="T107" fmla="*/ 0 h 179"/>
                <a:gd name="T108" fmla="*/ 179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59"/>
                  </a:lnTo>
                  <a:lnTo>
                    <a:pt x="3" y="142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3" y="93"/>
                  </a:lnTo>
                  <a:lnTo>
                    <a:pt x="32" y="79"/>
                  </a:lnTo>
                  <a:lnTo>
                    <a:pt x="41" y="65"/>
                  </a:lnTo>
                  <a:lnTo>
                    <a:pt x="54" y="52"/>
                  </a:lnTo>
                  <a:lnTo>
                    <a:pt x="66" y="39"/>
                  </a:lnTo>
                  <a:lnTo>
                    <a:pt x="81" y="30"/>
                  </a:lnTo>
                  <a:lnTo>
                    <a:pt x="95" y="22"/>
                  </a:lnTo>
                  <a:lnTo>
                    <a:pt x="111" y="13"/>
                  </a:lnTo>
                  <a:lnTo>
                    <a:pt x="127" y="7"/>
                  </a:lnTo>
                  <a:lnTo>
                    <a:pt x="143" y="4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4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26">
              <a:extLst>
                <a:ext uri="{FF2B5EF4-FFF2-40B4-BE49-F238E27FC236}">
                  <a16:creationId xmlns:a16="http://schemas.microsoft.com/office/drawing/2014/main" id="{853919C8-2A15-4C69-B19C-2C6241D139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95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7">
              <a:extLst>
                <a:ext uri="{FF2B5EF4-FFF2-40B4-BE49-F238E27FC236}">
                  <a16:creationId xmlns:a16="http://schemas.microsoft.com/office/drawing/2014/main" id="{36452A42-E552-496F-9900-7192F853C1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8">
              <a:extLst>
                <a:ext uri="{FF2B5EF4-FFF2-40B4-BE49-F238E27FC236}">
                  <a16:creationId xmlns:a16="http://schemas.microsoft.com/office/drawing/2014/main" id="{88C764DE-BE1A-4739-9FF1-A1D44C0AF9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95073" y="161388"/>
              <a:ext cx="119424" cy="238847"/>
            </a:xfrm>
            <a:custGeom>
              <a:avLst/>
              <a:gdLst>
                <a:gd name="T0" fmla="*/ 179 w 179"/>
                <a:gd name="T1" fmla="*/ 179 h 358"/>
                <a:gd name="T2" fmla="*/ 0 w 179"/>
                <a:gd name="T3" fmla="*/ 179 h 358"/>
                <a:gd name="T4" fmla="*/ 0 w 179"/>
                <a:gd name="T5" fmla="*/ 358 h 358"/>
                <a:gd name="T6" fmla="*/ 0 w 179"/>
                <a:gd name="T7" fmla="*/ 358 h 358"/>
                <a:gd name="T8" fmla="*/ 0 w 179"/>
                <a:gd name="T9" fmla="*/ 358 h 358"/>
                <a:gd name="T10" fmla="*/ 20 w 179"/>
                <a:gd name="T11" fmla="*/ 357 h 358"/>
                <a:gd name="T12" fmla="*/ 38 w 179"/>
                <a:gd name="T13" fmla="*/ 355 h 358"/>
                <a:gd name="T14" fmla="*/ 54 w 179"/>
                <a:gd name="T15" fmla="*/ 349 h 358"/>
                <a:gd name="T16" fmla="*/ 70 w 179"/>
                <a:gd name="T17" fmla="*/ 344 h 358"/>
                <a:gd name="T18" fmla="*/ 86 w 179"/>
                <a:gd name="T19" fmla="*/ 337 h 358"/>
                <a:gd name="T20" fmla="*/ 100 w 179"/>
                <a:gd name="T21" fmla="*/ 328 h 358"/>
                <a:gd name="T22" fmla="*/ 115 w 179"/>
                <a:gd name="T23" fmla="*/ 317 h 358"/>
                <a:gd name="T24" fmla="*/ 127 w 179"/>
                <a:gd name="T25" fmla="*/ 305 h 358"/>
                <a:gd name="T26" fmla="*/ 140 w 179"/>
                <a:gd name="T27" fmla="*/ 292 h 358"/>
                <a:gd name="T28" fmla="*/ 149 w 179"/>
                <a:gd name="T29" fmla="*/ 280 h 358"/>
                <a:gd name="T30" fmla="*/ 158 w 179"/>
                <a:gd name="T31" fmla="*/ 263 h 358"/>
                <a:gd name="T32" fmla="*/ 167 w 179"/>
                <a:gd name="T33" fmla="*/ 249 h 358"/>
                <a:gd name="T34" fmla="*/ 172 w 179"/>
                <a:gd name="T35" fmla="*/ 231 h 358"/>
                <a:gd name="T36" fmla="*/ 176 w 179"/>
                <a:gd name="T37" fmla="*/ 215 h 358"/>
                <a:gd name="T38" fmla="*/ 179 w 179"/>
                <a:gd name="T39" fmla="*/ 197 h 358"/>
                <a:gd name="T40" fmla="*/ 179 w 179"/>
                <a:gd name="T41" fmla="*/ 179 h 358"/>
                <a:gd name="T42" fmla="*/ 0 w 179"/>
                <a:gd name="T43" fmla="*/ 0 h 358"/>
                <a:gd name="T44" fmla="*/ 0 w 179"/>
                <a:gd name="T45" fmla="*/ 0 h 358"/>
                <a:gd name="T46" fmla="*/ 0 w 179"/>
                <a:gd name="T47" fmla="*/ 0 h 358"/>
                <a:gd name="T48" fmla="*/ 20 w 179"/>
                <a:gd name="T49" fmla="*/ 0 h 358"/>
                <a:gd name="T50" fmla="*/ 38 w 179"/>
                <a:gd name="T51" fmla="*/ 4 h 358"/>
                <a:gd name="T52" fmla="*/ 54 w 179"/>
                <a:gd name="T53" fmla="*/ 7 h 358"/>
                <a:gd name="T54" fmla="*/ 70 w 179"/>
                <a:gd name="T55" fmla="*/ 13 h 358"/>
                <a:gd name="T56" fmla="*/ 86 w 179"/>
                <a:gd name="T57" fmla="*/ 22 h 358"/>
                <a:gd name="T58" fmla="*/ 100 w 179"/>
                <a:gd name="T59" fmla="*/ 30 h 358"/>
                <a:gd name="T60" fmla="*/ 115 w 179"/>
                <a:gd name="T61" fmla="*/ 39 h 358"/>
                <a:gd name="T62" fmla="*/ 127 w 179"/>
                <a:gd name="T63" fmla="*/ 52 h 358"/>
                <a:gd name="T64" fmla="*/ 140 w 179"/>
                <a:gd name="T65" fmla="*/ 65 h 358"/>
                <a:gd name="T66" fmla="*/ 149 w 179"/>
                <a:gd name="T67" fmla="*/ 79 h 358"/>
                <a:gd name="T68" fmla="*/ 158 w 179"/>
                <a:gd name="T69" fmla="*/ 93 h 358"/>
                <a:gd name="T70" fmla="*/ 167 w 179"/>
                <a:gd name="T71" fmla="*/ 109 h 358"/>
                <a:gd name="T72" fmla="*/ 172 w 179"/>
                <a:gd name="T73" fmla="*/ 125 h 358"/>
                <a:gd name="T74" fmla="*/ 176 w 179"/>
                <a:gd name="T75" fmla="*/ 142 h 358"/>
                <a:gd name="T76" fmla="*/ 179 w 179"/>
                <a:gd name="T77" fmla="*/ 159 h 358"/>
                <a:gd name="T78" fmla="*/ 179 w 179"/>
                <a:gd name="T79" fmla="*/ 179 h 358"/>
                <a:gd name="T80" fmla="*/ 179 w 179"/>
                <a:gd name="T81" fmla="*/ 179 h 358"/>
                <a:gd name="T82" fmla="*/ 179 w 179"/>
                <a:gd name="T83" fmla="*/ 179 h 358"/>
                <a:gd name="T84" fmla="*/ 179 w 179"/>
                <a:gd name="T85" fmla="*/ 179 h 358"/>
                <a:gd name="T86" fmla="*/ 179 w 179"/>
                <a:gd name="T87" fmla="*/ 179 h 358"/>
                <a:gd name="T88" fmla="*/ 179 w 179"/>
                <a:gd name="T89" fmla="*/ 159 h 358"/>
                <a:gd name="T90" fmla="*/ 176 w 179"/>
                <a:gd name="T91" fmla="*/ 142 h 358"/>
                <a:gd name="T92" fmla="*/ 172 w 179"/>
                <a:gd name="T93" fmla="*/ 125 h 358"/>
                <a:gd name="T94" fmla="*/ 167 w 179"/>
                <a:gd name="T95" fmla="*/ 109 h 358"/>
                <a:gd name="T96" fmla="*/ 158 w 179"/>
                <a:gd name="T97" fmla="*/ 93 h 358"/>
                <a:gd name="T98" fmla="*/ 149 w 179"/>
                <a:gd name="T99" fmla="*/ 79 h 358"/>
                <a:gd name="T100" fmla="*/ 140 w 179"/>
                <a:gd name="T101" fmla="*/ 65 h 358"/>
                <a:gd name="T102" fmla="*/ 127 w 179"/>
                <a:gd name="T103" fmla="*/ 52 h 358"/>
                <a:gd name="T104" fmla="*/ 115 w 179"/>
                <a:gd name="T105" fmla="*/ 39 h 358"/>
                <a:gd name="T106" fmla="*/ 100 w 179"/>
                <a:gd name="T107" fmla="*/ 30 h 358"/>
                <a:gd name="T108" fmla="*/ 86 w 179"/>
                <a:gd name="T109" fmla="*/ 22 h 358"/>
                <a:gd name="T110" fmla="*/ 70 w 179"/>
                <a:gd name="T111" fmla="*/ 13 h 358"/>
                <a:gd name="T112" fmla="*/ 54 w 179"/>
                <a:gd name="T113" fmla="*/ 7 h 358"/>
                <a:gd name="T114" fmla="*/ 38 w 179"/>
                <a:gd name="T115" fmla="*/ 4 h 358"/>
                <a:gd name="T116" fmla="*/ 20 w 179"/>
                <a:gd name="T117" fmla="*/ 0 h 358"/>
                <a:gd name="T118" fmla="*/ 0 w 179"/>
                <a:gd name="T11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9" h="358">
                  <a:moveTo>
                    <a:pt x="179" y="179"/>
                  </a:moveTo>
                  <a:lnTo>
                    <a:pt x="0" y="179"/>
                  </a:lnTo>
                  <a:lnTo>
                    <a:pt x="0" y="358"/>
                  </a:lnTo>
                  <a:lnTo>
                    <a:pt x="0" y="358"/>
                  </a:lnTo>
                  <a:lnTo>
                    <a:pt x="0" y="358"/>
                  </a:lnTo>
                  <a:lnTo>
                    <a:pt x="20" y="357"/>
                  </a:lnTo>
                  <a:lnTo>
                    <a:pt x="38" y="355"/>
                  </a:lnTo>
                  <a:lnTo>
                    <a:pt x="54" y="349"/>
                  </a:lnTo>
                  <a:lnTo>
                    <a:pt x="70" y="344"/>
                  </a:lnTo>
                  <a:lnTo>
                    <a:pt x="86" y="337"/>
                  </a:lnTo>
                  <a:lnTo>
                    <a:pt x="100" y="328"/>
                  </a:lnTo>
                  <a:lnTo>
                    <a:pt x="115" y="317"/>
                  </a:lnTo>
                  <a:lnTo>
                    <a:pt x="127" y="305"/>
                  </a:lnTo>
                  <a:lnTo>
                    <a:pt x="140" y="292"/>
                  </a:lnTo>
                  <a:lnTo>
                    <a:pt x="149" y="280"/>
                  </a:lnTo>
                  <a:lnTo>
                    <a:pt x="158" y="263"/>
                  </a:lnTo>
                  <a:lnTo>
                    <a:pt x="167" y="249"/>
                  </a:lnTo>
                  <a:lnTo>
                    <a:pt x="172" y="231"/>
                  </a:lnTo>
                  <a:lnTo>
                    <a:pt x="176" y="215"/>
                  </a:lnTo>
                  <a:lnTo>
                    <a:pt x="179" y="197"/>
                  </a:lnTo>
                  <a:lnTo>
                    <a:pt x="179" y="179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38" y="4"/>
                  </a:lnTo>
                  <a:lnTo>
                    <a:pt x="54" y="7"/>
                  </a:lnTo>
                  <a:lnTo>
                    <a:pt x="70" y="13"/>
                  </a:lnTo>
                  <a:lnTo>
                    <a:pt x="86" y="22"/>
                  </a:lnTo>
                  <a:lnTo>
                    <a:pt x="100" y="30"/>
                  </a:lnTo>
                  <a:lnTo>
                    <a:pt x="115" y="39"/>
                  </a:lnTo>
                  <a:lnTo>
                    <a:pt x="127" y="52"/>
                  </a:lnTo>
                  <a:lnTo>
                    <a:pt x="140" y="65"/>
                  </a:lnTo>
                  <a:lnTo>
                    <a:pt x="149" y="79"/>
                  </a:lnTo>
                  <a:lnTo>
                    <a:pt x="158" y="93"/>
                  </a:lnTo>
                  <a:lnTo>
                    <a:pt x="167" y="109"/>
                  </a:lnTo>
                  <a:lnTo>
                    <a:pt x="172" y="125"/>
                  </a:lnTo>
                  <a:lnTo>
                    <a:pt x="176" y="142"/>
                  </a:lnTo>
                  <a:lnTo>
                    <a:pt x="179" y="15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E97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9">
              <a:extLst>
                <a:ext uri="{FF2B5EF4-FFF2-40B4-BE49-F238E27FC236}">
                  <a16:creationId xmlns:a16="http://schemas.microsoft.com/office/drawing/2014/main" id="{1CB467B0-1213-4388-95E3-8D4ADF63AB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5073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20 w 179"/>
                <a:gd name="T11" fmla="*/ 178 h 179"/>
                <a:gd name="T12" fmla="*/ 38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5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9 w 179"/>
                <a:gd name="T29" fmla="*/ 101 h 179"/>
                <a:gd name="T30" fmla="*/ 158 w 179"/>
                <a:gd name="T31" fmla="*/ 84 h 179"/>
                <a:gd name="T32" fmla="*/ 167 w 179"/>
                <a:gd name="T33" fmla="*/ 70 h 179"/>
                <a:gd name="T34" fmla="*/ 172 w 179"/>
                <a:gd name="T35" fmla="*/ 52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30">
              <a:extLst>
                <a:ext uri="{FF2B5EF4-FFF2-40B4-BE49-F238E27FC236}">
                  <a16:creationId xmlns:a16="http://schemas.microsoft.com/office/drawing/2014/main" id="{6F478C2F-C17C-414E-B649-EE162534EE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5073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0 w 179"/>
                <a:gd name="T7" fmla="*/ 0 h 179"/>
                <a:gd name="T8" fmla="*/ 38 w 179"/>
                <a:gd name="T9" fmla="*/ 4 h 179"/>
                <a:gd name="T10" fmla="*/ 54 w 179"/>
                <a:gd name="T11" fmla="*/ 7 h 179"/>
                <a:gd name="T12" fmla="*/ 70 w 179"/>
                <a:gd name="T13" fmla="*/ 13 h 179"/>
                <a:gd name="T14" fmla="*/ 86 w 179"/>
                <a:gd name="T15" fmla="*/ 22 h 179"/>
                <a:gd name="T16" fmla="*/ 100 w 179"/>
                <a:gd name="T17" fmla="*/ 30 h 179"/>
                <a:gd name="T18" fmla="*/ 115 w 179"/>
                <a:gd name="T19" fmla="*/ 39 h 179"/>
                <a:gd name="T20" fmla="*/ 127 w 179"/>
                <a:gd name="T21" fmla="*/ 52 h 179"/>
                <a:gd name="T22" fmla="*/ 140 w 179"/>
                <a:gd name="T23" fmla="*/ 65 h 179"/>
                <a:gd name="T24" fmla="*/ 149 w 179"/>
                <a:gd name="T25" fmla="*/ 79 h 179"/>
                <a:gd name="T26" fmla="*/ 158 w 179"/>
                <a:gd name="T27" fmla="*/ 93 h 179"/>
                <a:gd name="T28" fmla="*/ 167 w 179"/>
                <a:gd name="T29" fmla="*/ 109 h 179"/>
                <a:gd name="T30" fmla="*/ 172 w 179"/>
                <a:gd name="T31" fmla="*/ 125 h 179"/>
                <a:gd name="T32" fmla="*/ 176 w 179"/>
                <a:gd name="T33" fmla="*/ 142 h 179"/>
                <a:gd name="T34" fmla="*/ 179 w 179"/>
                <a:gd name="T35" fmla="*/ 159 h 179"/>
                <a:gd name="T36" fmla="*/ 179 w 179"/>
                <a:gd name="T37" fmla="*/ 179 h 179"/>
                <a:gd name="T38" fmla="*/ 179 w 179"/>
                <a:gd name="T39" fmla="*/ 179 h 179"/>
                <a:gd name="T40" fmla="*/ 179 w 179"/>
                <a:gd name="T41" fmla="*/ 179 h 179"/>
                <a:gd name="T42" fmla="*/ 179 w 179"/>
                <a:gd name="T43" fmla="*/ 179 h 179"/>
                <a:gd name="T44" fmla="*/ 179 w 179"/>
                <a:gd name="T45" fmla="*/ 179 h 179"/>
                <a:gd name="T46" fmla="*/ 179 w 179"/>
                <a:gd name="T47" fmla="*/ 159 h 179"/>
                <a:gd name="T48" fmla="*/ 176 w 179"/>
                <a:gd name="T49" fmla="*/ 142 h 179"/>
                <a:gd name="T50" fmla="*/ 172 w 179"/>
                <a:gd name="T51" fmla="*/ 125 h 179"/>
                <a:gd name="T52" fmla="*/ 167 w 179"/>
                <a:gd name="T53" fmla="*/ 109 h 179"/>
                <a:gd name="T54" fmla="*/ 158 w 179"/>
                <a:gd name="T55" fmla="*/ 93 h 179"/>
                <a:gd name="T56" fmla="*/ 149 w 179"/>
                <a:gd name="T57" fmla="*/ 79 h 179"/>
                <a:gd name="T58" fmla="*/ 140 w 179"/>
                <a:gd name="T59" fmla="*/ 65 h 179"/>
                <a:gd name="T60" fmla="*/ 127 w 179"/>
                <a:gd name="T61" fmla="*/ 52 h 179"/>
                <a:gd name="T62" fmla="*/ 115 w 179"/>
                <a:gd name="T63" fmla="*/ 39 h 179"/>
                <a:gd name="T64" fmla="*/ 100 w 179"/>
                <a:gd name="T65" fmla="*/ 30 h 179"/>
                <a:gd name="T66" fmla="*/ 86 w 179"/>
                <a:gd name="T67" fmla="*/ 22 h 179"/>
                <a:gd name="T68" fmla="*/ 70 w 179"/>
                <a:gd name="T69" fmla="*/ 13 h 179"/>
                <a:gd name="T70" fmla="*/ 54 w 179"/>
                <a:gd name="T71" fmla="*/ 7 h 179"/>
                <a:gd name="T72" fmla="*/ 38 w 179"/>
                <a:gd name="T73" fmla="*/ 4 h 179"/>
                <a:gd name="T74" fmla="*/ 20 w 179"/>
                <a:gd name="T75" fmla="*/ 0 h 179"/>
                <a:gd name="T76" fmla="*/ 0 w 17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38" y="4"/>
                  </a:lnTo>
                  <a:lnTo>
                    <a:pt x="54" y="7"/>
                  </a:lnTo>
                  <a:lnTo>
                    <a:pt x="70" y="13"/>
                  </a:lnTo>
                  <a:lnTo>
                    <a:pt x="86" y="22"/>
                  </a:lnTo>
                  <a:lnTo>
                    <a:pt x="100" y="30"/>
                  </a:lnTo>
                  <a:lnTo>
                    <a:pt x="115" y="39"/>
                  </a:lnTo>
                  <a:lnTo>
                    <a:pt x="127" y="52"/>
                  </a:lnTo>
                  <a:lnTo>
                    <a:pt x="140" y="65"/>
                  </a:lnTo>
                  <a:lnTo>
                    <a:pt x="149" y="79"/>
                  </a:lnTo>
                  <a:lnTo>
                    <a:pt x="158" y="93"/>
                  </a:lnTo>
                  <a:lnTo>
                    <a:pt x="167" y="109"/>
                  </a:lnTo>
                  <a:lnTo>
                    <a:pt x="172" y="125"/>
                  </a:lnTo>
                  <a:lnTo>
                    <a:pt x="176" y="142"/>
                  </a:lnTo>
                  <a:lnTo>
                    <a:pt x="179" y="15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31">
              <a:extLst>
                <a:ext uri="{FF2B5EF4-FFF2-40B4-BE49-F238E27FC236}">
                  <a16:creationId xmlns:a16="http://schemas.microsoft.com/office/drawing/2014/main" id="{9C68DF5B-9F6C-49B2-955C-549243B062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161388"/>
              <a:ext cx="238847" cy="238847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179 h 358"/>
                <a:gd name="T4" fmla="*/ 0 w 358"/>
                <a:gd name="T5" fmla="*/ 179 h 358"/>
                <a:gd name="T6" fmla="*/ 0 w 358"/>
                <a:gd name="T7" fmla="*/ 179 h 358"/>
                <a:gd name="T8" fmla="*/ 0 w 358"/>
                <a:gd name="T9" fmla="*/ 179 h 358"/>
                <a:gd name="T10" fmla="*/ 179 w 358"/>
                <a:gd name="T11" fmla="*/ 179 h 358"/>
                <a:gd name="T12" fmla="*/ 179 w 358"/>
                <a:gd name="T13" fmla="*/ 358 h 358"/>
                <a:gd name="T14" fmla="*/ 179 w 358"/>
                <a:gd name="T15" fmla="*/ 358 h 358"/>
                <a:gd name="T16" fmla="*/ 179 w 358"/>
                <a:gd name="T17" fmla="*/ 179 h 358"/>
                <a:gd name="T18" fmla="*/ 358 w 358"/>
                <a:gd name="T19" fmla="*/ 179 h 358"/>
                <a:gd name="T20" fmla="*/ 358 w 358"/>
                <a:gd name="T21" fmla="*/ 179 h 358"/>
                <a:gd name="T22" fmla="*/ 358 w 358"/>
                <a:gd name="T23" fmla="*/ 179 h 358"/>
                <a:gd name="T24" fmla="*/ 358 w 358"/>
                <a:gd name="T25" fmla="*/ 159 h 358"/>
                <a:gd name="T26" fmla="*/ 355 w 358"/>
                <a:gd name="T27" fmla="*/ 142 h 358"/>
                <a:gd name="T28" fmla="*/ 351 w 358"/>
                <a:gd name="T29" fmla="*/ 125 h 358"/>
                <a:gd name="T30" fmla="*/ 346 w 358"/>
                <a:gd name="T31" fmla="*/ 109 h 358"/>
                <a:gd name="T32" fmla="*/ 337 w 358"/>
                <a:gd name="T33" fmla="*/ 93 h 358"/>
                <a:gd name="T34" fmla="*/ 328 w 358"/>
                <a:gd name="T35" fmla="*/ 79 h 358"/>
                <a:gd name="T36" fmla="*/ 319 w 358"/>
                <a:gd name="T37" fmla="*/ 65 h 358"/>
                <a:gd name="T38" fmla="*/ 306 w 358"/>
                <a:gd name="T39" fmla="*/ 52 h 358"/>
                <a:gd name="T40" fmla="*/ 294 w 358"/>
                <a:gd name="T41" fmla="*/ 39 h 358"/>
                <a:gd name="T42" fmla="*/ 279 w 358"/>
                <a:gd name="T43" fmla="*/ 30 h 358"/>
                <a:gd name="T44" fmla="*/ 265 w 358"/>
                <a:gd name="T45" fmla="*/ 22 h 358"/>
                <a:gd name="T46" fmla="*/ 249 w 358"/>
                <a:gd name="T47" fmla="*/ 13 h 358"/>
                <a:gd name="T48" fmla="*/ 233 w 358"/>
                <a:gd name="T49" fmla="*/ 7 h 358"/>
                <a:gd name="T50" fmla="*/ 217 w 358"/>
                <a:gd name="T51" fmla="*/ 4 h 358"/>
                <a:gd name="T52" fmla="*/ 199 w 358"/>
                <a:gd name="T53" fmla="*/ 0 h 358"/>
                <a:gd name="T54" fmla="*/ 179 w 358"/>
                <a:gd name="T55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4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76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32">
              <a:extLst>
                <a:ext uri="{FF2B5EF4-FFF2-40B4-BE49-F238E27FC236}">
                  <a16:creationId xmlns:a16="http://schemas.microsoft.com/office/drawing/2014/main" id="{0F0723CC-836E-4808-AA7A-AC0066191D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161388"/>
              <a:ext cx="238847" cy="238847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179 h 358"/>
                <a:gd name="T4" fmla="*/ 0 w 358"/>
                <a:gd name="T5" fmla="*/ 179 h 358"/>
                <a:gd name="T6" fmla="*/ 0 w 358"/>
                <a:gd name="T7" fmla="*/ 179 h 358"/>
                <a:gd name="T8" fmla="*/ 0 w 358"/>
                <a:gd name="T9" fmla="*/ 179 h 358"/>
                <a:gd name="T10" fmla="*/ 179 w 358"/>
                <a:gd name="T11" fmla="*/ 179 h 358"/>
                <a:gd name="T12" fmla="*/ 179 w 358"/>
                <a:gd name="T13" fmla="*/ 358 h 358"/>
                <a:gd name="T14" fmla="*/ 179 w 358"/>
                <a:gd name="T15" fmla="*/ 358 h 358"/>
                <a:gd name="T16" fmla="*/ 179 w 358"/>
                <a:gd name="T17" fmla="*/ 179 h 358"/>
                <a:gd name="T18" fmla="*/ 358 w 358"/>
                <a:gd name="T19" fmla="*/ 179 h 358"/>
                <a:gd name="T20" fmla="*/ 358 w 358"/>
                <a:gd name="T21" fmla="*/ 179 h 358"/>
                <a:gd name="T22" fmla="*/ 358 w 358"/>
                <a:gd name="T23" fmla="*/ 179 h 358"/>
                <a:gd name="T24" fmla="*/ 358 w 358"/>
                <a:gd name="T25" fmla="*/ 159 h 358"/>
                <a:gd name="T26" fmla="*/ 355 w 358"/>
                <a:gd name="T27" fmla="*/ 142 h 358"/>
                <a:gd name="T28" fmla="*/ 351 w 358"/>
                <a:gd name="T29" fmla="*/ 125 h 358"/>
                <a:gd name="T30" fmla="*/ 346 w 358"/>
                <a:gd name="T31" fmla="*/ 109 h 358"/>
                <a:gd name="T32" fmla="*/ 337 w 358"/>
                <a:gd name="T33" fmla="*/ 93 h 358"/>
                <a:gd name="T34" fmla="*/ 328 w 358"/>
                <a:gd name="T35" fmla="*/ 79 h 358"/>
                <a:gd name="T36" fmla="*/ 319 w 358"/>
                <a:gd name="T37" fmla="*/ 65 h 358"/>
                <a:gd name="T38" fmla="*/ 306 w 358"/>
                <a:gd name="T39" fmla="*/ 52 h 358"/>
                <a:gd name="T40" fmla="*/ 294 w 358"/>
                <a:gd name="T41" fmla="*/ 39 h 358"/>
                <a:gd name="T42" fmla="*/ 279 w 358"/>
                <a:gd name="T43" fmla="*/ 30 h 358"/>
                <a:gd name="T44" fmla="*/ 265 w 358"/>
                <a:gd name="T45" fmla="*/ 22 h 358"/>
                <a:gd name="T46" fmla="*/ 249 w 358"/>
                <a:gd name="T47" fmla="*/ 13 h 358"/>
                <a:gd name="T48" fmla="*/ 233 w 358"/>
                <a:gd name="T49" fmla="*/ 7 h 358"/>
                <a:gd name="T50" fmla="*/ 217 w 358"/>
                <a:gd name="T51" fmla="*/ 4 h 358"/>
                <a:gd name="T52" fmla="*/ 199 w 358"/>
                <a:gd name="T53" fmla="*/ 0 h 358"/>
                <a:gd name="T54" fmla="*/ 179 w 358"/>
                <a:gd name="T55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4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Freeform 33">
              <a:extLst>
                <a:ext uri="{FF2B5EF4-FFF2-40B4-BE49-F238E27FC236}">
                  <a16:creationId xmlns:a16="http://schemas.microsoft.com/office/drawing/2014/main" id="{0F405D12-3830-49F2-9905-CF08280CF6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3 w 179"/>
                <a:gd name="T9" fmla="*/ 36 h 179"/>
                <a:gd name="T10" fmla="*/ 9 w 179"/>
                <a:gd name="T11" fmla="*/ 52 h 179"/>
                <a:gd name="T12" fmla="*/ 14 w 179"/>
                <a:gd name="T13" fmla="*/ 70 h 179"/>
                <a:gd name="T14" fmla="*/ 23 w 179"/>
                <a:gd name="T15" fmla="*/ 84 h 179"/>
                <a:gd name="T16" fmla="*/ 32 w 179"/>
                <a:gd name="T17" fmla="*/ 101 h 179"/>
                <a:gd name="T18" fmla="*/ 41 w 179"/>
                <a:gd name="T19" fmla="*/ 113 h 179"/>
                <a:gd name="T20" fmla="*/ 54 w 179"/>
                <a:gd name="T21" fmla="*/ 126 h 179"/>
                <a:gd name="T22" fmla="*/ 66 w 179"/>
                <a:gd name="T23" fmla="*/ 138 h 179"/>
                <a:gd name="T24" fmla="*/ 80 w 179"/>
                <a:gd name="T25" fmla="*/ 149 h 179"/>
                <a:gd name="T26" fmla="*/ 95 w 179"/>
                <a:gd name="T27" fmla="*/ 158 h 179"/>
                <a:gd name="T28" fmla="*/ 111 w 179"/>
                <a:gd name="T29" fmla="*/ 165 h 179"/>
                <a:gd name="T30" fmla="*/ 127 w 179"/>
                <a:gd name="T31" fmla="*/ 170 h 179"/>
                <a:gd name="T32" fmla="*/ 143 w 179"/>
                <a:gd name="T33" fmla="*/ 176 h 179"/>
                <a:gd name="T34" fmla="*/ 161 w 179"/>
                <a:gd name="T35" fmla="*/ 178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4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34">
              <a:extLst>
                <a:ext uri="{FF2B5EF4-FFF2-40B4-BE49-F238E27FC236}">
                  <a16:creationId xmlns:a16="http://schemas.microsoft.com/office/drawing/2014/main" id="{BE969DC0-B3F8-4820-A75D-322D969E0E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3 w 179"/>
                <a:gd name="T9" fmla="*/ 36 h 179"/>
                <a:gd name="T10" fmla="*/ 9 w 179"/>
                <a:gd name="T11" fmla="*/ 52 h 179"/>
                <a:gd name="T12" fmla="*/ 14 w 179"/>
                <a:gd name="T13" fmla="*/ 70 h 179"/>
                <a:gd name="T14" fmla="*/ 23 w 179"/>
                <a:gd name="T15" fmla="*/ 84 h 179"/>
                <a:gd name="T16" fmla="*/ 32 w 179"/>
                <a:gd name="T17" fmla="*/ 101 h 179"/>
                <a:gd name="T18" fmla="*/ 41 w 179"/>
                <a:gd name="T19" fmla="*/ 113 h 179"/>
                <a:gd name="T20" fmla="*/ 54 w 179"/>
                <a:gd name="T21" fmla="*/ 126 h 179"/>
                <a:gd name="T22" fmla="*/ 66 w 179"/>
                <a:gd name="T23" fmla="*/ 138 h 179"/>
                <a:gd name="T24" fmla="*/ 80 w 179"/>
                <a:gd name="T25" fmla="*/ 149 h 179"/>
                <a:gd name="T26" fmla="*/ 95 w 179"/>
                <a:gd name="T27" fmla="*/ 158 h 179"/>
                <a:gd name="T28" fmla="*/ 111 w 179"/>
                <a:gd name="T29" fmla="*/ 165 h 179"/>
                <a:gd name="T30" fmla="*/ 127 w 179"/>
                <a:gd name="T31" fmla="*/ 170 h 179"/>
                <a:gd name="T32" fmla="*/ 143 w 179"/>
                <a:gd name="T33" fmla="*/ 176 h 179"/>
                <a:gd name="T34" fmla="*/ 161 w 179"/>
                <a:gd name="T35" fmla="*/ 178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35">
              <a:extLst>
                <a:ext uri="{FF2B5EF4-FFF2-40B4-BE49-F238E27FC236}">
                  <a16:creationId xmlns:a16="http://schemas.microsoft.com/office/drawing/2014/main" id="{D33EB7EA-3D2F-4381-8F07-71595104D2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96" y="280812"/>
              <a:ext cx="239514" cy="119424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2 h 179"/>
                <a:gd name="T14" fmla="*/ 15 w 359"/>
                <a:gd name="T15" fmla="*/ 70 h 179"/>
                <a:gd name="T16" fmla="*/ 23 w 359"/>
                <a:gd name="T17" fmla="*/ 84 h 179"/>
                <a:gd name="T18" fmla="*/ 32 w 359"/>
                <a:gd name="T19" fmla="*/ 101 h 179"/>
                <a:gd name="T20" fmla="*/ 41 w 359"/>
                <a:gd name="T21" fmla="*/ 113 h 179"/>
                <a:gd name="T22" fmla="*/ 54 w 359"/>
                <a:gd name="T23" fmla="*/ 126 h 179"/>
                <a:gd name="T24" fmla="*/ 67 w 359"/>
                <a:gd name="T25" fmla="*/ 138 h 179"/>
                <a:gd name="T26" fmla="*/ 81 w 359"/>
                <a:gd name="T27" fmla="*/ 149 h 179"/>
                <a:gd name="T28" fmla="*/ 95 w 359"/>
                <a:gd name="T29" fmla="*/ 158 h 179"/>
                <a:gd name="T30" fmla="*/ 111 w 359"/>
                <a:gd name="T31" fmla="*/ 165 h 179"/>
                <a:gd name="T32" fmla="*/ 127 w 359"/>
                <a:gd name="T33" fmla="*/ 170 h 179"/>
                <a:gd name="T34" fmla="*/ 144 w 359"/>
                <a:gd name="T35" fmla="*/ 176 h 179"/>
                <a:gd name="T36" fmla="*/ 161 w 359"/>
                <a:gd name="T37" fmla="*/ 178 h 179"/>
                <a:gd name="T38" fmla="*/ 179 w 359"/>
                <a:gd name="T39" fmla="*/ 179 h 179"/>
                <a:gd name="T40" fmla="*/ 179 w 359"/>
                <a:gd name="T41" fmla="*/ 179 h 179"/>
                <a:gd name="T42" fmla="*/ 199 w 359"/>
                <a:gd name="T43" fmla="*/ 178 h 179"/>
                <a:gd name="T44" fmla="*/ 217 w 359"/>
                <a:gd name="T45" fmla="*/ 176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8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6 h 179"/>
                <a:gd name="T58" fmla="*/ 319 w 359"/>
                <a:gd name="T59" fmla="*/ 113 h 179"/>
                <a:gd name="T60" fmla="*/ 328 w 359"/>
                <a:gd name="T61" fmla="*/ 101 h 179"/>
                <a:gd name="T62" fmla="*/ 337 w 359"/>
                <a:gd name="T63" fmla="*/ 84 h 179"/>
                <a:gd name="T64" fmla="*/ 346 w 359"/>
                <a:gd name="T65" fmla="*/ 70 h 179"/>
                <a:gd name="T66" fmla="*/ 351 w 359"/>
                <a:gd name="T67" fmla="*/ 52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5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7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4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4BA2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36">
              <a:extLst>
                <a:ext uri="{FF2B5EF4-FFF2-40B4-BE49-F238E27FC236}">
                  <a16:creationId xmlns:a16="http://schemas.microsoft.com/office/drawing/2014/main" id="{1C65BDC2-BEEF-45E3-A3DA-748FA0D90C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96" y="280812"/>
              <a:ext cx="239514" cy="119424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2 h 179"/>
                <a:gd name="T14" fmla="*/ 15 w 359"/>
                <a:gd name="T15" fmla="*/ 70 h 179"/>
                <a:gd name="T16" fmla="*/ 23 w 359"/>
                <a:gd name="T17" fmla="*/ 84 h 179"/>
                <a:gd name="T18" fmla="*/ 32 w 359"/>
                <a:gd name="T19" fmla="*/ 101 h 179"/>
                <a:gd name="T20" fmla="*/ 41 w 359"/>
                <a:gd name="T21" fmla="*/ 113 h 179"/>
                <a:gd name="T22" fmla="*/ 54 w 359"/>
                <a:gd name="T23" fmla="*/ 126 h 179"/>
                <a:gd name="T24" fmla="*/ 67 w 359"/>
                <a:gd name="T25" fmla="*/ 138 h 179"/>
                <a:gd name="T26" fmla="*/ 81 w 359"/>
                <a:gd name="T27" fmla="*/ 149 h 179"/>
                <a:gd name="T28" fmla="*/ 95 w 359"/>
                <a:gd name="T29" fmla="*/ 158 h 179"/>
                <a:gd name="T30" fmla="*/ 111 w 359"/>
                <a:gd name="T31" fmla="*/ 165 h 179"/>
                <a:gd name="T32" fmla="*/ 127 w 359"/>
                <a:gd name="T33" fmla="*/ 170 h 179"/>
                <a:gd name="T34" fmla="*/ 144 w 359"/>
                <a:gd name="T35" fmla="*/ 176 h 179"/>
                <a:gd name="T36" fmla="*/ 161 w 359"/>
                <a:gd name="T37" fmla="*/ 178 h 179"/>
                <a:gd name="T38" fmla="*/ 179 w 359"/>
                <a:gd name="T39" fmla="*/ 179 h 179"/>
                <a:gd name="T40" fmla="*/ 179 w 359"/>
                <a:gd name="T41" fmla="*/ 179 h 179"/>
                <a:gd name="T42" fmla="*/ 199 w 359"/>
                <a:gd name="T43" fmla="*/ 178 h 179"/>
                <a:gd name="T44" fmla="*/ 217 w 359"/>
                <a:gd name="T45" fmla="*/ 176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8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6 h 179"/>
                <a:gd name="T58" fmla="*/ 319 w 359"/>
                <a:gd name="T59" fmla="*/ 113 h 179"/>
                <a:gd name="T60" fmla="*/ 328 w 359"/>
                <a:gd name="T61" fmla="*/ 101 h 179"/>
                <a:gd name="T62" fmla="*/ 337 w 359"/>
                <a:gd name="T63" fmla="*/ 84 h 179"/>
                <a:gd name="T64" fmla="*/ 346 w 359"/>
                <a:gd name="T65" fmla="*/ 70 h 179"/>
                <a:gd name="T66" fmla="*/ 351 w 359"/>
                <a:gd name="T67" fmla="*/ 52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5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7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4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37">
              <a:extLst>
                <a:ext uri="{FF2B5EF4-FFF2-40B4-BE49-F238E27FC236}">
                  <a16:creationId xmlns:a16="http://schemas.microsoft.com/office/drawing/2014/main" id="{2D92116F-8894-4691-808E-0CC4F4CC95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73434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5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0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7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5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7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9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38">
              <a:extLst>
                <a:ext uri="{FF2B5EF4-FFF2-40B4-BE49-F238E27FC236}">
                  <a16:creationId xmlns:a16="http://schemas.microsoft.com/office/drawing/2014/main" id="{03BB03FD-CEA1-45CD-B1CD-EB4DAF1056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73434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5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0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7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5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7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39">
              <a:extLst>
                <a:ext uri="{FF2B5EF4-FFF2-40B4-BE49-F238E27FC236}">
                  <a16:creationId xmlns:a16="http://schemas.microsoft.com/office/drawing/2014/main" id="{7A7AA2A6-1A29-49A2-9D59-E3A42D4B42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1217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4 w 179"/>
                <a:gd name="T23" fmla="*/ 126 h 179"/>
                <a:gd name="T24" fmla="*/ 66 w 179"/>
                <a:gd name="T25" fmla="*/ 138 h 179"/>
                <a:gd name="T26" fmla="*/ 81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E0F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40">
              <a:extLst>
                <a:ext uri="{FF2B5EF4-FFF2-40B4-BE49-F238E27FC236}">
                  <a16:creationId xmlns:a16="http://schemas.microsoft.com/office/drawing/2014/main" id="{12D31F7E-0C57-46CA-AB97-E472250DBF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1217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4 w 179"/>
                <a:gd name="T23" fmla="*/ 126 h 179"/>
                <a:gd name="T24" fmla="*/ 66 w 179"/>
                <a:gd name="T25" fmla="*/ 138 h 179"/>
                <a:gd name="T26" fmla="*/ 81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41">
              <a:extLst>
                <a:ext uri="{FF2B5EF4-FFF2-40B4-BE49-F238E27FC236}">
                  <a16:creationId xmlns:a16="http://schemas.microsoft.com/office/drawing/2014/main" id="{8C7A42D2-4235-41B2-8A8A-6673772CF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30154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9 w 179"/>
                <a:gd name="T11" fmla="*/ 178 h 179"/>
                <a:gd name="T12" fmla="*/ 37 w 179"/>
                <a:gd name="T13" fmla="*/ 176 h 179"/>
                <a:gd name="T14" fmla="*/ 53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4 w 179"/>
                <a:gd name="T23" fmla="*/ 138 h 179"/>
                <a:gd name="T24" fmla="*/ 127 w 179"/>
                <a:gd name="T25" fmla="*/ 126 h 179"/>
                <a:gd name="T26" fmla="*/ 139 w 179"/>
                <a:gd name="T27" fmla="*/ 113 h 179"/>
                <a:gd name="T28" fmla="*/ 148 w 179"/>
                <a:gd name="T29" fmla="*/ 101 h 179"/>
                <a:gd name="T30" fmla="*/ 157 w 179"/>
                <a:gd name="T31" fmla="*/ 84 h 179"/>
                <a:gd name="T32" fmla="*/ 166 w 179"/>
                <a:gd name="T33" fmla="*/ 70 h 179"/>
                <a:gd name="T34" fmla="*/ 172 w 179"/>
                <a:gd name="T35" fmla="*/ 52 h 179"/>
                <a:gd name="T36" fmla="*/ 175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9" y="178"/>
                  </a:lnTo>
                  <a:lnTo>
                    <a:pt x="37" y="176"/>
                  </a:lnTo>
                  <a:lnTo>
                    <a:pt x="53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4" y="138"/>
                  </a:lnTo>
                  <a:lnTo>
                    <a:pt x="127" y="126"/>
                  </a:lnTo>
                  <a:lnTo>
                    <a:pt x="139" y="113"/>
                  </a:lnTo>
                  <a:lnTo>
                    <a:pt x="148" y="101"/>
                  </a:lnTo>
                  <a:lnTo>
                    <a:pt x="157" y="84"/>
                  </a:lnTo>
                  <a:lnTo>
                    <a:pt x="166" y="70"/>
                  </a:lnTo>
                  <a:lnTo>
                    <a:pt x="172" y="52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4294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42">
              <a:extLst>
                <a:ext uri="{FF2B5EF4-FFF2-40B4-BE49-F238E27FC236}">
                  <a16:creationId xmlns:a16="http://schemas.microsoft.com/office/drawing/2014/main" id="{60872B32-2B6C-400C-A87A-A29E58124E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30154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9 w 179"/>
                <a:gd name="T11" fmla="*/ 178 h 179"/>
                <a:gd name="T12" fmla="*/ 37 w 179"/>
                <a:gd name="T13" fmla="*/ 176 h 179"/>
                <a:gd name="T14" fmla="*/ 53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4 w 179"/>
                <a:gd name="T23" fmla="*/ 138 h 179"/>
                <a:gd name="T24" fmla="*/ 127 w 179"/>
                <a:gd name="T25" fmla="*/ 126 h 179"/>
                <a:gd name="T26" fmla="*/ 139 w 179"/>
                <a:gd name="T27" fmla="*/ 113 h 179"/>
                <a:gd name="T28" fmla="*/ 148 w 179"/>
                <a:gd name="T29" fmla="*/ 101 h 179"/>
                <a:gd name="T30" fmla="*/ 157 w 179"/>
                <a:gd name="T31" fmla="*/ 84 h 179"/>
                <a:gd name="T32" fmla="*/ 166 w 179"/>
                <a:gd name="T33" fmla="*/ 70 h 179"/>
                <a:gd name="T34" fmla="*/ 172 w 179"/>
                <a:gd name="T35" fmla="*/ 52 h 179"/>
                <a:gd name="T36" fmla="*/ 175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9" y="178"/>
                  </a:lnTo>
                  <a:lnTo>
                    <a:pt x="37" y="176"/>
                  </a:lnTo>
                  <a:lnTo>
                    <a:pt x="53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4" y="138"/>
                  </a:lnTo>
                  <a:lnTo>
                    <a:pt x="127" y="126"/>
                  </a:lnTo>
                  <a:lnTo>
                    <a:pt x="139" y="113"/>
                  </a:lnTo>
                  <a:lnTo>
                    <a:pt x="148" y="101"/>
                  </a:lnTo>
                  <a:lnTo>
                    <a:pt x="157" y="84"/>
                  </a:lnTo>
                  <a:lnTo>
                    <a:pt x="166" y="70"/>
                  </a:lnTo>
                  <a:lnTo>
                    <a:pt x="172" y="52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43">
              <a:extLst>
                <a:ext uri="{FF2B5EF4-FFF2-40B4-BE49-F238E27FC236}">
                  <a16:creationId xmlns:a16="http://schemas.microsoft.com/office/drawing/2014/main" id="{4C897047-1B7D-42C4-8A7C-624DBA336F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353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6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1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8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C0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44">
              <a:extLst>
                <a:ext uri="{FF2B5EF4-FFF2-40B4-BE49-F238E27FC236}">
                  <a16:creationId xmlns:a16="http://schemas.microsoft.com/office/drawing/2014/main" id="{AC923E85-5126-4840-ADD9-47A66A40A1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353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6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1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8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45">
              <a:extLst>
                <a:ext uri="{FF2B5EF4-FFF2-40B4-BE49-F238E27FC236}">
                  <a16:creationId xmlns:a16="http://schemas.microsoft.com/office/drawing/2014/main" id="{A33E4676-BB4D-4383-BCFF-B41CE2ECAD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7776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2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2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2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396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46">
              <a:extLst>
                <a:ext uri="{FF2B5EF4-FFF2-40B4-BE49-F238E27FC236}">
                  <a16:creationId xmlns:a16="http://schemas.microsoft.com/office/drawing/2014/main" id="{6272ACC0-3D36-4D21-ACF8-FEC50EE12A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7776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2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2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2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47">
              <a:extLst>
                <a:ext uri="{FF2B5EF4-FFF2-40B4-BE49-F238E27FC236}">
                  <a16:creationId xmlns:a16="http://schemas.microsoft.com/office/drawing/2014/main" id="{3F6DE712-2D75-4407-BB42-9835DEC2ED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227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5 w 179"/>
                <a:gd name="T11" fmla="*/ 142 h 179"/>
                <a:gd name="T12" fmla="*/ 172 w 179"/>
                <a:gd name="T13" fmla="*/ 125 h 179"/>
                <a:gd name="T14" fmla="*/ 166 w 179"/>
                <a:gd name="T15" fmla="*/ 109 h 179"/>
                <a:gd name="T16" fmla="*/ 157 w 179"/>
                <a:gd name="T17" fmla="*/ 93 h 179"/>
                <a:gd name="T18" fmla="*/ 148 w 179"/>
                <a:gd name="T19" fmla="*/ 79 h 179"/>
                <a:gd name="T20" fmla="*/ 139 w 179"/>
                <a:gd name="T21" fmla="*/ 65 h 179"/>
                <a:gd name="T22" fmla="*/ 127 w 179"/>
                <a:gd name="T23" fmla="*/ 52 h 179"/>
                <a:gd name="T24" fmla="*/ 114 w 179"/>
                <a:gd name="T25" fmla="*/ 39 h 179"/>
                <a:gd name="T26" fmla="*/ 100 w 179"/>
                <a:gd name="T27" fmla="*/ 30 h 179"/>
                <a:gd name="T28" fmla="*/ 86 w 179"/>
                <a:gd name="T29" fmla="*/ 22 h 179"/>
                <a:gd name="T30" fmla="*/ 69 w 179"/>
                <a:gd name="T31" fmla="*/ 13 h 179"/>
                <a:gd name="T32" fmla="*/ 53 w 179"/>
                <a:gd name="T33" fmla="*/ 7 h 179"/>
                <a:gd name="T34" fmla="*/ 37 w 179"/>
                <a:gd name="T35" fmla="*/ 4 h 179"/>
                <a:gd name="T36" fmla="*/ 19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5" y="142"/>
                  </a:lnTo>
                  <a:lnTo>
                    <a:pt x="172" y="125"/>
                  </a:lnTo>
                  <a:lnTo>
                    <a:pt x="166" y="109"/>
                  </a:lnTo>
                  <a:lnTo>
                    <a:pt x="157" y="93"/>
                  </a:lnTo>
                  <a:lnTo>
                    <a:pt x="148" y="79"/>
                  </a:lnTo>
                  <a:lnTo>
                    <a:pt x="139" y="65"/>
                  </a:lnTo>
                  <a:lnTo>
                    <a:pt x="127" y="52"/>
                  </a:lnTo>
                  <a:lnTo>
                    <a:pt x="114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69" y="13"/>
                  </a:lnTo>
                  <a:lnTo>
                    <a:pt x="53" y="7"/>
                  </a:lnTo>
                  <a:lnTo>
                    <a:pt x="37" y="4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48">
              <a:extLst>
                <a:ext uri="{FF2B5EF4-FFF2-40B4-BE49-F238E27FC236}">
                  <a16:creationId xmlns:a16="http://schemas.microsoft.com/office/drawing/2014/main" id="{FCD2DA55-B1B1-4EA8-8CD6-260FEBF4B6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227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5 w 179"/>
                <a:gd name="T11" fmla="*/ 142 h 179"/>
                <a:gd name="T12" fmla="*/ 172 w 179"/>
                <a:gd name="T13" fmla="*/ 125 h 179"/>
                <a:gd name="T14" fmla="*/ 166 w 179"/>
                <a:gd name="T15" fmla="*/ 109 h 179"/>
                <a:gd name="T16" fmla="*/ 157 w 179"/>
                <a:gd name="T17" fmla="*/ 93 h 179"/>
                <a:gd name="T18" fmla="*/ 148 w 179"/>
                <a:gd name="T19" fmla="*/ 79 h 179"/>
                <a:gd name="T20" fmla="*/ 139 w 179"/>
                <a:gd name="T21" fmla="*/ 65 h 179"/>
                <a:gd name="T22" fmla="*/ 127 w 179"/>
                <a:gd name="T23" fmla="*/ 52 h 179"/>
                <a:gd name="T24" fmla="*/ 114 w 179"/>
                <a:gd name="T25" fmla="*/ 39 h 179"/>
                <a:gd name="T26" fmla="*/ 100 w 179"/>
                <a:gd name="T27" fmla="*/ 30 h 179"/>
                <a:gd name="T28" fmla="*/ 86 w 179"/>
                <a:gd name="T29" fmla="*/ 22 h 179"/>
                <a:gd name="T30" fmla="*/ 69 w 179"/>
                <a:gd name="T31" fmla="*/ 13 h 179"/>
                <a:gd name="T32" fmla="*/ 53 w 179"/>
                <a:gd name="T33" fmla="*/ 7 h 179"/>
                <a:gd name="T34" fmla="*/ 37 w 179"/>
                <a:gd name="T35" fmla="*/ 4 h 179"/>
                <a:gd name="T36" fmla="*/ 19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5" y="142"/>
                  </a:lnTo>
                  <a:lnTo>
                    <a:pt x="172" y="125"/>
                  </a:lnTo>
                  <a:lnTo>
                    <a:pt x="166" y="109"/>
                  </a:lnTo>
                  <a:lnTo>
                    <a:pt x="157" y="93"/>
                  </a:lnTo>
                  <a:lnTo>
                    <a:pt x="148" y="79"/>
                  </a:lnTo>
                  <a:lnTo>
                    <a:pt x="139" y="65"/>
                  </a:lnTo>
                  <a:lnTo>
                    <a:pt x="127" y="52"/>
                  </a:lnTo>
                  <a:lnTo>
                    <a:pt x="114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69" y="13"/>
                  </a:lnTo>
                  <a:lnTo>
                    <a:pt x="53" y="7"/>
                  </a:lnTo>
                  <a:lnTo>
                    <a:pt x="37" y="4"/>
                  </a:ln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49">
              <a:extLst>
                <a:ext uri="{FF2B5EF4-FFF2-40B4-BE49-F238E27FC236}">
                  <a16:creationId xmlns:a16="http://schemas.microsoft.com/office/drawing/2014/main" id="{0B2473B9-EEC1-46ED-8D17-5337DE225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0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98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50">
              <a:extLst>
                <a:ext uri="{FF2B5EF4-FFF2-40B4-BE49-F238E27FC236}">
                  <a16:creationId xmlns:a16="http://schemas.microsoft.com/office/drawing/2014/main" id="{44B02FAF-B9B5-4255-AF05-40FC7F8995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0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51">
              <a:extLst>
                <a:ext uri="{FF2B5EF4-FFF2-40B4-BE49-F238E27FC236}">
                  <a16:creationId xmlns:a16="http://schemas.microsoft.com/office/drawing/2014/main" id="{82880F28-3793-4A9B-B4B0-80EFBC606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33920" y="161388"/>
              <a:ext cx="120090" cy="119424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59 h 179"/>
                <a:gd name="T10" fmla="*/ 176 w 180"/>
                <a:gd name="T11" fmla="*/ 142 h 179"/>
                <a:gd name="T12" fmla="*/ 172 w 180"/>
                <a:gd name="T13" fmla="*/ 125 h 179"/>
                <a:gd name="T14" fmla="*/ 167 w 180"/>
                <a:gd name="T15" fmla="*/ 109 h 179"/>
                <a:gd name="T16" fmla="*/ 158 w 180"/>
                <a:gd name="T17" fmla="*/ 93 h 179"/>
                <a:gd name="T18" fmla="*/ 149 w 180"/>
                <a:gd name="T19" fmla="*/ 79 h 179"/>
                <a:gd name="T20" fmla="*/ 140 w 180"/>
                <a:gd name="T21" fmla="*/ 65 h 179"/>
                <a:gd name="T22" fmla="*/ 128 w 180"/>
                <a:gd name="T23" fmla="*/ 52 h 179"/>
                <a:gd name="T24" fmla="*/ 115 w 180"/>
                <a:gd name="T25" fmla="*/ 39 h 179"/>
                <a:gd name="T26" fmla="*/ 101 w 180"/>
                <a:gd name="T27" fmla="*/ 30 h 179"/>
                <a:gd name="T28" fmla="*/ 86 w 180"/>
                <a:gd name="T29" fmla="*/ 22 h 179"/>
                <a:gd name="T30" fmla="*/ 70 w 180"/>
                <a:gd name="T31" fmla="*/ 13 h 179"/>
                <a:gd name="T32" fmla="*/ 54 w 180"/>
                <a:gd name="T33" fmla="*/ 7 h 179"/>
                <a:gd name="T34" fmla="*/ 38 w 180"/>
                <a:gd name="T35" fmla="*/ 4 h 179"/>
                <a:gd name="T36" fmla="*/ 20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8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E4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52">
              <a:extLst>
                <a:ext uri="{FF2B5EF4-FFF2-40B4-BE49-F238E27FC236}">
                  <a16:creationId xmlns:a16="http://schemas.microsoft.com/office/drawing/2014/main" id="{4C68472F-5ADD-4964-91C9-8D23D928F9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33920" y="161388"/>
              <a:ext cx="120090" cy="119424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59 h 179"/>
                <a:gd name="T10" fmla="*/ 176 w 180"/>
                <a:gd name="T11" fmla="*/ 142 h 179"/>
                <a:gd name="T12" fmla="*/ 172 w 180"/>
                <a:gd name="T13" fmla="*/ 125 h 179"/>
                <a:gd name="T14" fmla="*/ 167 w 180"/>
                <a:gd name="T15" fmla="*/ 109 h 179"/>
                <a:gd name="T16" fmla="*/ 158 w 180"/>
                <a:gd name="T17" fmla="*/ 93 h 179"/>
                <a:gd name="T18" fmla="*/ 149 w 180"/>
                <a:gd name="T19" fmla="*/ 79 h 179"/>
                <a:gd name="T20" fmla="*/ 140 w 180"/>
                <a:gd name="T21" fmla="*/ 65 h 179"/>
                <a:gd name="T22" fmla="*/ 128 w 180"/>
                <a:gd name="T23" fmla="*/ 52 h 179"/>
                <a:gd name="T24" fmla="*/ 115 w 180"/>
                <a:gd name="T25" fmla="*/ 39 h 179"/>
                <a:gd name="T26" fmla="*/ 101 w 180"/>
                <a:gd name="T27" fmla="*/ 30 h 179"/>
                <a:gd name="T28" fmla="*/ 86 w 180"/>
                <a:gd name="T29" fmla="*/ 22 h 179"/>
                <a:gd name="T30" fmla="*/ 70 w 180"/>
                <a:gd name="T31" fmla="*/ 13 h 179"/>
                <a:gd name="T32" fmla="*/ 54 w 180"/>
                <a:gd name="T33" fmla="*/ 7 h 179"/>
                <a:gd name="T34" fmla="*/ 38 w 180"/>
                <a:gd name="T35" fmla="*/ 4 h 179"/>
                <a:gd name="T36" fmla="*/ 20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8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53">
              <a:extLst>
                <a:ext uri="{FF2B5EF4-FFF2-40B4-BE49-F238E27FC236}">
                  <a16:creationId xmlns:a16="http://schemas.microsoft.com/office/drawing/2014/main" id="{0CE708AA-6F25-4495-858C-15F2152DD2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4011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0 w 179"/>
                <a:gd name="T15" fmla="*/ 30 h 179"/>
                <a:gd name="T16" fmla="*/ 66 w 179"/>
                <a:gd name="T17" fmla="*/ 39 h 179"/>
                <a:gd name="T18" fmla="*/ 53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1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A84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54">
              <a:extLst>
                <a:ext uri="{FF2B5EF4-FFF2-40B4-BE49-F238E27FC236}">
                  <a16:creationId xmlns:a16="http://schemas.microsoft.com/office/drawing/2014/main" id="{0FE9743F-ADC3-47B6-ABFD-C730D28C8F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4011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0 w 179"/>
                <a:gd name="T15" fmla="*/ 30 h 179"/>
                <a:gd name="T16" fmla="*/ 66 w 179"/>
                <a:gd name="T17" fmla="*/ 39 h 179"/>
                <a:gd name="T18" fmla="*/ 53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1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55">
              <a:extLst>
                <a:ext uri="{FF2B5EF4-FFF2-40B4-BE49-F238E27FC236}">
                  <a16:creationId xmlns:a16="http://schemas.microsoft.com/office/drawing/2014/main" id="{F50718C7-DF20-4274-A656-1285B73ECF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2857" y="161388"/>
              <a:ext cx="239514" cy="238847"/>
            </a:xfrm>
            <a:custGeom>
              <a:avLst/>
              <a:gdLst>
                <a:gd name="T0" fmla="*/ 179 w 359"/>
                <a:gd name="T1" fmla="*/ 0 h 358"/>
                <a:gd name="T2" fmla="*/ 179 w 359"/>
                <a:gd name="T3" fmla="*/ 0 h 358"/>
                <a:gd name="T4" fmla="*/ 161 w 359"/>
                <a:gd name="T5" fmla="*/ 0 h 358"/>
                <a:gd name="T6" fmla="*/ 143 w 359"/>
                <a:gd name="T7" fmla="*/ 4 h 358"/>
                <a:gd name="T8" fmla="*/ 127 w 359"/>
                <a:gd name="T9" fmla="*/ 7 h 358"/>
                <a:gd name="T10" fmla="*/ 111 w 359"/>
                <a:gd name="T11" fmla="*/ 13 h 358"/>
                <a:gd name="T12" fmla="*/ 95 w 359"/>
                <a:gd name="T13" fmla="*/ 22 h 358"/>
                <a:gd name="T14" fmla="*/ 81 w 359"/>
                <a:gd name="T15" fmla="*/ 30 h 358"/>
                <a:gd name="T16" fmla="*/ 66 w 359"/>
                <a:gd name="T17" fmla="*/ 39 h 358"/>
                <a:gd name="T18" fmla="*/ 54 w 359"/>
                <a:gd name="T19" fmla="*/ 52 h 358"/>
                <a:gd name="T20" fmla="*/ 41 w 359"/>
                <a:gd name="T21" fmla="*/ 65 h 358"/>
                <a:gd name="T22" fmla="*/ 32 w 359"/>
                <a:gd name="T23" fmla="*/ 79 h 358"/>
                <a:gd name="T24" fmla="*/ 23 w 359"/>
                <a:gd name="T25" fmla="*/ 93 h 358"/>
                <a:gd name="T26" fmla="*/ 14 w 359"/>
                <a:gd name="T27" fmla="*/ 109 h 358"/>
                <a:gd name="T28" fmla="*/ 9 w 359"/>
                <a:gd name="T29" fmla="*/ 125 h 358"/>
                <a:gd name="T30" fmla="*/ 4 w 359"/>
                <a:gd name="T31" fmla="*/ 142 h 358"/>
                <a:gd name="T32" fmla="*/ 2 w 359"/>
                <a:gd name="T33" fmla="*/ 159 h 358"/>
                <a:gd name="T34" fmla="*/ 0 w 359"/>
                <a:gd name="T35" fmla="*/ 179 h 358"/>
                <a:gd name="T36" fmla="*/ 0 w 359"/>
                <a:gd name="T37" fmla="*/ 179 h 358"/>
                <a:gd name="T38" fmla="*/ 2 w 359"/>
                <a:gd name="T39" fmla="*/ 197 h 358"/>
                <a:gd name="T40" fmla="*/ 4 w 359"/>
                <a:gd name="T41" fmla="*/ 215 h 358"/>
                <a:gd name="T42" fmla="*/ 9 w 359"/>
                <a:gd name="T43" fmla="*/ 231 h 358"/>
                <a:gd name="T44" fmla="*/ 14 w 359"/>
                <a:gd name="T45" fmla="*/ 249 h 358"/>
                <a:gd name="T46" fmla="*/ 23 w 359"/>
                <a:gd name="T47" fmla="*/ 263 h 358"/>
                <a:gd name="T48" fmla="*/ 32 w 359"/>
                <a:gd name="T49" fmla="*/ 280 h 358"/>
                <a:gd name="T50" fmla="*/ 41 w 359"/>
                <a:gd name="T51" fmla="*/ 292 h 358"/>
                <a:gd name="T52" fmla="*/ 54 w 359"/>
                <a:gd name="T53" fmla="*/ 305 h 358"/>
                <a:gd name="T54" fmla="*/ 66 w 359"/>
                <a:gd name="T55" fmla="*/ 317 h 358"/>
                <a:gd name="T56" fmla="*/ 81 w 359"/>
                <a:gd name="T57" fmla="*/ 328 h 358"/>
                <a:gd name="T58" fmla="*/ 95 w 359"/>
                <a:gd name="T59" fmla="*/ 337 h 358"/>
                <a:gd name="T60" fmla="*/ 111 w 359"/>
                <a:gd name="T61" fmla="*/ 344 h 358"/>
                <a:gd name="T62" fmla="*/ 127 w 359"/>
                <a:gd name="T63" fmla="*/ 349 h 358"/>
                <a:gd name="T64" fmla="*/ 143 w 359"/>
                <a:gd name="T65" fmla="*/ 355 h 358"/>
                <a:gd name="T66" fmla="*/ 161 w 359"/>
                <a:gd name="T67" fmla="*/ 357 h 358"/>
                <a:gd name="T68" fmla="*/ 179 w 359"/>
                <a:gd name="T69" fmla="*/ 358 h 358"/>
                <a:gd name="T70" fmla="*/ 179 w 359"/>
                <a:gd name="T71" fmla="*/ 179 h 358"/>
                <a:gd name="T72" fmla="*/ 359 w 359"/>
                <a:gd name="T73" fmla="*/ 179 h 358"/>
                <a:gd name="T74" fmla="*/ 359 w 359"/>
                <a:gd name="T75" fmla="*/ 179 h 358"/>
                <a:gd name="T76" fmla="*/ 359 w 359"/>
                <a:gd name="T77" fmla="*/ 159 h 358"/>
                <a:gd name="T78" fmla="*/ 355 w 359"/>
                <a:gd name="T79" fmla="*/ 142 h 358"/>
                <a:gd name="T80" fmla="*/ 351 w 359"/>
                <a:gd name="T81" fmla="*/ 125 h 358"/>
                <a:gd name="T82" fmla="*/ 346 w 359"/>
                <a:gd name="T83" fmla="*/ 109 h 358"/>
                <a:gd name="T84" fmla="*/ 337 w 359"/>
                <a:gd name="T85" fmla="*/ 93 h 358"/>
                <a:gd name="T86" fmla="*/ 328 w 359"/>
                <a:gd name="T87" fmla="*/ 79 h 358"/>
                <a:gd name="T88" fmla="*/ 319 w 359"/>
                <a:gd name="T89" fmla="*/ 65 h 358"/>
                <a:gd name="T90" fmla="*/ 307 w 359"/>
                <a:gd name="T91" fmla="*/ 52 h 358"/>
                <a:gd name="T92" fmla="*/ 294 w 359"/>
                <a:gd name="T93" fmla="*/ 39 h 358"/>
                <a:gd name="T94" fmla="*/ 280 w 359"/>
                <a:gd name="T95" fmla="*/ 30 h 358"/>
                <a:gd name="T96" fmla="*/ 265 w 359"/>
                <a:gd name="T97" fmla="*/ 22 h 358"/>
                <a:gd name="T98" fmla="*/ 249 w 359"/>
                <a:gd name="T99" fmla="*/ 13 h 358"/>
                <a:gd name="T100" fmla="*/ 233 w 359"/>
                <a:gd name="T101" fmla="*/ 7 h 358"/>
                <a:gd name="T102" fmla="*/ 217 w 359"/>
                <a:gd name="T103" fmla="*/ 4 h 358"/>
                <a:gd name="T104" fmla="*/ 199 w 359"/>
                <a:gd name="T105" fmla="*/ 0 h 358"/>
                <a:gd name="T106" fmla="*/ 179 w 359"/>
                <a:gd name="T10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9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4" y="249"/>
                  </a:lnTo>
                  <a:lnTo>
                    <a:pt x="23" y="263"/>
                  </a:lnTo>
                  <a:lnTo>
                    <a:pt x="32" y="280"/>
                  </a:lnTo>
                  <a:lnTo>
                    <a:pt x="41" y="292"/>
                  </a:lnTo>
                  <a:lnTo>
                    <a:pt x="54" y="305"/>
                  </a:lnTo>
                  <a:lnTo>
                    <a:pt x="66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7" y="349"/>
                  </a:lnTo>
                  <a:lnTo>
                    <a:pt x="143" y="355"/>
                  </a:lnTo>
                  <a:lnTo>
                    <a:pt x="161" y="357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7" y="52"/>
                  </a:lnTo>
                  <a:lnTo>
                    <a:pt x="294" y="39"/>
                  </a:lnTo>
                  <a:lnTo>
                    <a:pt x="280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18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56">
              <a:extLst>
                <a:ext uri="{FF2B5EF4-FFF2-40B4-BE49-F238E27FC236}">
                  <a16:creationId xmlns:a16="http://schemas.microsoft.com/office/drawing/2014/main" id="{D6616A46-AE8C-48CA-9363-AE51DB9D8F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2857" y="161388"/>
              <a:ext cx="239514" cy="238847"/>
            </a:xfrm>
            <a:custGeom>
              <a:avLst/>
              <a:gdLst>
                <a:gd name="T0" fmla="*/ 179 w 359"/>
                <a:gd name="T1" fmla="*/ 0 h 358"/>
                <a:gd name="T2" fmla="*/ 179 w 359"/>
                <a:gd name="T3" fmla="*/ 0 h 358"/>
                <a:gd name="T4" fmla="*/ 161 w 359"/>
                <a:gd name="T5" fmla="*/ 0 h 358"/>
                <a:gd name="T6" fmla="*/ 143 w 359"/>
                <a:gd name="T7" fmla="*/ 4 h 358"/>
                <a:gd name="T8" fmla="*/ 127 w 359"/>
                <a:gd name="T9" fmla="*/ 7 h 358"/>
                <a:gd name="T10" fmla="*/ 111 w 359"/>
                <a:gd name="T11" fmla="*/ 13 h 358"/>
                <a:gd name="T12" fmla="*/ 95 w 359"/>
                <a:gd name="T13" fmla="*/ 22 h 358"/>
                <a:gd name="T14" fmla="*/ 81 w 359"/>
                <a:gd name="T15" fmla="*/ 30 h 358"/>
                <a:gd name="T16" fmla="*/ 66 w 359"/>
                <a:gd name="T17" fmla="*/ 39 h 358"/>
                <a:gd name="T18" fmla="*/ 54 w 359"/>
                <a:gd name="T19" fmla="*/ 52 h 358"/>
                <a:gd name="T20" fmla="*/ 41 w 359"/>
                <a:gd name="T21" fmla="*/ 65 h 358"/>
                <a:gd name="T22" fmla="*/ 32 w 359"/>
                <a:gd name="T23" fmla="*/ 79 h 358"/>
                <a:gd name="T24" fmla="*/ 23 w 359"/>
                <a:gd name="T25" fmla="*/ 93 h 358"/>
                <a:gd name="T26" fmla="*/ 14 w 359"/>
                <a:gd name="T27" fmla="*/ 109 h 358"/>
                <a:gd name="T28" fmla="*/ 9 w 359"/>
                <a:gd name="T29" fmla="*/ 125 h 358"/>
                <a:gd name="T30" fmla="*/ 4 w 359"/>
                <a:gd name="T31" fmla="*/ 142 h 358"/>
                <a:gd name="T32" fmla="*/ 2 w 359"/>
                <a:gd name="T33" fmla="*/ 159 h 358"/>
                <a:gd name="T34" fmla="*/ 0 w 359"/>
                <a:gd name="T35" fmla="*/ 179 h 358"/>
                <a:gd name="T36" fmla="*/ 0 w 359"/>
                <a:gd name="T37" fmla="*/ 179 h 358"/>
                <a:gd name="T38" fmla="*/ 2 w 359"/>
                <a:gd name="T39" fmla="*/ 197 h 358"/>
                <a:gd name="T40" fmla="*/ 4 w 359"/>
                <a:gd name="T41" fmla="*/ 215 h 358"/>
                <a:gd name="T42" fmla="*/ 9 w 359"/>
                <a:gd name="T43" fmla="*/ 231 h 358"/>
                <a:gd name="T44" fmla="*/ 14 w 359"/>
                <a:gd name="T45" fmla="*/ 249 h 358"/>
                <a:gd name="T46" fmla="*/ 23 w 359"/>
                <a:gd name="T47" fmla="*/ 263 h 358"/>
                <a:gd name="T48" fmla="*/ 32 w 359"/>
                <a:gd name="T49" fmla="*/ 280 h 358"/>
                <a:gd name="T50" fmla="*/ 41 w 359"/>
                <a:gd name="T51" fmla="*/ 292 h 358"/>
                <a:gd name="T52" fmla="*/ 54 w 359"/>
                <a:gd name="T53" fmla="*/ 305 h 358"/>
                <a:gd name="T54" fmla="*/ 66 w 359"/>
                <a:gd name="T55" fmla="*/ 317 h 358"/>
                <a:gd name="T56" fmla="*/ 81 w 359"/>
                <a:gd name="T57" fmla="*/ 328 h 358"/>
                <a:gd name="T58" fmla="*/ 95 w 359"/>
                <a:gd name="T59" fmla="*/ 337 h 358"/>
                <a:gd name="T60" fmla="*/ 111 w 359"/>
                <a:gd name="T61" fmla="*/ 344 h 358"/>
                <a:gd name="T62" fmla="*/ 127 w 359"/>
                <a:gd name="T63" fmla="*/ 349 h 358"/>
                <a:gd name="T64" fmla="*/ 143 w 359"/>
                <a:gd name="T65" fmla="*/ 355 h 358"/>
                <a:gd name="T66" fmla="*/ 161 w 359"/>
                <a:gd name="T67" fmla="*/ 357 h 358"/>
                <a:gd name="T68" fmla="*/ 179 w 359"/>
                <a:gd name="T69" fmla="*/ 358 h 358"/>
                <a:gd name="T70" fmla="*/ 179 w 359"/>
                <a:gd name="T71" fmla="*/ 179 h 358"/>
                <a:gd name="T72" fmla="*/ 359 w 359"/>
                <a:gd name="T73" fmla="*/ 179 h 358"/>
                <a:gd name="T74" fmla="*/ 359 w 359"/>
                <a:gd name="T75" fmla="*/ 179 h 358"/>
                <a:gd name="T76" fmla="*/ 359 w 359"/>
                <a:gd name="T77" fmla="*/ 159 h 358"/>
                <a:gd name="T78" fmla="*/ 355 w 359"/>
                <a:gd name="T79" fmla="*/ 142 h 358"/>
                <a:gd name="T80" fmla="*/ 351 w 359"/>
                <a:gd name="T81" fmla="*/ 125 h 358"/>
                <a:gd name="T82" fmla="*/ 346 w 359"/>
                <a:gd name="T83" fmla="*/ 109 h 358"/>
                <a:gd name="T84" fmla="*/ 337 w 359"/>
                <a:gd name="T85" fmla="*/ 93 h 358"/>
                <a:gd name="T86" fmla="*/ 328 w 359"/>
                <a:gd name="T87" fmla="*/ 79 h 358"/>
                <a:gd name="T88" fmla="*/ 319 w 359"/>
                <a:gd name="T89" fmla="*/ 65 h 358"/>
                <a:gd name="T90" fmla="*/ 307 w 359"/>
                <a:gd name="T91" fmla="*/ 52 h 358"/>
                <a:gd name="T92" fmla="*/ 294 w 359"/>
                <a:gd name="T93" fmla="*/ 39 h 358"/>
                <a:gd name="T94" fmla="*/ 280 w 359"/>
                <a:gd name="T95" fmla="*/ 30 h 358"/>
                <a:gd name="T96" fmla="*/ 265 w 359"/>
                <a:gd name="T97" fmla="*/ 22 h 358"/>
                <a:gd name="T98" fmla="*/ 249 w 359"/>
                <a:gd name="T99" fmla="*/ 13 h 358"/>
                <a:gd name="T100" fmla="*/ 233 w 359"/>
                <a:gd name="T101" fmla="*/ 7 h 358"/>
                <a:gd name="T102" fmla="*/ 217 w 359"/>
                <a:gd name="T103" fmla="*/ 4 h 358"/>
                <a:gd name="T104" fmla="*/ 199 w 359"/>
                <a:gd name="T105" fmla="*/ 0 h 358"/>
                <a:gd name="T106" fmla="*/ 179 w 359"/>
                <a:gd name="T10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9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4" y="249"/>
                  </a:lnTo>
                  <a:lnTo>
                    <a:pt x="23" y="263"/>
                  </a:lnTo>
                  <a:lnTo>
                    <a:pt x="32" y="280"/>
                  </a:lnTo>
                  <a:lnTo>
                    <a:pt x="41" y="292"/>
                  </a:lnTo>
                  <a:lnTo>
                    <a:pt x="54" y="305"/>
                  </a:lnTo>
                  <a:lnTo>
                    <a:pt x="66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7" y="349"/>
                  </a:lnTo>
                  <a:lnTo>
                    <a:pt x="143" y="355"/>
                  </a:lnTo>
                  <a:lnTo>
                    <a:pt x="161" y="357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7" y="52"/>
                  </a:lnTo>
                  <a:lnTo>
                    <a:pt x="294" y="39"/>
                  </a:lnTo>
                  <a:lnTo>
                    <a:pt x="280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57">
              <a:extLst>
                <a:ext uri="{FF2B5EF4-FFF2-40B4-BE49-F238E27FC236}">
                  <a16:creationId xmlns:a16="http://schemas.microsoft.com/office/drawing/2014/main" id="{968EA0AA-9F75-4289-88F2-510863A5046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32371" y="161388"/>
              <a:ext cx="238847" cy="238847"/>
            </a:xfrm>
            <a:custGeom>
              <a:avLst/>
              <a:gdLst>
                <a:gd name="T0" fmla="*/ 179 w 358"/>
                <a:gd name="T1" fmla="*/ 179 h 358"/>
                <a:gd name="T2" fmla="*/ 0 w 358"/>
                <a:gd name="T3" fmla="*/ 179 h 358"/>
                <a:gd name="T4" fmla="*/ 3 w 358"/>
                <a:gd name="T5" fmla="*/ 215 h 358"/>
                <a:gd name="T6" fmla="*/ 14 w 358"/>
                <a:gd name="T7" fmla="*/ 249 h 358"/>
                <a:gd name="T8" fmla="*/ 32 w 358"/>
                <a:gd name="T9" fmla="*/ 280 h 358"/>
                <a:gd name="T10" fmla="*/ 53 w 358"/>
                <a:gd name="T11" fmla="*/ 305 h 358"/>
                <a:gd name="T12" fmla="*/ 80 w 358"/>
                <a:gd name="T13" fmla="*/ 328 h 358"/>
                <a:gd name="T14" fmla="*/ 111 w 358"/>
                <a:gd name="T15" fmla="*/ 344 h 358"/>
                <a:gd name="T16" fmla="*/ 143 w 358"/>
                <a:gd name="T17" fmla="*/ 355 h 358"/>
                <a:gd name="T18" fmla="*/ 179 w 358"/>
                <a:gd name="T19" fmla="*/ 358 h 358"/>
                <a:gd name="T20" fmla="*/ 179 w 358"/>
                <a:gd name="T21" fmla="*/ 0 h 358"/>
                <a:gd name="T22" fmla="*/ 161 w 358"/>
                <a:gd name="T23" fmla="*/ 0 h 358"/>
                <a:gd name="T24" fmla="*/ 127 w 358"/>
                <a:gd name="T25" fmla="*/ 7 h 358"/>
                <a:gd name="T26" fmla="*/ 95 w 358"/>
                <a:gd name="T27" fmla="*/ 22 h 358"/>
                <a:gd name="T28" fmla="*/ 66 w 358"/>
                <a:gd name="T29" fmla="*/ 39 h 358"/>
                <a:gd name="T30" fmla="*/ 41 w 358"/>
                <a:gd name="T31" fmla="*/ 65 h 358"/>
                <a:gd name="T32" fmla="*/ 23 w 358"/>
                <a:gd name="T33" fmla="*/ 93 h 358"/>
                <a:gd name="T34" fmla="*/ 8 w 358"/>
                <a:gd name="T35" fmla="*/ 125 h 358"/>
                <a:gd name="T36" fmla="*/ 1 w 358"/>
                <a:gd name="T37" fmla="*/ 159 h 358"/>
                <a:gd name="T38" fmla="*/ 0 w 358"/>
                <a:gd name="T39" fmla="*/ 179 h 358"/>
                <a:gd name="T40" fmla="*/ 1 w 358"/>
                <a:gd name="T41" fmla="*/ 159 h 358"/>
                <a:gd name="T42" fmla="*/ 8 w 358"/>
                <a:gd name="T43" fmla="*/ 125 h 358"/>
                <a:gd name="T44" fmla="*/ 23 w 358"/>
                <a:gd name="T45" fmla="*/ 93 h 358"/>
                <a:gd name="T46" fmla="*/ 41 w 358"/>
                <a:gd name="T47" fmla="*/ 65 h 358"/>
                <a:gd name="T48" fmla="*/ 66 w 358"/>
                <a:gd name="T49" fmla="*/ 39 h 358"/>
                <a:gd name="T50" fmla="*/ 95 w 358"/>
                <a:gd name="T51" fmla="*/ 22 h 358"/>
                <a:gd name="T52" fmla="*/ 127 w 358"/>
                <a:gd name="T53" fmla="*/ 7 h 358"/>
                <a:gd name="T54" fmla="*/ 161 w 358"/>
                <a:gd name="T55" fmla="*/ 0 h 358"/>
                <a:gd name="T56" fmla="*/ 179 w 358"/>
                <a:gd name="T57" fmla="*/ 0 h 358"/>
                <a:gd name="T58" fmla="*/ 216 w 358"/>
                <a:gd name="T59" fmla="*/ 4 h 358"/>
                <a:gd name="T60" fmla="*/ 249 w 358"/>
                <a:gd name="T61" fmla="*/ 13 h 358"/>
                <a:gd name="T62" fmla="*/ 279 w 358"/>
                <a:gd name="T63" fmla="*/ 30 h 358"/>
                <a:gd name="T64" fmla="*/ 306 w 358"/>
                <a:gd name="T65" fmla="*/ 52 h 358"/>
                <a:gd name="T66" fmla="*/ 327 w 358"/>
                <a:gd name="T67" fmla="*/ 79 h 358"/>
                <a:gd name="T68" fmla="*/ 345 w 358"/>
                <a:gd name="T69" fmla="*/ 109 h 358"/>
                <a:gd name="T70" fmla="*/ 354 w 358"/>
                <a:gd name="T71" fmla="*/ 142 h 358"/>
                <a:gd name="T72" fmla="*/ 358 w 358"/>
                <a:gd name="T73" fmla="*/ 179 h 358"/>
                <a:gd name="T74" fmla="*/ 358 w 358"/>
                <a:gd name="T75" fmla="*/ 179 h 358"/>
                <a:gd name="T76" fmla="*/ 358 w 358"/>
                <a:gd name="T77" fmla="*/ 179 h 358"/>
                <a:gd name="T78" fmla="*/ 354 w 358"/>
                <a:gd name="T79" fmla="*/ 142 h 358"/>
                <a:gd name="T80" fmla="*/ 345 w 358"/>
                <a:gd name="T81" fmla="*/ 109 h 358"/>
                <a:gd name="T82" fmla="*/ 327 w 358"/>
                <a:gd name="T83" fmla="*/ 79 h 358"/>
                <a:gd name="T84" fmla="*/ 306 w 358"/>
                <a:gd name="T85" fmla="*/ 52 h 358"/>
                <a:gd name="T86" fmla="*/ 279 w 358"/>
                <a:gd name="T87" fmla="*/ 30 h 358"/>
                <a:gd name="T88" fmla="*/ 249 w 358"/>
                <a:gd name="T89" fmla="*/ 13 h 358"/>
                <a:gd name="T90" fmla="*/ 216 w 358"/>
                <a:gd name="T91" fmla="*/ 4 h 358"/>
                <a:gd name="T92" fmla="*/ 179 w 358"/>
                <a:gd name="T9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8" h="358">
                  <a:moveTo>
                    <a:pt x="179" y="179"/>
                  </a:moveTo>
                  <a:lnTo>
                    <a:pt x="179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" y="197"/>
                  </a:lnTo>
                  <a:lnTo>
                    <a:pt x="3" y="215"/>
                  </a:lnTo>
                  <a:lnTo>
                    <a:pt x="8" y="231"/>
                  </a:lnTo>
                  <a:lnTo>
                    <a:pt x="14" y="249"/>
                  </a:lnTo>
                  <a:lnTo>
                    <a:pt x="23" y="263"/>
                  </a:lnTo>
                  <a:lnTo>
                    <a:pt x="32" y="280"/>
                  </a:lnTo>
                  <a:lnTo>
                    <a:pt x="41" y="292"/>
                  </a:lnTo>
                  <a:lnTo>
                    <a:pt x="53" y="305"/>
                  </a:lnTo>
                  <a:lnTo>
                    <a:pt x="66" y="317"/>
                  </a:lnTo>
                  <a:lnTo>
                    <a:pt x="80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7" y="349"/>
                  </a:lnTo>
                  <a:lnTo>
                    <a:pt x="143" y="355"/>
                  </a:lnTo>
                  <a:lnTo>
                    <a:pt x="161" y="357"/>
                  </a:lnTo>
                  <a:lnTo>
                    <a:pt x="179" y="358"/>
                  </a:lnTo>
                  <a:lnTo>
                    <a:pt x="179" y="179"/>
                  </a:lnTo>
                  <a:close/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8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" y="159"/>
                  </a:lnTo>
                  <a:lnTo>
                    <a:pt x="3" y="142"/>
                  </a:lnTo>
                  <a:lnTo>
                    <a:pt x="8" y="125"/>
                  </a:lnTo>
                  <a:lnTo>
                    <a:pt x="14" y="109"/>
                  </a:lnTo>
                  <a:lnTo>
                    <a:pt x="23" y="93"/>
                  </a:lnTo>
                  <a:lnTo>
                    <a:pt x="32" y="79"/>
                  </a:lnTo>
                  <a:lnTo>
                    <a:pt x="41" y="65"/>
                  </a:lnTo>
                  <a:lnTo>
                    <a:pt x="53" y="52"/>
                  </a:lnTo>
                  <a:lnTo>
                    <a:pt x="66" y="39"/>
                  </a:lnTo>
                  <a:lnTo>
                    <a:pt x="80" y="30"/>
                  </a:lnTo>
                  <a:lnTo>
                    <a:pt x="95" y="22"/>
                  </a:lnTo>
                  <a:lnTo>
                    <a:pt x="111" y="13"/>
                  </a:lnTo>
                  <a:lnTo>
                    <a:pt x="127" y="7"/>
                  </a:lnTo>
                  <a:lnTo>
                    <a:pt x="143" y="4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98" y="0"/>
                  </a:lnTo>
                  <a:lnTo>
                    <a:pt x="216" y="4"/>
                  </a:lnTo>
                  <a:lnTo>
                    <a:pt x="233" y="7"/>
                  </a:lnTo>
                  <a:lnTo>
                    <a:pt x="249" y="13"/>
                  </a:lnTo>
                  <a:lnTo>
                    <a:pt x="265" y="22"/>
                  </a:lnTo>
                  <a:lnTo>
                    <a:pt x="279" y="30"/>
                  </a:lnTo>
                  <a:lnTo>
                    <a:pt x="293" y="39"/>
                  </a:lnTo>
                  <a:lnTo>
                    <a:pt x="306" y="52"/>
                  </a:lnTo>
                  <a:lnTo>
                    <a:pt x="319" y="65"/>
                  </a:lnTo>
                  <a:lnTo>
                    <a:pt x="327" y="79"/>
                  </a:lnTo>
                  <a:lnTo>
                    <a:pt x="336" y="93"/>
                  </a:lnTo>
                  <a:lnTo>
                    <a:pt x="345" y="109"/>
                  </a:lnTo>
                  <a:lnTo>
                    <a:pt x="351" y="125"/>
                  </a:lnTo>
                  <a:lnTo>
                    <a:pt x="354" y="142"/>
                  </a:lnTo>
                  <a:lnTo>
                    <a:pt x="358" y="15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4" y="142"/>
                  </a:lnTo>
                  <a:lnTo>
                    <a:pt x="351" y="125"/>
                  </a:lnTo>
                  <a:lnTo>
                    <a:pt x="345" y="109"/>
                  </a:lnTo>
                  <a:lnTo>
                    <a:pt x="336" y="93"/>
                  </a:lnTo>
                  <a:lnTo>
                    <a:pt x="327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3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6" y="4"/>
                  </a:lnTo>
                  <a:lnTo>
                    <a:pt x="198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552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58">
              <a:extLst>
                <a:ext uri="{FF2B5EF4-FFF2-40B4-BE49-F238E27FC236}">
                  <a16:creationId xmlns:a16="http://schemas.microsoft.com/office/drawing/2014/main" id="{228081EF-A8C4-4A95-83A2-8F91863B9F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1 w 179"/>
                <a:gd name="T9" fmla="*/ 18 h 179"/>
                <a:gd name="T10" fmla="*/ 3 w 179"/>
                <a:gd name="T11" fmla="*/ 36 h 179"/>
                <a:gd name="T12" fmla="*/ 8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3 w 179"/>
                <a:gd name="T23" fmla="*/ 126 h 179"/>
                <a:gd name="T24" fmla="*/ 66 w 179"/>
                <a:gd name="T25" fmla="*/ 138 h 179"/>
                <a:gd name="T26" fmla="*/ 80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8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3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59">
              <a:extLst>
                <a:ext uri="{FF2B5EF4-FFF2-40B4-BE49-F238E27FC236}">
                  <a16:creationId xmlns:a16="http://schemas.microsoft.com/office/drawing/2014/main" id="{F3DAF83C-DDDA-4C99-B59D-0793C3AF3B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43 w 358"/>
                <a:gd name="T3" fmla="*/ 4 h 179"/>
                <a:gd name="T4" fmla="*/ 111 w 358"/>
                <a:gd name="T5" fmla="*/ 13 h 179"/>
                <a:gd name="T6" fmla="*/ 80 w 358"/>
                <a:gd name="T7" fmla="*/ 30 h 179"/>
                <a:gd name="T8" fmla="*/ 53 w 358"/>
                <a:gd name="T9" fmla="*/ 52 h 179"/>
                <a:gd name="T10" fmla="*/ 32 w 358"/>
                <a:gd name="T11" fmla="*/ 79 h 179"/>
                <a:gd name="T12" fmla="*/ 14 w 358"/>
                <a:gd name="T13" fmla="*/ 109 h 179"/>
                <a:gd name="T14" fmla="*/ 3 w 358"/>
                <a:gd name="T15" fmla="*/ 142 h 179"/>
                <a:gd name="T16" fmla="*/ 0 w 358"/>
                <a:gd name="T17" fmla="*/ 179 h 179"/>
                <a:gd name="T18" fmla="*/ 0 w 358"/>
                <a:gd name="T19" fmla="*/ 179 h 179"/>
                <a:gd name="T20" fmla="*/ 3 w 358"/>
                <a:gd name="T21" fmla="*/ 142 h 179"/>
                <a:gd name="T22" fmla="*/ 14 w 358"/>
                <a:gd name="T23" fmla="*/ 109 h 179"/>
                <a:gd name="T24" fmla="*/ 32 w 358"/>
                <a:gd name="T25" fmla="*/ 79 h 179"/>
                <a:gd name="T26" fmla="*/ 53 w 358"/>
                <a:gd name="T27" fmla="*/ 52 h 179"/>
                <a:gd name="T28" fmla="*/ 80 w 358"/>
                <a:gd name="T29" fmla="*/ 30 h 179"/>
                <a:gd name="T30" fmla="*/ 111 w 358"/>
                <a:gd name="T31" fmla="*/ 13 h 179"/>
                <a:gd name="T32" fmla="*/ 143 w 358"/>
                <a:gd name="T33" fmla="*/ 4 h 179"/>
                <a:gd name="T34" fmla="*/ 179 w 358"/>
                <a:gd name="T35" fmla="*/ 0 h 179"/>
                <a:gd name="T36" fmla="*/ 198 w 358"/>
                <a:gd name="T37" fmla="*/ 0 h 179"/>
                <a:gd name="T38" fmla="*/ 233 w 358"/>
                <a:gd name="T39" fmla="*/ 7 h 179"/>
                <a:gd name="T40" fmla="*/ 265 w 358"/>
                <a:gd name="T41" fmla="*/ 22 h 179"/>
                <a:gd name="T42" fmla="*/ 293 w 358"/>
                <a:gd name="T43" fmla="*/ 39 h 179"/>
                <a:gd name="T44" fmla="*/ 319 w 358"/>
                <a:gd name="T45" fmla="*/ 65 h 179"/>
                <a:gd name="T46" fmla="*/ 336 w 358"/>
                <a:gd name="T47" fmla="*/ 93 h 179"/>
                <a:gd name="T48" fmla="*/ 351 w 358"/>
                <a:gd name="T49" fmla="*/ 125 h 179"/>
                <a:gd name="T50" fmla="*/ 358 w 358"/>
                <a:gd name="T51" fmla="*/ 159 h 179"/>
                <a:gd name="T52" fmla="*/ 358 w 358"/>
                <a:gd name="T53" fmla="*/ 179 h 179"/>
                <a:gd name="T54" fmla="*/ 358 w 358"/>
                <a:gd name="T55" fmla="*/ 179 h 179"/>
                <a:gd name="T56" fmla="*/ 358 w 358"/>
                <a:gd name="T57" fmla="*/ 159 h 179"/>
                <a:gd name="T58" fmla="*/ 351 w 358"/>
                <a:gd name="T59" fmla="*/ 125 h 179"/>
                <a:gd name="T60" fmla="*/ 336 w 358"/>
                <a:gd name="T61" fmla="*/ 93 h 179"/>
                <a:gd name="T62" fmla="*/ 319 w 358"/>
                <a:gd name="T63" fmla="*/ 65 h 179"/>
                <a:gd name="T64" fmla="*/ 293 w 358"/>
                <a:gd name="T65" fmla="*/ 39 h 179"/>
                <a:gd name="T66" fmla="*/ 265 w 358"/>
                <a:gd name="T67" fmla="*/ 22 h 179"/>
                <a:gd name="T68" fmla="*/ 233 w 358"/>
                <a:gd name="T69" fmla="*/ 7 h 179"/>
                <a:gd name="T70" fmla="*/ 198 w 358"/>
                <a:gd name="T7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8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" y="159"/>
                  </a:lnTo>
                  <a:lnTo>
                    <a:pt x="3" y="142"/>
                  </a:lnTo>
                  <a:lnTo>
                    <a:pt x="8" y="125"/>
                  </a:lnTo>
                  <a:lnTo>
                    <a:pt x="14" y="109"/>
                  </a:lnTo>
                  <a:lnTo>
                    <a:pt x="23" y="93"/>
                  </a:lnTo>
                  <a:lnTo>
                    <a:pt x="32" y="79"/>
                  </a:lnTo>
                  <a:lnTo>
                    <a:pt x="41" y="65"/>
                  </a:lnTo>
                  <a:lnTo>
                    <a:pt x="53" y="52"/>
                  </a:lnTo>
                  <a:lnTo>
                    <a:pt x="66" y="39"/>
                  </a:lnTo>
                  <a:lnTo>
                    <a:pt x="80" y="30"/>
                  </a:lnTo>
                  <a:lnTo>
                    <a:pt x="95" y="22"/>
                  </a:lnTo>
                  <a:lnTo>
                    <a:pt x="111" y="13"/>
                  </a:lnTo>
                  <a:lnTo>
                    <a:pt x="127" y="7"/>
                  </a:lnTo>
                  <a:lnTo>
                    <a:pt x="143" y="4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98" y="0"/>
                  </a:lnTo>
                  <a:lnTo>
                    <a:pt x="216" y="4"/>
                  </a:lnTo>
                  <a:lnTo>
                    <a:pt x="233" y="7"/>
                  </a:lnTo>
                  <a:lnTo>
                    <a:pt x="249" y="13"/>
                  </a:lnTo>
                  <a:lnTo>
                    <a:pt x="265" y="22"/>
                  </a:lnTo>
                  <a:lnTo>
                    <a:pt x="279" y="30"/>
                  </a:lnTo>
                  <a:lnTo>
                    <a:pt x="293" y="39"/>
                  </a:lnTo>
                  <a:lnTo>
                    <a:pt x="306" y="52"/>
                  </a:lnTo>
                  <a:lnTo>
                    <a:pt x="319" y="65"/>
                  </a:lnTo>
                  <a:lnTo>
                    <a:pt x="327" y="79"/>
                  </a:lnTo>
                  <a:lnTo>
                    <a:pt x="336" y="93"/>
                  </a:lnTo>
                  <a:lnTo>
                    <a:pt x="345" y="109"/>
                  </a:lnTo>
                  <a:lnTo>
                    <a:pt x="351" y="125"/>
                  </a:lnTo>
                  <a:lnTo>
                    <a:pt x="354" y="142"/>
                  </a:lnTo>
                  <a:lnTo>
                    <a:pt x="358" y="15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4" y="142"/>
                  </a:lnTo>
                  <a:lnTo>
                    <a:pt x="351" y="125"/>
                  </a:lnTo>
                  <a:lnTo>
                    <a:pt x="345" y="109"/>
                  </a:lnTo>
                  <a:lnTo>
                    <a:pt x="336" y="93"/>
                  </a:lnTo>
                  <a:lnTo>
                    <a:pt x="327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3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6" y="4"/>
                  </a:lnTo>
                  <a:lnTo>
                    <a:pt x="198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60">
              <a:extLst>
                <a:ext uri="{FF2B5EF4-FFF2-40B4-BE49-F238E27FC236}">
                  <a16:creationId xmlns:a16="http://schemas.microsoft.com/office/drawing/2014/main" id="{5B27F091-917F-4B6E-8DDF-AA6D80BCB7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79 w 358"/>
                <a:gd name="T3" fmla="*/ 0 h 179"/>
                <a:gd name="T4" fmla="*/ 161 w 358"/>
                <a:gd name="T5" fmla="*/ 0 h 179"/>
                <a:gd name="T6" fmla="*/ 143 w 358"/>
                <a:gd name="T7" fmla="*/ 4 h 179"/>
                <a:gd name="T8" fmla="*/ 127 w 358"/>
                <a:gd name="T9" fmla="*/ 7 h 179"/>
                <a:gd name="T10" fmla="*/ 111 w 358"/>
                <a:gd name="T11" fmla="*/ 13 h 179"/>
                <a:gd name="T12" fmla="*/ 95 w 358"/>
                <a:gd name="T13" fmla="*/ 22 h 179"/>
                <a:gd name="T14" fmla="*/ 80 w 358"/>
                <a:gd name="T15" fmla="*/ 30 h 179"/>
                <a:gd name="T16" fmla="*/ 66 w 358"/>
                <a:gd name="T17" fmla="*/ 39 h 179"/>
                <a:gd name="T18" fmla="*/ 53 w 358"/>
                <a:gd name="T19" fmla="*/ 52 h 179"/>
                <a:gd name="T20" fmla="*/ 41 w 358"/>
                <a:gd name="T21" fmla="*/ 65 h 179"/>
                <a:gd name="T22" fmla="*/ 32 w 358"/>
                <a:gd name="T23" fmla="*/ 79 h 179"/>
                <a:gd name="T24" fmla="*/ 23 w 358"/>
                <a:gd name="T25" fmla="*/ 93 h 179"/>
                <a:gd name="T26" fmla="*/ 14 w 358"/>
                <a:gd name="T27" fmla="*/ 109 h 179"/>
                <a:gd name="T28" fmla="*/ 8 w 358"/>
                <a:gd name="T29" fmla="*/ 125 h 179"/>
                <a:gd name="T30" fmla="*/ 3 w 358"/>
                <a:gd name="T31" fmla="*/ 142 h 179"/>
                <a:gd name="T32" fmla="*/ 1 w 358"/>
                <a:gd name="T33" fmla="*/ 159 h 179"/>
                <a:gd name="T34" fmla="*/ 0 w 358"/>
                <a:gd name="T35" fmla="*/ 179 h 179"/>
                <a:gd name="T36" fmla="*/ 0 w 358"/>
                <a:gd name="T37" fmla="*/ 179 h 179"/>
                <a:gd name="T38" fmla="*/ 179 w 358"/>
                <a:gd name="T39" fmla="*/ 179 h 179"/>
                <a:gd name="T40" fmla="*/ 358 w 358"/>
                <a:gd name="T41" fmla="*/ 179 h 179"/>
                <a:gd name="T42" fmla="*/ 358 w 358"/>
                <a:gd name="T43" fmla="*/ 179 h 179"/>
                <a:gd name="T44" fmla="*/ 358 w 358"/>
                <a:gd name="T45" fmla="*/ 179 h 179"/>
                <a:gd name="T46" fmla="*/ 358 w 358"/>
                <a:gd name="T47" fmla="*/ 159 h 179"/>
                <a:gd name="T48" fmla="*/ 354 w 358"/>
                <a:gd name="T49" fmla="*/ 142 h 179"/>
                <a:gd name="T50" fmla="*/ 351 w 358"/>
                <a:gd name="T51" fmla="*/ 125 h 179"/>
                <a:gd name="T52" fmla="*/ 345 w 358"/>
                <a:gd name="T53" fmla="*/ 109 h 179"/>
                <a:gd name="T54" fmla="*/ 336 w 358"/>
                <a:gd name="T55" fmla="*/ 93 h 179"/>
                <a:gd name="T56" fmla="*/ 327 w 358"/>
                <a:gd name="T57" fmla="*/ 79 h 179"/>
                <a:gd name="T58" fmla="*/ 319 w 358"/>
                <a:gd name="T59" fmla="*/ 65 h 179"/>
                <a:gd name="T60" fmla="*/ 306 w 358"/>
                <a:gd name="T61" fmla="*/ 52 h 179"/>
                <a:gd name="T62" fmla="*/ 293 w 358"/>
                <a:gd name="T63" fmla="*/ 39 h 179"/>
                <a:gd name="T64" fmla="*/ 279 w 358"/>
                <a:gd name="T65" fmla="*/ 30 h 179"/>
                <a:gd name="T66" fmla="*/ 265 w 358"/>
                <a:gd name="T67" fmla="*/ 22 h 179"/>
                <a:gd name="T68" fmla="*/ 249 w 358"/>
                <a:gd name="T69" fmla="*/ 13 h 179"/>
                <a:gd name="T70" fmla="*/ 233 w 358"/>
                <a:gd name="T71" fmla="*/ 7 h 179"/>
                <a:gd name="T72" fmla="*/ 216 w 358"/>
                <a:gd name="T73" fmla="*/ 4 h 179"/>
                <a:gd name="T74" fmla="*/ 198 w 358"/>
                <a:gd name="T75" fmla="*/ 0 h 179"/>
                <a:gd name="T76" fmla="*/ 179 w 358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8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4" y="142"/>
                  </a:lnTo>
                  <a:lnTo>
                    <a:pt x="351" y="125"/>
                  </a:lnTo>
                  <a:lnTo>
                    <a:pt x="345" y="109"/>
                  </a:lnTo>
                  <a:lnTo>
                    <a:pt x="336" y="93"/>
                  </a:lnTo>
                  <a:lnTo>
                    <a:pt x="327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3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6" y="4"/>
                  </a:lnTo>
                  <a:lnTo>
                    <a:pt x="198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05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61">
              <a:extLst>
                <a:ext uri="{FF2B5EF4-FFF2-40B4-BE49-F238E27FC236}">
                  <a16:creationId xmlns:a16="http://schemas.microsoft.com/office/drawing/2014/main" id="{01FAF540-8F26-49BB-AD00-4EE4E06137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79 w 358"/>
                <a:gd name="T3" fmla="*/ 0 h 179"/>
                <a:gd name="T4" fmla="*/ 161 w 358"/>
                <a:gd name="T5" fmla="*/ 0 h 179"/>
                <a:gd name="T6" fmla="*/ 143 w 358"/>
                <a:gd name="T7" fmla="*/ 4 h 179"/>
                <a:gd name="T8" fmla="*/ 127 w 358"/>
                <a:gd name="T9" fmla="*/ 7 h 179"/>
                <a:gd name="T10" fmla="*/ 111 w 358"/>
                <a:gd name="T11" fmla="*/ 13 h 179"/>
                <a:gd name="T12" fmla="*/ 95 w 358"/>
                <a:gd name="T13" fmla="*/ 22 h 179"/>
                <a:gd name="T14" fmla="*/ 80 w 358"/>
                <a:gd name="T15" fmla="*/ 30 h 179"/>
                <a:gd name="T16" fmla="*/ 66 w 358"/>
                <a:gd name="T17" fmla="*/ 39 h 179"/>
                <a:gd name="T18" fmla="*/ 53 w 358"/>
                <a:gd name="T19" fmla="*/ 52 h 179"/>
                <a:gd name="T20" fmla="*/ 41 w 358"/>
                <a:gd name="T21" fmla="*/ 65 h 179"/>
                <a:gd name="T22" fmla="*/ 32 w 358"/>
                <a:gd name="T23" fmla="*/ 79 h 179"/>
                <a:gd name="T24" fmla="*/ 23 w 358"/>
                <a:gd name="T25" fmla="*/ 93 h 179"/>
                <a:gd name="T26" fmla="*/ 14 w 358"/>
                <a:gd name="T27" fmla="*/ 109 h 179"/>
                <a:gd name="T28" fmla="*/ 8 w 358"/>
                <a:gd name="T29" fmla="*/ 125 h 179"/>
                <a:gd name="T30" fmla="*/ 3 w 358"/>
                <a:gd name="T31" fmla="*/ 142 h 179"/>
                <a:gd name="T32" fmla="*/ 1 w 358"/>
                <a:gd name="T33" fmla="*/ 159 h 179"/>
                <a:gd name="T34" fmla="*/ 0 w 358"/>
                <a:gd name="T35" fmla="*/ 179 h 179"/>
                <a:gd name="T36" fmla="*/ 0 w 358"/>
                <a:gd name="T37" fmla="*/ 179 h 179"/>
                <a:gd name="T38" fmla="*/ 179 w 358"/>
                <a:gd name="T39" fmla="*/ 179 h 179"/>
                <a:gd name="T40" fmla="*/ 358 w 358"/>
                <a:gd name="T41" fmla="*/ 179 h 179"/>
                <a:gd name="T42" fmla="*/ 358 w 358"/>
                <a:gd name="T43" fmla="*/ 179 h 179"/>
                <a:gd name="T44" fmla="*/ 358 w 358"/>
                <a:gd name="T45" fmla="*/ 179 h 179"/>
                <a:gd name="T46" fmla="*/ 358 w 358"/>
                <a:gd name="T47" fmla="*/ 159 h 179"/>
                <a:gd name="T48" fmla="*/ 354 w 358"/>
                <a:gd name="T49" fmla="*/ 142 h 179"/>
                <a:gd name="T50" fmla="*/ 351 w 358"/>
                <a:gd name="T51" fmla="*/ 125 h 179"/>
                <a:gd name="T52" fmla="*/ 345 w 358"/>
                <a:gd name="T53" fmla="*/ 109 h 179"/>
                <a:gd name="T54" fmla="*/ 336 w 358"/>
                <a:gd name="T55" fmla="*/ 93 h 179"/>
                <a:gd name="T56" fmla="*/ 327 w 358"/>
                <a:gd name="T57" fmla="*/ 79 h 179"/>
                <a:gd name="T58" fmla="*/ 319 w 358"/>
                <a:gd name="T59" fmla="*/ 65 h 179"/>
                <a:gd name="T60" fmla="*/ 306 w 358"/>
                <a:gd name="T61" fmla="*/ 52 h 179"/>
                <a:gd name="T62" fmla="*/ 293 w 358"/>
                <a:gd name="T63" fmla="*/ 39 h 179"/>
                <a:gd name="T64" fmla="*/ 279 w 358"/>
                <a:gd name="T65" fmla="*/ 30 h 179"/>
                <a:gd name="T66" fmla="*/ 265 w 358"/>
                <a:gd name="T67" fmla="*/ 22 h 179"/>
                <a:gd name="T68" fmla="*/ 249 w 358"/>
                <a:gd name="T69" fmla="*/ 13 h 179"/>
                <a:gd name="T70" fmla="*/ 233 w 358"/>
                <a:gd name="T71" fmla="*/ 7 h 179"/>
                <a:gd name="T72" fmla="*/ 216 w 358"/>
                <a:gd name="T73" fmla="*/ 4 h 179"/>
                <a:gd name="T74" fmla="*/ 198 w 358"/>
                <a:gd name="T75" fmla="*/ 0 h 179"/>
                <a:gd name="T76" fmla="*/ 179 w 358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8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4" y="142"/>
                  </a:lnTo>
                  <a:lnTo>
                    <a:pt x="351" y="125"/>
                  </a:lnTo>
                  <a:lnTo>
                    <a:pt x="345" y="109"/>
                  </a:lnTo>
                  <a:lnTo>
                    <a:pt x="336" y="93"/>
                  </a:lnTo>
                  <a:lnTo>
                    <a:pt x="327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3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6" y="4"/>
                  </a:lnTo>
                  <a:lnTo>
                    <a:pt x="198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62">
              <a:extLst>
                <a:ext uri="{FF2B5EF4-FFF2-40B4-BE49-F238E27FC236}">
                  <a16:creationId xmlns:a16="http://schemas.microsoft.com/office/drawing/2014/main" id="{0A930EDE-939A-45B4-B18B-7399115298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51794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9 w 179"/>
                <a:gd name="T11" fmla="*/ 178 h 179"/>
                <a:gd name="T12" fmla="*/ 37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4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8 w 179"/>
                <a:gd name="T29" fmla="*/ 101 h 179"/>
                <a:gd name="T30" fmla="*/ 157 w 179"/>
                <a:gd name="T31" fmla="*/ 84 h 179"/>
                <a:gd name="T32" fmla="*/ 166 w 179"/>
                <a:gd name="T33" fmla="*/ 70 h 179"/>
                <a:gd name="T34" fmla="*/ 172 w 179"/>
                <a:gd name="T35" fmla="*/ 52 h 179"/>
                <a:gd name="T36" fmla="*/ 175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9" y="178"/>
                  </a:lnTo>
                  <a:lnTo>
                    <a:pt x="37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4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8" y="101"/>
                  </a:lnTo>
                  <a:lnTo>
                    <a:pt x="157" y="84"/>
                  </a:lnTo>
                  <a:lnTo>
                    <a:pt x="166" y="70"/>
                  </a:lnTo>
                  <a:lnTo>
                    <a:pt x="172" y="52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05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63">
              <a:extLst>
                <a:ext uri="{FF2B5EF4-FFF2-40B4-BE49-F238E27FC236}">
                  <a16:creationId xmlns:a16="http://schemas.microsoft.com/office/drawing/2014/main" id="{A49137F1-28FB-45C3-96E7-817078D792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51794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9 w 179"/>
                <a:gd name="T11" fmla="*/ 178 h 179"/>
                <a:gd name="T12" fmla="*/ 37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4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8 w 179"/>
                <a:gd name="T29" fmla="*/ 101 h 179"/>
                <a:gd name="T30" fmla="*/ 157 w 179"/>
                <a:gd name="T31" fmla="*/ 84 h 179"/>
                <a:gd name="T32" fmla="*/ 166 w 179"/>
                <a:gd name="T33" fmla="*/ 70 h 179"/>
                <a:gd name="T34" fmla="*/ 172 w 179"/>
                <a:gd name="T35" fmla="*/ 52 h 179"/>
                <a:gd name="T36" fmla="*/ 175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9" y="178"/>
                  </a:lnTo>
                  <a:lnTo>
                    <a:pt x="37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4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8" y="101"/>
                  </a:lnTo>
                  <a:lnTo>
                    <a:pt x="157" y="84"/>
                  </a:lnTo>
                  <a:lnTo>
                    <a:pt x="166" y="70"/>
                  </a:lnTo>
                  <a:lnTo>
                    <a:pt x="172" y="52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64">
              <a:extLst>
                <a:ext uri="{FF2B5EF4-FFF2-40B4-BE49-F238E27FC236}">
                  <a16:creationId xmlns:a16="http://schemas.microsoft.com/office/drawing/2014/main" id="{EFDCAFB2-DD84-4B81-AE31-16D925CDE2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90641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6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1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8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6F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65">
              <a:extLst>
                <a:ext uri="{FF2B5EF4-FFF2-40B4-BE49-F238E27FC236}">
                  <a16:creationId xmlns:a16="http://schemas.microsoft.com/office/drawing/2014/main" id="{412FDBEC-D6F9-4036-901A-6D9C296A6D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90641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6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1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8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66">
              <a:extLst>
                <a:ext uri="{FF2B5EF4-FFF2-40B4-BE49-F238E27FC236}">
                  <a16:creationId xmlns:a16="http://schemas.microsoft.com/office/drawing/2014/main" id="{8228C749-C4A8-46DD-A315-1B6AEB27F0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1217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476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67">
              <a:extLst>
                <a:ext uri="{FF2B5EF4-FFF2-40B4-BE49-F238E27FC236}">
                  <a16:creationId xmlns:a16="http://schemas.microsoft.com/office/drawing/2014/main" id="{BF060856-7BC1-4250-A040-201D447C25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1217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68">
              <a:extLst>
                <a:ext uri="{FF2B5EF4-FFF2-40B4-BE49-F238E27FC236}">
                  <a16:creationId xmlns:a16="http://schemas.microsoft.com/office/drawing/2014/main" id="{7DABB1E2-4310-4345-8B0E-DCCC8D92C7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10064" y="161388"/>
              <a:ext cx="239514" cy="119424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4 h 179"/>
                <a:gd name="T8" fmla="*/ 128 w 359"/>
                <a:gd name="T9" fmla="*/ 7 h 179"/>
                <a:gd name="T10" fmla="*/ 112 w 359"/>
                <a:gd name="T11" fmla="*/ 13 h 179"/>
                <a:gd name="T12" fmla="*/ 95 w 359"/>
                <a:gd name="T13" fmla="*/ 22 h 179"/>
                <a:gd name="T14" fmla="*/ 81 w 359"/>
                <a:gd name="T15" fmla="*/ 30 h 179"/>
                <a:gd name="T16" fmla="*/ 67 w 359"/>
                <a:gd name="T17" fmla="*/ 39 h 179"/>
                <a:gd name="T18" fmla="*/ 54 w 359"/>
                <a:gd name="T19" fmla="*/ 52 h 179"/>
                <a:gd name="T20" fmla="*/ 42 w 359"/>
                <a:gd name="T21" fmla="*/ 65 h 179"/>
                <a:gd name="T22" fmla="*/ 33 w 359"/>
                <a:gd name="T23" fmla="*/ 79 h 179"/>
                <a:gd name="T24" fmla="*/ 24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2 h 179"/>
                <a:gd name="T32" fmla="*/ 2 w 359"/>
                <a:gd name="T33" fmla="*/ 159 h 179"/>
                <a:gd name="T34" fmla="*/ 0 w 359"/>
                <a:gd name="T35" fmla="*/ 179 h 179"/>
                <a:gd name="T36" fmla="*/ 0 w 359"/>
                <a:gd name="T37" fmla="*/ 179 h 179"/>
                <a:gd name="T38" fmla="*/ 0 w 359"/>
                <a:gd name="T39" fmla="*/ 179 h 179"/>
                <a:gd name="T40" fmla="*/ 2 w 359"/>
                <a:gd name="T41" fmla="*/ 159 h 179"/>
                <a:gd name="T42" fmla="*/ 4 w 359"/>
                <a:gd name="T43" fmla="*/ 142 h 179"/>
                <a:gd name="T44" fmla="*/ 9 w 359"/>
                <a:gd name="T45" fmla="*/ 125 h 179"/>
                <a:gd name="T46" fmla="*/ 15 w 359"/>
                <a:gd name="T47" fmla="*/ 109 h 179"/>
                <a:gd name="T48" fmla="*/ 24 w 359"/>
                <a:gd name="T49" fmla="*/ 93 h 179"/>
                <a:gd name="T50" fmla="*/ 33 w 359"/>
                <a:gd name="T51" fmla="*/ 79 h 179"/>
                <a:gd name="T52" fmla="*/ 42 w 359"/>
                <a:gd name="T53" fmla="*/ 65 h 179"/>
                <a:gd name="T54" fmla="*/ 54 w 359"/>
                <a:gd name="T55" fmla="*/ 52 h 179"/>
                <a:gd name="T56" fmla="*/ 67 w 359"/>
                <a:gd name="T57" fmla="*/ 39 h 179"/>
                <a:gd name="T58" fmla="*/ 81 w 359"/>
                <a:gd name="T59" fmla="*/ 30 h 179"/>
                <a:gd name="T60" fmla="*/ 95 w 359"/>
                <a:gd name="T61" fmla="*/ 22 h 179"/>
                <a:gd name="T62" fmla="*/ 112 w 359"/>
                <a:gd name="T63" fmla="*/ 13 h 179"/>
                <a:gd name="T64" fmla="*/ 128 w 359"/>
                <a:gd name="T65" fmla="*/ 7 h 179"/>
                <a:gd name="T66" fmla="*/ 144 w 359"/>
                <a:gd name="T67" fmla="*/ 4 h 179"/>
                <a:gd name="T68" fmla="*/ 162 w 359"/>
                <a:gd name="T69" fmla="*/ 0 h 179"/>
                <a:gd name="T70" fmla="*/ 180 w 359"/>
                <a:gd name="T71" fmla="*/ 0 h 179"/>
                <a:gd name="T72" fmla="*/ 180 w 359"/>
                <a:gd name="T73" fmla="*/ 179 h 179"/>
                <a:gd name="T74" fmla="*/ 359 w 359"/>
                <a:gd name="T75" fmla="*/ 179 h 179"/>
                <a:gd name="T76" fmla="*/ 359 w 359"/>
                <a:gd name="T77" fmla="*/ 179 h 179"/>
                <a:gd name="T78" fmla="*/ 359 w 359"/>
                <a:gd name="T79" fmla="*/ 159 h 179"/>
                <a:gd name="T80" fmla="*/ 355 w 359"/>
                <a:gd name="T81" fmla="*/ 142 h 179"/>
                <a:gd name="T82" fmla="*/ 352 w 359"/>
                <a:gd name="T83" fmla="*/ 125 h 179"/>
                <a:gd name="T84" fmla="*/ 346 w 359"/>
                <a:gd name="T85" fmla="*/ 109 h 179"/>
                <a:gd name="T86" fmla="*/ 337 w 359"/>
                <a:gd name="T87" fmla="*/ 93 h 179"/>
                <a:gd name="T88" fmla="*/ 328 w 359"/>
                <a:gd name="T89" fmla="*/ 79 h 179"/>
                <a:gd name="T90" fmla="*/ 319 w 359"/>
                <a:gd name="T91" fmla="*/ 65 h 179"/>
                <a:gd name="T92" fmla="*/ 307 w 359"/>
                <a:gd name="T93" fmla="*/ 52 h 179"/>
                <a:gd name="T94" fmla="*/ 294 w 359"/>
                <a:gd name="T95" fmla="*/ 39 h 179"/>
                <a:gd name="T96" fmla="*/ 280 w 359"/>
                <a:gd name="T97" fmla="*/ 30 h 179"/>
                <a:gd name="T98" fmla="*/ 266 w 359"/>
                <a:gd name="T99" fmla="*/ 22 h 179"/>
                <a:gd name="T100" fmla="*/ 250 w 359"/>
                <a:gd name="T101" fmla="*/ 13 h 179"/>
                <a:gd name="T102" fmla="*/ 233 w 359"/>
                <a:gd name="T103" fmla="*/ 7 h 179"/>
                <a:gd name="T104" fmla="*/ 217 w 359"/>
                <a:gd name="T105" fmla="*/ 4 h 179"/>
                <a:gd name="T106" fmla="*/ 199 w 359"/>
                <a:gd name="T107" fmla="*/ 0 h 179"/>
                <a:gd name="T108" fmla="*/ 180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59"/>
                  </a:lnTo>
                  <a:lnTo>
                    <a:pt x="4" y="142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4" y="93"/>
                  </a:lnTo>
                  <a:lnTo>
                    <a:pt x="33" y="79"/>
                  </a:lnTo>
                  <a:lnTo>
                    <a:pt x="42" y="65"/>
                  </a:lnTo>
                  <a:lnTo>
                    <a:pt x="54" y="52"/>
                  </a:lnTo>
                  <a:lnTo>
                    <a:pt x="67" y="39"/>
                  </a:lnTo>
                  <a:lnTo>
                    <a:pt x="81" y="30"/>
                  </a:lnTo>
                  <a:lnTo>
                    <a:pt x="95" y="22"/>
                  </a:lnTo>
                  <a:lnTo>
                    <a:pt x="112" y="13"/>
                  </a:lnTo>
                  <a:lnTo>
                    <a:pt x="128" y="7"/>
                  </a:lnTo>
                  <a:lnTo>
                    <a:pt x="144" y="4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59"/>
                  </a:lnTo>
                  <a:lnTo>
                    <a:pt x="355" y="142"/>
                  </a:lnTo>
                  <a:lnTo>
                    <a:pt x="352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7" y="52"/>
                  </a:lnTo>
                  <a:lnTo>
                    <a:pt x="294" y="39"/>
                  </a:lnTo>
                  <a:lnTo>
                    <a:pt x="280" y="30"/>
                  </a:lnTo>
                  <a:lnTo>
                    <a:pt x="266" y="22"/>
                  </a:lnTo>
                  <a:lnTo>
                    <a:pt x="250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6B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69">
              <a:extLst>
                <a:ext uri="{FF2B5EF4-FFF2-40B4-BE49-F238E27FC236}">
                  <a16:creationId xmlns:a16="http://schemas.microsoft.com/office/drawing/2014/main" id="{F9296288-88D8-4741-87FC-AA45B8EA79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10064" y="161388"/>
              <a:ext cx="239514" cy="119424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4 h 179"/>
                <a:gd name="T8" fmla="*/ 128 w 359"/>
                <a:gd name="T9" fmla="*/ 7 h 179"/>
                <a:gd name="T10" fmla="*/ 112 w 359"/>
                <a:gd name="T11" fmla="*/ 13 h 179"/>
                <a:gd name="T12" fmla="*/ 95 w 359"/>
                <a:gd name="T13" fmla="*/ 22 h 179"/>
                <a:gd name="T14" fmla="*/ 81 w 359"/>
                <a:gd name="T15" fmla="*/ 30 h 179"/>
                <a:gd name="T16" fmla="*/ 67 w 359"/>
                <a:gd name="T17" fmla="*/ 39 h 179"/>
                <a:gd name="T18" fmla="*/ 54 w 359"/>
                <a:gd name="T19" fmla="*/ 52 h 179"/>
                <a:gd name="T20" fmla="*/ 42 w 359"/>
                <a:gd name="T21" fmla="*/ 65 h 179"/>
                <a:gd name="T22" fmla="*/ 33 w 359"/>
                <a:gd name="T23" fmla="*/ 79 h 179"/>
                <a:gd name="T24" fmla="*/ 24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2 h 179"/>
                <a:gd name="T32" fmla="*/ 2 w 359"/>
                <a:gd name="T33" fmla="*/ 159 h 179"/>
                <a:gd name="T34" fmla="*/ 0 w 359"/>
                <a:gd name="T35" fmla="*/ 179 h 179"/>
                <a:gd name="T36" fmla="*/ 0 w 359"/>
                <a:gd name="T37" fmla="*/ 179 h 179"/>
                <a:gd name="T38" fmla="*/ 0 w 359"/>
                <a:gd name="T39" fmla="*/ 179 h 179"/>
                <a:gd name="T40" fmla="*/ 2 w 359"/>
                <a:gd name="T41" fmla="*/ 159 h 179"/>
                <a:gd name="T42" fmla="*/ 4 w 359"/>
                <a:gd name="T43" fmla="*/ 142 h 179"/>
                <a:gd name="T44" fmla="*/ 9 w 359"/>
                <a:gd name="T45" fmla="*/ 125 h 179"/>
                <a:gd name="T46" fmla="*/ 15 w 359"/>
                <a:gd name="T47" fmla="*/ 109 h 179"/>
                <a:gd name="T48" fmla="*/ 24 w 359"/>
                <a:gd name="T49" fmla="*/ 93 h 179"/>
                <a:gd name="T50" fmla="*/ 33 w 359"/>
                <a:gd name="T51" fmla="*/ 79 h 179"/>
                <a:gd name="T52" fmla="*/ 42 w 359"/>
                <a:gd name="T53" fmla="*/ 65 h 179"/>
                <a:gd name="T54" fmla="*/ 54 w 359"/>
                <a:gd name="T55" fmla="*/ 52 h 179"/>
                <a:gd name="T56" fmla="*/ 67 w 359"/>
                <a:gd name="T57" fmla="*/ 39 h 179"/>
                <a:gd name="T58" fmla="*/ 81 w 359"/>
                <a:gd name="T59" fmla="*/ 30 h 179"/>
                <a:gd name="T60" fmla="*/ 95 w 359"/>
                <a:gd name="T61" fmla="*/ 22 h 179"/>
                <a:gd name="T62" fmla="*/ 112 w 359"/>
                <a:gd name="T63" fmla="*/ 13 h 179"/>
                <a:gd name="T64" fmla="*/ 128 w 359"/>
                <a:gd name="T65" fmla="*/ 7 h 179"/>
                <a:gd name="T66" fmla="*/ 144 w 359"/>
                <a:gd name="T67" fmla="*/ 4 h 179"/>
                <a:gd name="T68" fmla="*/ 162 w 359"/>
                <a:gd name="T69" fmla="*/ 0 h 179"/>
                <a:gd name="T70" fmla="*/ 180 w 359"/>
                <a:gd name="T71" fmla="*/ 0 h 179"/>
                <a:gd name="T72" fmla="*/ 180 w 359"/>
                <a:gd name="T73" fmla="*/ 179 h 179"/>
                <a:gd name="T74" fmla="*/ 359 w 359"/>
                <a:gd name="T75" fmla="*/ 179 h 179"/>
                <a:gd name="T76" fmla="*/ 359 w 359"/>
                <a:gd name="T77" fmla="*/ 179 h 179"/>
                <a:gd name="T78" fmla="*/ 359 w 359"/>
                <a:gd name="T79" fmla="*/ 159 h 179"/>
                <a:gd name="T80" fmla="*/ 355 w 359"/>
                <a:gd name="T81" fmla="*/ 142 h 179"/>
                <a:gd name="T82" fmla="*/ 352 w 359"/>
                <a:gd name="T83" fmla="*/ 125 h 179"/>
                <a:gd name="T84" fmla="*/ 346 w 359"/>
                <a:gd name="T85" fmla="*/ 109 h 179"/>
                <a:gd name="T86" fmla="*/ 337 w 359"/>
                <a:gd name="T87" fmla="*/ 93 h 179"/>
                <a:gd name="T88" fmla="*/ 328 w 359"/>
                <a:gd name="T89" fmla="*/ 79 h 179"/>
                <a:gd name="T90" fmla="*/ 319 w 359"/>
                <a:gd name="T91" fmla="*/ 65 h 179"/>
                <a:gd name="T92" fmla="*/ 307 w 359"/>
                <a:gd name="T93" fmla="*/ 52 h 179"/>
                <a:gd name="T94" fmla="*/ 294 w 359"/>
                <a:gd name="T95" fmla="*/ 39 h 179"/>
                <a:gd name="T96" fmla="*/ 280 w 359"/>
                <a:gd name="T97" fmla="*/ 30 h 179"/>
                <a:gd name="T98" fmla="*/ 266 w 359"/>
                <a:gd name="T99" fmla="*/ 22 h 179"/>
                <a:gd name="T100" fmla="*/ 250 w 359"/>
                <a:gd name="T101" fmla="*/ 13 h 179"/>
                <a:gd name="T102" fmla="*/ 233 w 359"/>
                <a:gd name="T103" fmla="*/ 7 h 179"/>
                <a:gd name="T104" fmla="*/ 217 w 359"/>
                <a:gd name="T105" fmla="*/ 4 h 179"/>
                <a:gd name="T106" fmla="*/ 199 w 359"/>
                <a:gd name="T107" fmla="*/ 0 h 179"/>
                <a:gd name="T108" fmla="*/ 180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59"/>
                  </a:lnTo>
                  <a:lnTo>
                    <a:pt x="4" y="142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4" y="93"/>
                  </a:lnTo>
                  <a:lnTo>
                    <a:pt x="33" y="79"/>
                  </a:lnTo>
                  <a:lnTo>
                    <a:pt x="42" y="65"/>
                  </a:lnTo>
                  <a:lnTo>
                    <a:pt x="54" y="52"/>
                  </a:lnTo>
                  <a:lnTo>
                    <a:pt x="67" y="39"/>
                  </a:lnTo>
                  <a:lnTo>
                    <a:pt x="81" y="30"/>
                  </a:lnTo>
                  <a:lnTo>
                    <a:pt x="95" y="22"/>
                  </a:lnTo>
                  <a:lnTo>
                    <a:pt x="112" y="13"/>
                  </a:lnTo>
                  <a:lnTo>
                    <a:pt x="128" y="7"/>
                  </a:lnTo>
                  <a:lnTo>
                    <a:pt x="144" y="4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59"/>
                  </a:lnTo>
                  <a:lnTo>
                    <a:pt x="355" y="142"/>
                  </a:lnTo>
                  <a:lnTo>
                    <a:pt x="352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7" y="52"/>
                  </a:lnTo>
                  <a:lnTo>
                    <a:pt x="294" y="39"/>
                  </a:lnTo>
                  <a:lnTo>
                    <a:pt x="280" y="30"/>
                  </a:lnTo>
                  <a:lnTo>
                    <a:pt x="266" y="22"/>
                  </a:lnTo>
                  <a:lnTo>
                    <a:pt x="250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70">
              <a:extLst>
                <a:ext uri="{FF2B5EF4-FFF2-40B4-BE49-F238E27FC236}">
                  <a16:creationId xmlns:a16="http://schemas.microsoft.com/office/drawing/2014/main" id="{D678ED82-2925-4B21-9006-CB400659CE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10064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2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2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2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58A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71">
              <a:extLst>
                <a:ext uri="{FF2B5EF4-FFF2-40B4-BE49-F238E27FC236}">
                  <a16:creationId xmlns:a16="http://schemas.microsoft.com/office/drawing/2014/main" id="{CA435C2C-5BB7-4182-9489-0D7256F0A6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10064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2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2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2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48A257B4-5D5E-493F-A2C9-6DA090A2C10D}"/>
              </a:ext>
            </a:extLst>
          </p:cNvPr>
          <p:cNvGrpSpPr/>
          <p:nvPr userDrawn="1"/>
        </p:nvGrpSpPr>
        <p:grpSpPr>
          <a:xfrm>
            <a:off x="6451134" y="6580482"/>
            <a:ext cx="2630648" cy="238847"/>
            <a:chOff x="2548572" y="5555828"/>
            <a:chExt cx="6259512" cy="568326"/>
          </a:xfrm>
        </p:grpSpPr>
        <p:sp>
          <p:nvSpPr>
            <p:cNvPr id="226" name="Freeform 72">
              <a:extLst>
                <a:ext uri="{FF2B5EF4-FFF2-40B4-BE49-F238E27FC236}">
                  <a16:creationId xmlns:a16="http://schemas.microsoft.com/office/drawing/2014/main" id="{8586AD8E-5F11-4426-B1C6-A9B2C105A4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2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C8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73">
              <a:extLst>
                <a:ext uri="{FF2B5EF4-FFF2-40B4-BE49-F238E27FC236}">
                  <a16:creationId xmlns:a16="http://schemas.microsoft.com/office/drawing/2014/main" id="{939081C3-A54C-4333-AE34-D68FB9457C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2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74">
              <a:extLst>
                <a:ext uri="{FF2B5EF4-FFF2-40B4-BE49-F238E27FC236}">
                  <a16:creationId xmlns:a16="http://schemas.microsoft.com/office/drawing/2014/main" id="{A21455DD-C1AD-430C-AB80-A21E259266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55134" y="5555828"/>
              <a:ext cx="569913" cy="568325"/>
            </a:xfrm>
            <a:custGeom>
              <a:avLst/>
              <a:gdLst>
                <a:gd name="T0" fmla="*/ 359 w 359"/>
                <a:gd name="T1" fmla="*/ 179 h 358"/>
                <a:gd name="T2" fmla="*/ 355 w 359"/>
                <a:gd name="T3" fmla="*/ 215 h 358"/>
                <a:gd name="T4" fmla="*/ 345 w 359"/>
                <a:gd name="T5" fmla="*/ 249 h 358"/>
                <a:gd name="T6" fmla="*/ 328 w 359"/>
                <a:gd name="T7" fmla="*/ 279 h 358"/>
                <a:gd name="T8" fmla="*/ 307 w 359"/>
                <a:gd name="T9" fmla="*/ 306 h 358"/>
                <a:gd name="T10" fmla="*/ 280 w 359"/>
                <a:gd name="T11" fmla="*/ 328 h 358"/>
                <a:gd name="T12" fmla="*/ 250 w 359"/>
                <a:gd name="T13" fmla="*/ 344 h 358"/>
                <a:gd name="T14" fmla="*/ 216 w 359"/>
                <a:gd name="T15" fmla="*/ 354 h 358"/>
                <a:gd name="T16" fmla="*/ 180 w 359"/>
                <a:gd name="T17" fmla="*/ 358 h 358"/>
                <a:gd name="T18" fmla="*/ 162 w 359"/>
                <a:gd name="T19" fmla="*/ 356 h 358"/>
                <a:gd name="T20" fmla="*/ 126 w 359"/>
                <a:gd name="T21" fmla="*/ 349 h 358"/>
                <a:gd name="T22" fmla="*/ 94 w 359"/>
                <a:gd name="T23" fmla="*/ 336 h 358"/>
                <a:gd name="T24" fmla="*/ 65 w 359"/>
                <a:gd name="T25" fmla="*/ 317 h 358"/>
                <a:gd name="T26" fmla="*/ 42 w 359"/>
                <a:gd name="T27" fmla="*/ 293 h 358"/>
                <a:gd name="T28" fmla="*/ 22 w 359"/>
                <a:gd name="T29" fmla="*/ 265 h 358"/>
                <a:gd name="T30" fmla="*/ 9 w 359"/>
                <a:gd name="T31" fmla="*/ 233 h 358"/>
                <a:gd name="T32" fmla="*/ 2 w 359"/>
                <a:gd name="T33" fmla="*/ 197 h 358"/>
                <a:gd name="T34" fmla="*/ 0 w 359"/>
                <a:gd name="T35" fmla="*/ 179 h 358"/>
                <a:gd name="T36" fmla="*/ 2 w 359"/>
                <a:gd name="T37" fmla="*/ 197 h 358"/>
                <a:gd name="T38" fmla="*/ 9 w 359"/>
                <a:gd name="T39" fmla="*/ 233 h 358"/>
                <a:gd name="T40" fmla="*/ 22 w 359"/>
                <a:gd name="T41" fmla="*/ 265 h 358"/>
                <a:gd name="T42" fmla="*/ 42 w 359"/>
                <a:gd name="T43" fmla="*/ 293 h 358"/>
                <a:gd name="T44" fmla="*/ 65 w 359"/>
                <a:gd name="T45" fmla="*/ 317 h 358"/>
                <a:gd name="T46" fmla="*/ 94 w 359"/>
                <a:gd name="T47" fmla="*/ 336 h 358"/>
                <a:gd name="T48" fmla="*/ 126 w 359"/>
                <a:gd name="T49" fmla="*/ 349 h 358"/>
                <a:gd name="T50" fmla="*/ 162 w 359"/>
                <a:gd name="T51" fmla="*/ 356 h 358"/>
                <a:gd name="T52" fmla="*/ 180 w 359"/>
                <a:gd name="T53" fmla="*/ 358 h 358"/>
                <a:gd name="T54" fmla="*/ 216 w 359"/>
                <a:gd name="T55" fmla="*/ 354 h 358"/>
                <a:gd name="T56" fmla="*/ 250 w 359"/>
                <a:gd name="T57" fmla="*/ 344 h 358"/>
                <a:gd name="T58" fmla="*/ 280 w 359"/>
                <a:gd name="T59" fmla="*/ 328 h 358"/>
                <a:gd name="T60" fmla="*/ 307 w 359"/>
                <a:gd name="T61" fmla="*/ 306 h 358"/>
                <a:gd name="T62" fmla="*/ 328 w 359"/>
                <a:gd name="T63" fmla="*/ 279 h 358"/>
                <a:gd name="T64" fmla="*/ 345 w 359"/>
                <a:gd name="T65" fmla="*/ 249 h 358"/>
                <a:gd name="T66" fmla="*/ 355 w 359"/>
                <a:gd name="T67" fmla="*/ 215 h 358"/>
                <a:gd name="T68" fmla="*/ 359 w 359"/>
                <a:gd name="T69" fmla="*/ 179 h 358"/>
                <a:gd name="T70" fmla="*/ 359 w 359"/>
                <a:gd name="T71" fmla="*/ 179 h 358"/>
                <a:gd name="T72" fmla="*/ 359 w 359"/>
                <a:gd name="T73" fmla="*/ 179 h 358"/>
                <a:gd name="T74" fmla="*/ 180 w 359"/>
                <a:gd name="T75" fmla="*/ 0 h 358"/>
                <a:gd name="T76" fmla="*/ 144 w 359"/>
                <a:gd name="T77" fmla="*/ 3 h 358"/>
                <a:gd name="T78" fmla="*/ 110 w 359"/>
                <a:gd name="T79" fmla="*/ 14 h 358"/>
                <a:gd name="T80" fmla="*/ 79 w 359"/>
                <a:gd name="T81" fmla="*/ 30 h 358"/>
                <a:gd name="T82" fmla="*/ 52 w 359"/>
                <a:gd name="T83" fmla="*/ 52 h 358"/>
                <a:gd name="T84" fmla="*/ 31 w 359"/>
                <a:gd name="T85" fmla="*/ 78 h 358"/>
                <a:gd name="T86" fmla="*/ 15 w 359"/>
                <a:gd name="T87" fmla="*/ 109 h 358"/>
                <a:gd name="T88" fmla="*/ 4 w 359"/>
                <a:gd name="T89" fmla="*/ 143 h 358"/>
                <a:gd name="T90" fmla="*/ 0 w 359"/>
                <a:gd name="T91" fmla="*/ 179 h 358"/>
                <a:gd name="T92" fmla="*/ 359 w 359"/>
                <a:gd name="T93" fmla="*/ 179 h 358"/>
                <a:gd name="T94" fmla="*/ 180 w 359"/>
                <a:gd name="T95" fmla="*/ 179 h 358"/>
                <a:gd name="T96" fmla="*/ 180 w 359"/>
                <a:gd name="T9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9" h="358">
                  <a:moveTo>
                    <a:pt x="359" y="179"/>
                  </a:moveTo>
                  <a:lnTo>
                    <a:pt x="359" y="179"/>
                  </a:lnTo>
                  <a:lnTo>
                    <a:pt x="359" y="197"/>
                  </a:lnTo>
                  <a:lnTo>
                    <a:pt x="355" y="215"/>
                  </a:lnTo>
                  <a:lnTo>
                    <a:pt x="352" y="233"/>
                  </a:lnTo>
                  <a:lnTo>
                    <a:pt x="345" y="249"/>
                  </a:lnTo>
                  <a:lnTo>
                    <a:pt x="337" y="265"/>
                  </a:lnTo>
                  <a:lnTo>
                    <a:pt x="328" y="279"/>
                  </a:lnTo>
                  <a:lnTo>
                    <a:pt x="318" y="293"/>
                  </a:lnTo>
                  <a:lnTo>
                    <a:pt x="307" y="306"/>
                  </a:lnTo>
                  <a:lnTo>
                    <a:pt x="294" y="317"/>
                  </a:lnTo>
                  <a:lnTo>
                    <a:pt x="280" y="328"/>
                  </a:lnTo>
                  <a:lnTo>
                    <a:pt x="266" y="336"/>
                  </a:lnTo>
                  <a:lnTo>
                    <a:pt x="250" y="344"/>
                  </a:lnTo>
                  <a:lnTo>
                    <a:pt x="233" y="349"/>
                  </a:lnTo>
                  <a:lnTo>
                    <a:pt x="216" y="354"/>
                  </a:lnTo>
                  <a:lnTo>
                    <a:pt x="198" y="356"/>
                  </a:lnTo>
                  <a:lnTo>
                    <a:pt x="180" y="358"/>
                  </a:lnTo>
                  <a:lnTo>
                    <a:pt x="180" y="358"/>
                  </a:lnTo>
                  <a:lnTo>
                    <a:pt x="162" y="356"/>
                  </a:lnTo>
                  <a:lnTo>
                    <a:pt x="144" y="354"/>
                  </a:lnTo>
                  <a:lnTo>
                    <a:pt x="126" y="349"/>
                  </a:lnTo>
                  <a:lnTo>
                    <a:pt x="110" y="344"/>
                  </a:lnTo>
                  <a:lnTo>
                    <a:pt x="94" y="336"/>
                  </a:lnTo>
                  <a:lnTo>
                    <a:pt x="79" y="328"/>
                  </a:lnTo>
                  <a:lnTo>
                    <a:pt x="65" y="317"/>
                  </a:lnTo>
                  <a:lnTo>
                    <a:pt x="52" y="306"/>
                  </a:lnTo>
                  <a:lnTo>
                    <a:pt x="42" y="293"/>
                  </a:lnTo>
                  <a:lnTo>
                    <a:pt x="31" y="279"/>
                  </a:lnTo>
                  <a:lnTo>
                    <a:pt x="22" y="265"/>
                  </a:lnTo>
                  <a:lnTo>
                    <a:pt x="15" y="249"/>
                  </a:lnTo>
                  <a:lnTo>
                    <a:pt x="9" y="233"/>
                  </a:lnTo>
                  <a:lnTo>
                    <a:pt x="4" y="215"/>
                  </a:lnTo>
                  <a:lnTo>
                    <a:pt x="2" y="197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3"/>
                  </a:lnTo>
                  <a:lnTo>
                    <a:pt x="15" y="249"/>
                  </a:lnTo>
                  <a:lnTo>
                    <a:pt x="22" y="265"/>
                  </a:lnTo>
                  <a:lnTo>
                    <a:pt x="31" y="279"/>
                  </a:lnTo>
                  <a:lnTo>
                    <a:pt x="42" y="293"/>
                  </a:lnTo>
                  <a:lnTo>
                    <a:pt x="52" y="306"/>
                  </a:lnTo>
                  <a:lnTo>
                    <a:pt x="65" y="317"/>
                  </a:lnTo>
                  <a:lnTo>
                    <a:pt x="79" y="328"/>
                  </a:lnTo>
                  <a:lnTo>
                    <a:pt x="94" y="336"/>
                  </a:lnTo>
                  <a:lnTo>
                    <a:pt x="110" y="344"/>
                  </a:lnTo>
                  <a:lnTo>
                    <a:pt x="126" y="349"/>
                  </a:lnTo>
                  <a:lnTo>
                    <a:pt x="144" y="354"/>
                  </a:lnTo>
                  <a:lnTo>
                    <a:pt x="162" y="356"/>
                  </a:lnTo>
                  <a:lnTo>
                    <a:pt x="180" y="358"/>
                  </a:lnTo>
                  <a:lnTo>
                    <a:pt x="180" y="358"/>
                  </a:lnTo>
                  <a:lnTo>
                    <a:pt x="198" y="356"/>
                  </a:lnTo>
                  <a:lnTo>
                    <a:pt x="216" y="354"/>
                  </a:lnTo>
                  <a:lnTo>
                    <a:pt x="233" y="349"/>
                  </a:lnTo>
                  <a:lnTo>
                    <a:pt x="250" y="344"/>
                  </a:lnTo>
                  <a:lnTo>
                    <a:pt x="266" y="336"/>
                  </a:lnTo>
                  <a:lnTo>
                    <a:pt x="280" y="328"/>
                  </a:lnTo>
                  <a:lnTo>
                    <a:pt x="294" y="317"/>
                  </a:lnTo>
                  <a:lnTo>
                    <a:pt x="307" y="306"/>
                  </a:lnTo>
                  <a:lnTo>
                    <a:pt x="318" y="293"/>
                  </a:lnTo>
                  <a:lnTo>
                    <a:pt x="328" y="279"/>
                  </a:lnTo>
                  <a:lnTo>
                    <a:pt x="337" y="265"/>
                  </a:lnTo>
                  <a:lnTo>
                    <a:pt x="345" y="249"/>
                  </a:lnTo>
                  <a:lnTo>
                    <a:pt x="352" y="233"/>
                  </a:lnTo>
                  <a:lnTo>
                    <a:pt x="355" y="215"/>
                  </a:lnTo>
                  <a:lnTo>
                    <a:pt x="359" y="197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close/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80" y="179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3C6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75">
              <a:extLst>
                <a:ext uri="{FF2B5EF4-FFF2-40B4-BE49-F238E27FC236}">
                  <a16:creationId xmlns:a16="http://schemas.microsoft.com/office/drawing/2014/main" id="{7A57676D-1DF9-4E30-A3D1-F0ADC3116E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355 w 359"/>
                <a:gd name="T3" fmla="*/ 36 h 179"/>
                <a:gd name="T4" fmla="*/ 345 w 359"/>
                <a:gd name="T5" fmla="*/ 70 h 179"/>
                <a:gd name="T6" fmla="*/ 328 w 359"/>
                <a:gd name="T7" fmla="*/ 100 h 179"/>
                <a:gd name="T8" fmla="*/ 307 w 359"/>
                <a:gd name="T9" fmla="*/ 127 h 179"/>
                <a:gd name="T10" fmla="*/ 280 w 359"/>
                <a:gd name="T11" fmla="*/ 149 h 179"/>
                <a:gd name="T12" fmla="*/ 250 w 359"/>
                <a:gd name="T13" fmla="*/ 165 h 179"/>
                <a:gd name="T14" fmla="*/ 216 w 359"/>
                <a:gd name="T15" fmla="*/ 175 h 179"/>
                <a:gd name="T16" fmla="*/ 180 w 359"/>
                <a:gd name="T17" fmla="*/ 179 h 179"/>
                <a:gd name="T18" fmla="*/ 162 w 359"/>
                <a:gd name="T19" fmla="*/ 177 h 179"/>
                <a:gd name="T20" fmla="*/ 126 w 359"/>
                <a:gd name="T21" fmla="*/ 170 h 179"/>
                <a:gd name="T22" fmla="*/ 94 w 359"/>
                <a:gd name="T23" fmla="*/ 157 h 179"/>
                <a:gd name="T24" fmla="*/ 65 w 359"/>
                <a:gd name="T25" fmla="*/ 138 h 179"/>
                <a:gd name="T26" fmla="*/ 42 w 359"/>
                <a:gd name="T27" fmla="*/ 114 h 179"/>
                <a:gd name="T28" fmla="*/ 22 w 359"/>
                <a:gd name="T29" fmla="*/ 86 h 179"/>
                <a:gd name="T30" fmla="*/ 9 w 359"/>
                <a:gd name="T31" fmla="*/ 54 h 179"/>
                <a:gd name="T32" fmla="*/ 2 w 359"/>
                <a:gd name="T33" fmla="*/ 18 h 179"/>
                <a:gd name="T34" fmla="*/ 0 w 359"/>
                <a:gd name="T35" fmla="*/ 0 h 179"/>
                <a:gd name="T36" fmla="*/ 2 w 359"/>
                <a:gd name="T37" fmla="*/ 18 h 179"/>
                <a:gd name="T38" fmla="*/ 9 w 359"/>
                <a:gd name="T39" fmla="*/ 54 h 179"/>
                <a:gd name="T40" fmla="*/ 22 w 359"/>
                <a:gd name="T41" fmla="*/ 86 h 179"/>
                <a:gd name="T42" fmla="*/ 42 w 359"/>
                <a:gd name="T43" fmla="*/ 114 h 179"/>
                <a:gd name="T44" fmla="*/ 65 w 359"/>
                <a:gd name="T45" fmla="*/ 138 h 179"/>
                <a:gd name="T46" fmla="*/ 94 w 359"/>
                <a:gd name="T47" fmla="*/ 157 h 179"/>
                <a:gd name="T48" fmla="*/ 126 w 359"/>
                <a:gd name="T49" fmla="*/ 170 h 179"/>
                <a:gd name="T50" fmla="*/ 162 w 359"/>
                <a:gd name="T51" fmla="*/ 177 h 179"/>
                <a:gd name="T52" fmla="*/ 180 w 359"/>
                <a:gd name="T53" fmla="*/ 179 h 179"/>
                <a:gd name="T54" fmla="*/ 216 w 359"/>
                <a:gd name="T55" fmla="*/ 175 h 179"/>
                <a:gd name="T56" fmla="*/ 250 w 359"/>
                <a:gd name="T57" fmla="*/ 165 h 179"/>
                <a:gd name="T58" fmla="*/ 280 w 359"/>
                <a:gd name="T59" fmla="*/ 149 h 179"/>
                <a:gd name="T60" fmla="*/ 307 w 359"/>
                <a:gd name="T61" fmla="*/ 127 h 179"/>
                <a:gd name="T62" fmla="*/ 328 w 359"/>
                <a:gd name="T63" fmla="*/ 100 h 179"/>
                <a:gd name="T64" fmla="*/ 345 w 359"/>
                <a:gd name="T65" fmla="*/ 70 h 179"/>
                <a:gd name="T66" fmla="*/ 355 w 359"/>
                <a:gd name="T67" fmla="*/ 36 h 179"/>
                <a:gd name="T68" fmla="*/ 359 w 359"/>
                <a:gd name="T69" fmla="*/ 0 h 179"/>
                <a:gd name="T70" fmla="*/ 359 w 359"/>
                <a:gd name="T71" fmla="*/ 0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359" y="0"/>
                  </a:lnTo>
                  <a:lnTo>
                    <a:pt x="359" y="18"/>
                  </a:lnTo>
                  <a:lnTo>
                    <a:pt x="355" y="36"/>
                  </a:lnTo>
                  <a:lnTo>
                    <a:pt x="352" y="54"/>
                  </a:lnTo>
                  <a:lnTo>
                    <a:pt x="345" y="70"/>
                  </a:lnTo>
                  <a:lnTo>
                    <a:pt x="337" y="86"/>
                  </a:lnTo>
                  <a:lnTo>
                    <a:pt x="328" y="100"/>
                  </a:lnTo>
                  <a:lnTo>
                    <a:pt x="318" y="114"/>
                  </a:lnTo>
                  <a:lnTo>
                    <a:pt x="307" y="127"/>
                  </a:lnTo>
                  <a:lnTo>
                    <a:pt x="294" y="138"/>
                  </a:lnTo>
                  <a:lnTo>
                    <a:pt x="280" y="149"/>
                  </a:lnTo>
                  <a:lnTo>
                    <a:pt x="266" y="157"/>
                  </a:lnTo>
                  <a:lnTo>
                    <a:pt x="250" y="165"/>
                  </a:lnTo>
                  <a:lnTo>
                    <a:pt x="233" y="170"/>
                  </a:lnTo>
                  <a:lnTo>
                    <a:pt x="216" y="175"/>
                  </a:lnTo>
                  <a:lnTo>
                    <a:pt x="198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62" y="177"/>
                  </a:lnTo>
                  <a:lnTo>
                    <a:pt x="144" y="175"/>
                  </a:lnTo>
                  <a:lnTo>
                    <a:pt x="126" y="170"/>
                  </a:lnTo>
                  <a:lnTo>
                    <a:pt x="110" y="165"/>
                  </a:lnTo>
                  <a:lnTo>
                    <a:pt x="94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2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5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6" y="175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5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76">
              <a:extLst>
                <a:ext uri="{FF2B5EF4-FFF2-40B4-BE49-F238E27FC236}">
                  <a16:creationId xmlns:a16="http://schemas.microsoft.com/office/drawing/2014/main" id="{FB4A8B20-9222-43A3-8E7C-4E8AD45965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3 h 179"/>
                <a:gd name="T8" fmla="*/ 126 w 359"/>
                <a:gd name="T9" fmla="*/ 7 h 179"/>
                <a:gd name="T10" fmla="*/ 110 w 359"/>
                <a:gd name="T11" fmla="*/ 14 h 179"/>
                <a:gd name="T12" fmla="*/ 94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2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180 w 359"/>
                <a:gd name="T37" fmla="*/ 179 h 179"/>
                <a:gd name="T38" fmla="*/ 359 w 359"/>
                <a:gd name="T39" fmla="*/ 179 h 179"/>
                <a:gd name="T40" fmla="*/ 359 w 359"/>
                <a:gd name="T41" fmla="*/ 179 h 179"/>
                <a:gd name="T42" fmla="*/ 180 w 359"/>
                <a:gd name="T43" fmla="*/ 179 h 179"/>
                <a:gd name="T44" fmla="*/ 180 w 359"/>
                <a:gd name="T45" fmla="*/ 0 h 179"/>
                <a:gd name="T46" fmla="*/ 180 w 359"/>
                <a:gd name="T4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80" y="179"/>
                  </a:lnTo>
                  <a:lnTo>
                    <a:pt x="180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77">
              <a:extLst>
                <a:ext uri="{FF2B5EF4-FFF2-40B4-BE49-F238E27FC236}">
                  <a16:creationId xmlns:a16="http://schemas.microsoft.com/office/drawing/2014/main" id="{2EC919A3-C002-44B6-AB49-7114D5A23B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3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3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78">
              <a:extLst>
                <a:ext uri="{FF2B5EF4-FFF2-40B4-BE49-F238E27FC236}">
                  <a16:creationId xmlns:a16="http://schemas.microsoft.com/office/drawing/2014/main" id="{44628A70-9234-44CF-9C08-12616E8E04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3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3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79">
              <a:extLst>
                <a:ext uri="{FF2B5EF4-FFF2-40B4-BE49-F238E27FC236}">
                  <a16:creationId xmlns:a16="http://schemas.microsoft.com/office/drawing/2014/main" id="{9C223473-F11E-48A1-8CB3-DC1302ABFD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0152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FAB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80">
              <a:extLst>
                <a:ext uri="{FF2B5EF4-FFF2-40B4-BE49-F238E27FC236}">
                  <a16:creationId xmlns:a16="http://schemas.microsoft.com/office/drawing/2014/main" id="{2A33B817-C623-4F34-B0A9-F1723D11FD8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0152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81">
              <a:extLst>
                <a:ext uri="{FF2B5EF4-FFF2-40B4-BE49-F238E27FC236}">
                  <a16:creationId xmlns:a16="http://schemas.microsoft.com/office/drawing/2014/main" id="{C81BA9EB-CA22-4022-8AEB-1F6E16D4C6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6 w 179"/>
                <a:gd name="T33" fmla="*/ 170 h 179"/>
                <a:gd name="T34" fmla="*/ 144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688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82">
              <a:extLst>
                <a:ext uri="{FF2B5EF4-FFF2-40B4-BE49-F238E27FC236}">
                  <a16:creationId xmlns:a16="http://schemas.microsoft.com/office/drawing/2014/main" id="{302AC2A2-D162-40C1-8005-4640C5D678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6 w 179"/>
                <a:gd name="T33" fmla="*/ 170 h 179"/>
                <a:gd name="T34" fmla="*/ 144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83">
              <a:extLst>
                <a:ext uri="{FF2B5EF4-FFF2-40B4-BE49-F238E27FC236}">
                  <a16:creationId xmlns:a16="http://schemas.microsoft.com/office/drawing/2014/main" id="{B2A9E549-A79B-48F9-B129-BACC2245EB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4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F76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84">
              <a:extLst>
                <a:ext uri="{FF2B5EF4-FFF2-40B4-BE49-F238E27FC236}">
                  <a16:creationId xmlns:a16="http://schemas.microsoft.com/office/drawing/2014/main" id="{539C203C-8AA7-41EC-A760-BB187728D10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4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85">
              <a:extLst>
                <a:ext uri="{FF2B5EF4-FFF2-40B4-BE49-F238E27FC236}">
                  <a16:creationId xmlns:a16="http://schemas.microsoft.com/office/drawing/2014/main" id="{CD039C02-B03D-4145-AAE3-2F6A951413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568325" cy="284163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179 w 358"/>
                <a:gd name="T5" fmla="*/ 179 h 179"/>
                <a:gd name="T6" fmla="*/ 179 w 358"/>
                <a:gd name="T7" fmla="*/ 179 h 179"/>
                <a:gd name="T8" fmla="*/ 161 w 358"/>
                <a:gd name="T9" fmla="*/ 177 h 179"/>
                <a:gd name="T10" fmla="*/ 143 w 358"/>
                <a:gd name="T11" fmla="*/ 175 h 179"/>
                <a:gd name="T12" fmla="*/ 125 w 358"/>
                <a:gd name="T13" fmla="*/ 170 h 179"/>
                <a:gd name="T14" fmla="*/ 109 w 358"/>
                <a:gd name="T15" fmla="*/ 165 h 179"/>
                <a:gd name="T16" fmla="*/ 93 w 358"/>
                <a:gd name="T17" fmla="*/ 157 h 179"/>
                <a:gd name="T18" fmla="*/ 79 w 358"/>
                <a:gd name="T19" fmla="*/ 149 h 179"/>
                <a:gd name="T20" fmla="*/ 65 w 358"/>
                <a:gd name="T21" fmla="*/ 138 h 179"/>
                <a:gd name="T22" fmla="*/ 52 w 358"/>
                <a:gd name="T23" fmla="*/ 127 h 179"/>
                <a:gd name="T24" fmla="*/ 41 w 358"/>
                <a:gd name="T25" fmla="*/ 114 h 179"/>
                <a:gd name="T26" fmla="*/ 31 w 358"/>
                <a:gd name="T27" fmla="*/ 100 h 179"/>
                <a:gd name="T28" fmla="*/ 22 w 358"/>
                <a:gd name="T29" fmla="*/ 86 h 179"/>
                <a:gd name="T30" fmla="*/ 14 w 358"/>
                <a:gd name="T31" fmla="*/ 70 h 179"/>
                <a:gd name="T32" fmla="*/ 9 w 358"/>
                <a:gd name="T33" fmla="*/ 54 h 179"/>
                <a:gd name="T34" fmla="*/ 4 w 358"/>
                <a:gd name="T35" fmla="*/ 36 h 179"/>
                <a:gd name="T36" fmla="*/ 2 w 358"/>
                <a:gd name="T37" fmla="*/ 18 h 179"/>
                <a:gd name="T38" fmla="*/ 0 w 358"/>
                <a:gd name="T39" fmla="*/ 0 h 179"/>
                <a:gd name="T40" fmla="*/ 0 w 358"/>
                <a:gd name="T41" fmla="*/ 0 h 179"/>
                <a:gd name="T42" fmla="*/ 0 w 358"/>
                <a:gd name="T43" fmla="*/ 0 h 179"/>
                <a:gd name="T44" fmla="*/ 2 w 358"/>
                <a:gd name="T45" fmla="*/ 18 h 179"/>
                <a:gd name="T46" fmla="*/ 4 w 358"/>
                <a:gd name="T47" fmla="*/ 36 h 179"/>
                <a:gd name="T48" fmla="*/ 9 w 358"/>
                <a:gd name="T49" fmla="*/ 54 h 179"/>
                <a:gd name="T50" fmla="*/ 14 w 358"/>
                <a:gd name="T51" fmla="*/ 70 h 179"/>
                <a:gd name="T52" fmla="*/ 22 w 358"/>
                <a:gd name="T53" fmla="*/ 86 h 179"/>
                <a:gd name="T54" fmla="*/ 31 w 358"/>
                <a:gd name="T55" fmla="*/ 100 h 179"/>
                <a:gd name="T56" fmla="*/ 41 w 358"/>
                <a:gd name="T57" fmla="*/ 114 h 179"/>
                <a:gd name="T58" fmla="*/ 52 w 358"/>
                <a:gd name="T59" fmla="*/ 127 h 179"/>
                <a:gd name="T60" fmla="*/ 65 w 358"/>
                <a:gd name="T61" fmla="*/ 138 h 179"/>
                <a:gd name="T62" fmla="*/ 79 w 358"/>
                <a:gd name="T63" fmla="*/ 149 h 179"/>
                <a:gd name="T64" fmla="*/ 93 w 358"/>
                <a:gd name="T65" fmla="*/ 157 h 179"/>
                <a:gd name="T66" fmla="*/ 109 w 358"/>
                <a:gd name="T67" fmla="*/ 165 h 179"/>
                <a:gd name="T68" fmla="*/ 125 w 358"/>
                <a:gd name="T69" fmla="*/ 170 h 179"/>
                <a:gd name="T70" fmla="*/ 143 w 358"/>
                <a:gd name="T71" fmla="*/ 175 h 179"/>
                <a:gd name="T72" fmla="*/ 161 w 358"/>
                <a:gd name="T73" fmla="*/ 177 h 179"/>
                <a:gd name="T74" fmla="*/ 179 w 358"/>
                <a:gd name="T75" fmla="*/ 179 h 179"/>
                <a:gd name="T76" fmla="*/ 179 w 358"/>
                <a:gd name="T77" fmla="*/ 179 h 179"/>
                <a:gd name="T78" fmla="*/ 197 w 358"/>
                <a:gd name="T79" fmla="*/ 177 h 179"/>
                <a:gd name="T80" fmla="*/ 215 w 358"/>
                <a:gd name="T81" fmla="*/ 175 h 179"/>
                <a:gd name="T82" fmla="*/ 233 w 358"/>
                <a:gd name="T83" fmla="*/ 170 h 179"/>
                <a:gd name="T84" fmla="*/ 249 w 358"/>
                <a:gd name="T85" fmla="*/ 165 h 179"/>
                <a:gd name="T86" fmla="*/ 265 w 358"/>
                <a:gd name="T87" fmla="*/ 157 h 179"/>
                <a:gd name="T88" fmla="*/ 280 w 358"/>
                <a:gd name="T89" fmla="*/ 149 h 179"/>
                <a:gd name="T90" fmla="*/ 294 w 358"/>
                <a:gd name="T91" fmla="*/ 138 h 179"/>
                <a:gd name="T92" fmla="*/ 307 w 358"/>
                <a:gd name="T93" fmla="*/ 127 h 179"/>
                <a:gd name="T94" fmla="*/ 317 w 358"/>
                <a:gd name="T95" fmla="*/ 114 h 179"/>
                <a:gd name="T96" fmla="*/ 328 w 358"/>
                <a:gd name="T97" fmla="*/ 100 h 179"/>
                <a:gd name="T98" fmla="*/ 337 w 358"/>
                <a:gd name="T99" fmla="*/ 86 h 179"/>
                <a:gd name="T100" fmla="*/ 344 w 358"/>
                <a:gd name="T101" fmla="*/ 70 h 179"/>
                <a:gd name="T102" fmla="*/ 351 w 358"/>
                <a:gd name="T103" fmla="*/ 54 h 179"/>
                <a:gd name="T104" fmla="*/ 355 w 358"/>
                <a:gd name="T105" fmla="*/ 36 h 179"/>
                <a:gd name="T106" fmla="*/ 358 w 358"/>
                <a:gd name="T107" fmla="*/ 18 h 179"/>
                <a:gd name="T108" fmla="*/ 358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61" y="177"/>
                  </a:lnTo>
                  <a:lnTo>
                    <a:pt x="143" y="175"/>
                  </a:lnTo>
                  <a:lnTo>
                    <a:pt x="125" y="170"/>
                  </a:lnTo>
                  <a:lnTo>
                    <a:pt x="109" y="165"/>
                  </a:lnTo>
                  <a:lnTo>
                    <a:pt x="93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1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4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C2C8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86">
              <a:extLst>
                <a:ext uri="{FF2B5EF4-FFF2-40B4-BE49-F238E27FC236}">
                  <a16:creationId xmlns:a16="http://schemas.microsoft.com/office/drawing/2014/main" id="{C45A8D9A-CD0E-4BCA-9576-C9CE36CEA5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568325" cy="284163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179 w 358"/>
                <a:gd name="T5" fmla="*/ 179 h 179"/>
                <a:gd name="T6" fmla="*/ 179 w 358"/>
                <a:gd name="T7" fmla="*/ 179 h 179"/>
                <a:gd name="T8" fmla="*/ 161 w 358"/>
                <a:gd name="T9" fmla="*/ 177 h 179"/>
                <a:gd name="T10" fmla="*/ 143 w 358"/>
                <a:gd name="T11" fmla="*/ 175 h 179"/>
                <a:gd name="T12" fmla="*/ 125 w 358"/>
                <a:gd name="T13" fmla="*/ 170 h 179"/>
                <a:gd name="T14" fmla="*/ 109 w 358"/>
                <a:gd name="T15" fmla="*/ 165 h 179"/>
                <a:gd name="T16" fmla="*/ 93 w 358"/>
                <a:gd name="T17" fmla="*/ 157 h 179"/>
                <a:gd name="T18" fmla="*/ 79 w 358"/>
                <a:gd name="T19" fmla="*/ 149 h 179"/>
                <a:gd name="T20" fmla="*/ 65 w 358"/>
                <a:gd name="T21" fmla="*/ 138 h 179"/>
                <a:gd name="T22" fmla="*/ 52 w 358"/>
                <a:gd name="T23" fmla="*/ 127 h 179"/>
                <a:gd name="T24" fmla="*/ 41 w 358"/>
                <a:gd name="T25" fmla="*/ 114 h 179"/>
                <a:gd name="T26" fmla="*/ 31 w 358"/>
                <a:gd name="T27" fmla="*/ 100 h 179"/>
                <a:gd name="T28" fmla="*/ 22 w 358"/>
                <a:gd name="T29" fmla="*/ 86 h 179"/>
                <a:gd name="T30" fmla="*/ 14 w 358"/>
                <a:gd name="T31" fmla="*/ 70 h 179"/>
                <a:gd name="T32" fmla="*/ 9 w 358"/>
                <a:gd name="T33" fmla="*/ 54 h 179"/>
                <a:gd name="T34" fmla="*/ 4 w 358"/>
                <a:gd name="T35" fmla="*/ 36 h 179"/>
                <a:gd name="T36" fmla="*/ 2 w 358"/>
                <a:gd name="T37" fmla="*/ 18 h 179"/>
                <a:gd name="T38" fmla="*/ 0 w 358"/>
                <a:gd name="T39" fmla="*/ 0 h 179"/>
                <a:gd name="T40" fmla="*/ 0 w 358"/>
                <a:gd name="T41" fmla="*/ 0 h 179"/>
                <a:gd name="T42" fmla="*/ 0 w 358"/>
                <a:gd name="T43" fmla="*/ 0 h 179"/>
                <a:gd name="T44" fmla="*/ 2 w 358"/>
                <a:gd name="T45" fmla="*/ 18 h 179"/>
                <a:gd name="T46" fmla="*/ 4 w 358"/>
                <a:gd name="T47" fmla="*/ 36 h 179"/>
                <a:gd name="T48" fmla="*/ 9 w 358"/>
                <a:gd name="T49" fmla="*/ 54 h 179"/>
                <a:gd name="T50" fmla="*/ 14 w 358"/>
                <a:gd name="T51" fmla="*/ 70 h 179"/>
                <a:gd name="T52" fmla="*/ 22 w 358"/>
                <a:gd name="T53" fmla="*/ 86 h 179"/>
                <a:gd name="T54" fmla="*/ 31 w 358"/>
                <a:gd name="T55" fmla="*/ 100 h 179"/>
                <a:gd name="T56" fmla="*/ 41 w 358"/>
                <a:gd name="T57" fmla="*/ 114 h 179"/>
                <a:gd name="T58" fmla="*/ 52 w 358"/>
                <a:gd name="T59" fmla="*/ 127 h 179"/>
                <a:gd name="T60" fmla="*/ 65 w 358"/>
                <a:gd name="T61" fmla="*/ 138 h 179"/>
                <a:gd name="T62" fmla="*/ 79 w 358"/>
                <a:gd name="T63" fmla="*/ 149 h 179"/>
                <a:gd name="T64" fmla="*/ 93 w 358"/>
                <a:gd name="T65" fmla="*/ 157 h 179"/>
                <a:gd name="T66" fmla="*/ 109 w 358"/>
                <a:gd name="T67" fmla="*/ 165 h 179"/>
                <a:gd name="T68" fmla="*/ 125 w 358"/>
                <a:gd name="T69" fmla="*/ 170 h 179"/>
                <a:gd name="T70" fmla="*/ 143 w 358"/>
                <a:gd name="T71" fmla="*/ 175 h 179"/>
                <a:gd name="T72" fmla="*/ 161 w 358"/>
                <a:gd name="T73" fmla="*/ 177 h 179"/>
                <a:gd name="T74" fmla="*/ 179 w 358"/>
                <a:gd name="T75" fmla="*/ 179 h 179"/>
                <a:gd name="T76" fmla="*/ 179 w 358"/>
                <a:gd name="T77" fmla="*/ 179 h 179"/>
                <a:gd name="T78" fmla="*/ 197 w 358"/>
                <a:gd name="T79" fmla="*/ 177 h 179"/>
                <a:gd name="T80" fmla="*/ 215 w 358"/>
                <a:gd name="T81" fmla="*/ 175 h 179"/>
                <a:gd name="T82" fmla="*/ 233 w 358"/>
                <a:gd name="T83" fmla="*/ 170 h 179"/>
                <a:gd name="T84" fmla="*/ 249 w 358"/>
                <a:gd name="T85" fmla="*/ 165 h 179"/>
                <a:gd name="T86" fmla="*/ 265 w 358"/>
                <a:gd name="T87" fmla="*/ 157 h 179"/>
                <a:gd name="T88" fmla="*/ 280 w 358"/>
                <a:gd name="T89" fmla="*/ 149 h 179"/>
                <a:gd name="T90" fmla="*/ 294 w 358"/>
                <a:gd name="T91" fmla="*/ 138 h 179"/>
                <a:gd name="T92" fmla="*/ 307 w 358"/>
                <a:gd name="T93" fmla="*/ 127 h 179"/>
                <a:gd name="T94" fmla="*/ 317 w 358"/>
                <a:gd name="T95" fmla="*/ 114 h 179"/>
                <a:gd name="T96" fmla="*/ 328 w 358"/>
                <a:gd name="T97" fmla="*/ 100 h 179"/>
                <a:gd name="T98" fmla="*/ 337 w 358"/>
                <a:gd name="T99" fmla="*/ 86 h 179"/>
                <a:gd name="T100" fmla="*/ 344 w 358"/>
                <a:gd name="T101" fmla="*/ 70 h 179"/>
                <a:gd name="T102" fmla="*/ 351 w 358"/>
                <a:gd name="T103" fmla="*/ 54 h 179"/>
                <a:gd name="T104" fmla="*/ 355 w 358"/>
                <a:gd name="T105" fmla="*/ 36 h 179"/>
                <a:gd name="T106" fmla="*/ 358 w 358"/>
                <a:gd name="T107" fmla="*/ 18 h 179"/>
                <a:gd name="T108" fmla="*/ 358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61" y="177"/>
                  </a:lnTo>
                  <a:lnTo>
                    <a:pt x="143" y="175"/>
                  </a:lnTo>
                  <a:lnTo>
                    <a:pt x="125" y="170"/>
                  </a:lnTo>
                  <a:lnTo>
                    <a:pt x="109" y="165"/>
                  </a:lnTo>
                  <a:lnTo>
                    <a:pt x="93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1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4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87">
              <a:extLst>
                <a:ext uri="{FF2B5EF4-FFF2-40B4-BE49-F238E27FC236}">
                  <a16:creationId xmlns:a16="http://schemas.microsoft.com/office/drawing/2014/main" id="{1F149E9F-794B-4940-8C55-8A5088D1FD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0 w 359"/>
                <a:gd name="T9" fmla="*/ 0 h 179"/>
                <a:gd name="T10" fmla="*/ 2 w 359"/>
                <a:gd name="T11" fmla="*/ 18 h 179"/>
                <a:gd name="T12" fmla="*/ 4 w 359"/>
                <a:gd name="T13" fmla="*/ 36 h 179"/>
                <a:gd name="T14" fmla="*/ 9 w 359"/>
                <a:gd name="T15" fmla="*/ 54 h 179"/>
                <a:gd name="T16" fmla="*/ 15 w 359"/>
                <a:gd name="T17" fmla="*/ 70 h 179"/>
                <a:gd name="T18" fmla="*/ 22 w 359"/>
                <a:gd name="T19" fmla="*/ 86 h 179"/>
                <a:gd name="T20" fmla="*/ 31 w 359"/>
                <a:gd name="T21" fmla="*/ 100 h 179"/>
                <a:gd name="T22" fmla="*/ 42 w 359"/>
                <a:gd name="T23" fmla="*/ 114 h 179"/>
                <a:gd name="T24" fmla="*/ 52 w 359"/>
                <a:gd name="T25" fmla="*/ 127 h 179"/>
                <a:gd name="T26" fmla="*/ 65 w 359"/>
                <a:gd name="T27" fmla="*/ 138 h 179"/>
                <a:gd name="T28" fmla="*/ 79 w 359"/>
                <a:gd name="T29" fmla="*/ 149 h 179"/>
                <a:gd name="T30" fmla="*/ 94 w 359"/>
                <a:gd name="T31" fmla="*/ 157 h 179"/>
                <a:gd name="T32" fmla="*/ 110 w 359"/>
                <a:gd name="T33" fmla="*/ 165 h 179"/>
                <a:gd name="T34" fmla="*/ 126 w 359"/>
                <a:gd name="T35" fmla="*/ 170 h 179"/>
                <a:gd name="T36" fmla="*/ 144 w 359"/>
                <a:gd name="T37" fmla="*/ 175 h 179"/>
                <a:gd name="T38" fmla="*/ 162 w 359"/>
                <a:gd name="T39" fmla="*/ 177 h 179"/>
                <a:gd name="T40" fmla="*/ 180 w 359"/>
                <a:gd name="T41" fmla="*/ 179 h 179"/>
                <a:gd name="T42" fmla="*/ 180 w 359"/>
                <a:gd name="T43" fmla="*/ 179 h 179"/>
                <a:gd name="T44" fmla="*/ 198 w 359"/>
                <a:gd name="T45" fmla="*/ 177 h 179"/>
                <a:gd name="T46" fmla="*/ 216 w 359"/>
                <a:gd name="T47" fmla="*/ 175 h 179"/>
                <a:gd name="T48" fmla="*/ 233 w 359"/>
                <a:gd name="T49" fmla="*/ 170 h 179"/>
                <a:gd name="T50" fmla="*/ 250 w 359"/>
                <a:gd name="T51" fmla="*/ 165 h 179"/>
                <a:gd name="T52" fmla="*/ 266 w 359"/>
                <a:gd name="T53" fmla="*/ 157 h 179"/>
                <a:gd name="T54" fmla="*/ 280 w 359"/>
                <a:gd name="T55" fmla="*/ 149 h 179"/>
                <a:gd name="T56" fmla="*/ 294 w 359"/>
                <a:gd name="T57" fmla="*/ 138 h 179"/>
                <a:gd name="T58" fmla="*/ 307 w 359"/>
                <a:gd name="T59" fmla="*/ 127 h 179"/>
                <a:gd name="T60" fmla="*/ 318 w 359"/>
                <a:gd name="T61" fmla="*/ 114 h 179"/>
                <a:gd name="T62" fmla="*/ 328 w 359"/>
                <a:gd name="T63" fmla="*/ 100 h 179"/>
                <a:gd name="T64" fmla="*/ 337 w 359"/>
                <a:gd name="T65" fmla="*/ 86 h 179"/>
                <a:gd name="T66" fmla="*/ 345 w 359"/>
                <a:gd name="T67" fmla="*/ 70 h 179"/>
                <a:gd name="T68" fmla="*/ 352 w 359"/>
                <a:gd name="T69" fmla="*/ 54 h 179"/>
                <a:gd name="T70" fmla="*/ 355 w 359"/>
                <a:gd name="T71" fmla="*/ 36 h 179"/>
                <a:gd name="T72" fmla="*/ 359 w 359"/>
                <a:gd name="T73" fmla="*/ 18 h 179"/>
                <a:gd name="T74" fmla="*/ 359 w 359"/>
                <a:gd name="T75" fmla="*/ 0 h 179"/>
                <a:gd name="T76" fmla="*/ 359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6" y="175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5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324A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88">
              <a:extLst>
                <a:ext uri="{FF2B5EF4-FFF2-40B4-BE49-F238E27FC236}">
                  <a16:creationId xmlns:a16="http://schemas.microsoft.com/office/drawing/2014/main" id="{280A00F3-BF47-4A71-BF61-1B5B49101C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0 w 359"/>
                <a:gd name="T9" fmla="*/ 0 h 179"/>
                <a:gd name="T10" fmla="*/ 2 w 359"/>
                <a:gd name="T11" fmla="*/ 18 h 179"/>
                <a:gd name="T12" fmla="*/ 4 w 359"/>
                <a:gd name="T13" fmla="*/ 36 h 179"/>
                <a:gd name="T14" fmla="*/ 9 w 359"/>
                <a:gd name="T15" fmla="*/ 54 h 179"/>
                <a:gd name="T16" fmla="*/ 15 w 359"/>
                <a:gd name="T17" fmla="*/ 70 h 179"/>
                <a:gd name="T18" fmla="*/ 22 w 359"/>
                <a:gd name="T19" fmla="*/ 86 h 179"/>
                <a:gd name="T20" fmla="*/ 31 w 359"/>
                <a:gd name="T21" fmla="*/ 100 h 179"/>
                <a:gd name="T22" fmla="*/ 42 w 359"/>
                <a:gd name="T23" fmla="*/ 114 h 179"/>
                <a:gd name="T24" fmla="*/ 52 w 359"/>
                <a:gd name="T25" fmla="*/ 127 h 179"/>
                <a:gd name="T26" fmla="*/ 65 w 359"/>
                <a:gd name="T27" fmla="*/ 138 h 179"/>
                <a:gd name="T28" fmla="*/ 79 w 359"/>
                <a:gd name="T29" fmla="*/ 149 h 179"/>
                <a:gd name="T30" fmla="*/ 94 w 359"/>
                <a:gd name="T31" fmla="*/ 157 h 179"/>
                <a:gd name="T32" fmla="*/ 110 w 359"/>
                <a:gd name="T33" fmla="*/ 165 h 179"/>
                <a:gd name="T34" fmla="*/ 126 w 359"/>
                <a:gd name="T35" fmla="*/ 170 h 179"/>
                <a:gd name="T36" fmla="*/ 144 w 359"/>
                <a:gd name="T37" fmla="*/ 175 h 179"/>
                <a:gd name="T38" fmla="*/ 162 w 359"/>
                <a:gd name="T39" fmla="*/ 177 h 179"/>
                <a:gd name="T40" fmla="*/ 180 w 359"/>
                <a:gd name="T41" fmla="*/ 179 h 179"/>
                <a:gd name="T42" fmla="*/ 180 w 359"/>
                <a:gd name="T43" fmla="*/ 179 h 179"/>
                <a:gd name="T44" fmla="*/ 198 w 359"/>
                <a:gd name="T45" fmla="*/ 177 h 179"/>
                <a:gd name="T46" fmla="*/ 216 w 359"/>
                <a:gd name="T47" fmla="*/ 175 h 179"/>
                <a:gd name="T48" fmla="*/ 233 w 359"/>
                <a:gd name="T49" fmla="*/ 170 h 179"/>
                <a:gd name="T50" fmla="*/ 250 w 359"/>
                <a:gd name="T51" fmla="*/ 165 h 179"/>
                <a:gd name="T52" fmla="*/ 266 w 359"/>
                <a:gd name="T53" fmla="*/ 157 h 179"/>
                <a:gd name="T54" fmla="*/ 280 w 359"/>
                <a:gd name="T55" fmla="*/ 149 h 179"/>
                <a:gd name="T56" fmla="*/ 294 w 359"/>
                <a:gd name="T57" fmla="*/ 138 h 179"/>
                <a:gd name="T58" fmla="*/ 307 w 359"/>
                <a:gd name="T59" fmla="*/ 127 h 179"/>
                <a:gd name="T60" fmla="*/ 318 w 359"/>
                <a:gd name="T61" fmla="*/ 114 h 179"/>
                <a:gd name="T62" fmla="*/ 328 w 359"/>
                <a:gd name="T63" fmla="*/ 100 h 179"/>
                <a:gd name="T64" fmla="*/ 337 w 359"/>
                <a:gd name="T65" fmla="*/ 86 h 179"/>
                <a:gd name="T66" fmla="*/ 345 w 359"/>
                <a:gd name="T67" fmla="*/ 70 h 179"/>
                <a:gd name="T68" fmla="*/ 352 w 359"/>
                <a:gd name="T69" fmla="*/ 54 h 179"/>
                <a:gd name="T70" fmla="*/ 355 w 359"/>
                <a:gd name="T71" fmla="*/ 36 h 179"/>
                <a:gd name="T72" fmla="*/ 359 w 359"/>
                <a:gd name="T73" fmla="*/ 18 h 179"/>
                <a:gd name="T74" fmla="*/ 359 w 359"/>
                <a:gd name="T75" fmla="*/ 0 h 179"/>
                <a:gd name="T76" fmla="*/ 359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6" y="175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5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89">
              <a:extLst>
                <a:ext uri="{FF2B5EF4-FFF2-40B4-BE49-F238E27FC236}">
                  <a16:creationId xmlns:a16="http://schemas.microsoft.com/office/drawing/2014/main" id="{11989FF3-6494-42E3-B228-63F80EE5E7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9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90">
              <a:extLst>
                <a:ext uri="{FF2B5EF4-FFF2-40B4-BE49-F238E27FC236}">
                  <a16:creationId xmlns:a16="http://schemas.microsoft.com/office/drawing/2014/main" id="{52449CD1-7C0C-4511-BF79-9803A53D8B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91">
              <a:extLst>
                <a:ext uri="{FF2B5EF4-FFF2-40B4-BE49-F238E27FC236}">
                  <a16:creationId xmlns:a16="http://schemas.microsoft.com/office/drawing/2014/main" id="{3E89285C-312E-4C46-8FC8-8C444EDC4D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9847" y="5555828"/>
              <a:ext cx="569913" cy="568325"/>
            </a:xfrm>
            <a:custGeom>
              <a:avLst/>
              <a:gdLst>
                <a:gd name="T0" fmla="*/ 359 w 359"/>
                <a:gd name="T1" fmla="*/ 197 h 358"/>
                <a:gd name="T2" fmla="*/ 344 w 359"/>
                <a:gd name="T3" fmla="*/ 249 h 358"/>
                <a:gd name="T4" fmla="*/ 317 w 359"/>
                <a:gd name="T5" fmla="*/ 293 h 358"/>
                <a:gd name="T6" fmla="*/ 280 w 359"/>
                <a:gd name="T7" fmla="*/ 328 h 358"/>
                <a:gd name="T8" fmla="*/ 233 w 359"/>
                <a:gd name="T9" fmla="*/ 349 h 358"/>
                <a:gd name="T10" fmla="*/ 179 w 359"/>
                <a:gd name="T11" fmla="*/ 358 h 358"/>
                <a:gd name="T12" fmla="*/ 143 w 359"/>
                <a:gd name="T13" fmla="*/ 354 h 358"/>
                <a:gd name="T14" fmla="*/ 93 w 359"/>
                <a:gd name="T15" fmla="*/ 336 h 358"/>
                <a:gd name="T16" fmla="*/ 52 w 359"/>
                <a:gd name="T17" fmla="*/ 306 h 358"/>
                <a:gd name="T18" fmla="*/ 22 w 359"/>
                <a:gd name="T19" fmla="*/ 265 h 358"/>
                <a:gd name="T20" fmla="*/ 4 w 359"/>
                <a:gd name="T21" fmla="*/ 215 h 358"/>
                <a:gd name="T22" fmla="*/ 0 w 359"/>
                <a:gd name="T23" fmla="*/ 179 h 358"/>
                <a:gd name="T24" fmla="*/ 4 w 359"/>
                <a:gd name="T25" fmla="*/ 215 h 358"/>
                <a:gd name="T26" fmla="*/ 22 w 359"/>
                <a:gd name="T27" fmla="*/ 265 h 358"/>
                <a:gd name="T28" fmla="*/ 52 w 359"/>
                <a:gd name="T29" fmla="*/ 306 h 358"/>
                <a:gd name="T30" fmla="*/ 93 w 359"/>
                <a:gd name="T31" fmla="*/ 336 h 358"/>
                <a:gd name="T32" fmla="*/ 143 w 359"/>
                <a:gd name="T33" fmla="*/ 354 h 358"/>
                <a:gd name="T34" fmla="*/ 179 w 359"/>
                <a:gd name="T35" fmla="*/ 358 h 358"/>
                <a:gd name="T36" fmla="*/ 233 w 359"/>
                <a:gd name="T37" fmla="*/ 349 h 358"/>
                <a:gd name="T38" fmla="*/ 280 w 359"/>
                <a:gd name="T39" fmla="*/ 328 h 358"/>
                <a:gd name="T40" fmla="*/ 317 w 359"/>
                <a:gd name="T41" fmla="*/ 293 h 358"/>
                <a:gd name="T42" fmla="*/ 344 w 359"/>
                <a:gd name="T43" fmla="*/ 249 h 358"/>
                <a:gd name="T44" fmla="*/ 359 w 359"/>
                <a:gd name="T45" fmla="*/ 197 h 358"/>
                <a:gd name="T46" fmla="*/ 359 w 359"/>
                <a:gd name="T47" fmla="*/ 179 h 358"/>
                <a:gd name="T48" fmla="*/ 179 w 359"/>
                <a:gd name="T49" fmla="*/ 0 h 358"/>
                <a:gd name="T50" fmla="*/ 143 w 359"/>
                <a:gd name="T51" fmla="*/ 3 h 358"/>
                <a:gd name="T52" fmla="*/ 93 w 359"/>
                <a:gd name="T53" fmla="*/ 21 h 358"/>
                <a:gd name="T54" fmla="*/ 52 w 359"/>
                <a:gd name="T55" fmla="*/ 52 h 358"/>
                <a:gd name="T56" fmla="*/ 22 w 359"/>
                <a:gd name="T57" fmla="*/ 93 h 358"/>
                <a:gd name="T58" fmla="*/ 4 w 359"/>
                <a:gd name="T59" fmla="*/ 143 h 358"/>
                <a:gd name="T60" fmla="*/ 0 w 359"/>
                <a:gd name="T61" fmla="*/ 179 h 358"/>
                <a:gd name="T62" fmla="*/ 4 w 359"/>
                <a:gd name="T63" fmla="*/ 143 h 358"/>
                <a:gd name="T64" fmla="*/ 22 w 359"/>
                <a:gd name="T65" fmla="*/ 93 h 358"/>
                <a:gd name="T66" fmla="*/ 52 w 359"/>
                <a:gd name="T67" fmla="*/ 52 h 358"/>
                <a:gd name="T68" fmla="*/ 93 w 359"/>
                <a:gd name="T69" fmla="*/ 21 h 358"/>
                <a:gd name="T70" fmla="*/ 143 w 359"/>
                <a:gd name="T71" fmla="*/ 3 h 358"/>
                <a:gd name="T72" fmla="*/ 179 w 359"/>
                <a:gd name="T73" fmla="*/ 179 h 358"/>
                <a:gd name="T74" fmla="*/ 359 w 359"/>
                <a:gd name="T75" fmla="*/ 161 h 358"/>
                <a:gd name="T76" fmla="*/ 344 w 359"/>
                <a:gd name="T77" fmla="*/ 109 h 358"/>
                <a:gd name="T78" fmla="*/ 317 w 359"/>
                <a:gd name="T79" fmla="*/ 64 h 358"/>
                <a:gd name="T80" fmla="*/ 280 w 359"/>
                <a:gd name="T81" fmla="*/ 30 h 358"/>
                <a:gd name="T82" fmla="*/ 233 w 359"/>
                <a:gd name="T83" fmla="*/ 7 h 358"/>
                <a:gd name="T84" fmla="*/ 179 w 359"/>
                <a:gd name="T85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9" h="358">
                  <a:moveTo>
                    <a:pt x="359" y="179"/>
                  </a:moveTo>
                  <a:lnTo>
                    <a:pt x="359" y="179"/>
                  </a:lnTo>
                  <a:lnTo>
                    <a:pt x="359" y="197"/>
                  </a:lnTo>
                  <a:lnTo>
                    <a:pt x="355" y="215"/>
                  </a:lnTo>
                  <a:lnTo>
                    <a:pt x="351" y="233"/>
                  </a:lnTo>
                  <a:lnTo>
                    <a:pt x="344" y="249"/>
                  </a:lnTo>
                  <a:lnTo>
                    <a:pt x="337" y="265"/>
                  </a:lnTo>
                  <a:lnTo>
                    <a:pt x="328" y="279"/>
                  </a:lnTo>
                  <a:lnTo>
                    <a:pt x="317" y="293"/>
                  </a:lnTo>
                  <a:lnTo>
                    <a:pt x="307" y="306"/>
                  </a:lnTo>
                  <a:lnTo>
                    <a:pt x="294" y="317"/>
                  </a:lnTo>
                  <a:lnTo>
                    <a:pt x="280" y="328"/>
                  </a:lnTo>
                  <a:lnTo>
                    <a:pt x="265" y="336"/>
                  </a:lnTo>
                  <a:lnTo>
                    <a:pt x="249" y="344"/>
                  </a:lnTo>
                  <a:lnTo>
                    <a:pt x="233" y="349"/>
                  </a:lnTo>
                  <a:lnTo>
                    <a:pt x="215" y="354"/>
                  </a:lnTo>
                  <a:lnTo>
                    <a:pt x="197" y="356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61" y="356"/>
                  </a:lnTo>
                  <a:lnTo>
                    <a:pt x="143" y="354"/>
                  </a:lnTo>
                  <a:lnTo>
                    <a:pt x="126" y="349"/>
                  </a:lnTo>
                  <a:lnTo>
                    <a:pt x="109" y="344"/>
                  </a:lnTo>
                  <a:lnTo>
                    <a:pt x="93" y="336"/>
                  </a:lnTo>
                  <a:lnTo>
                    <a:pt x="79" y="328"/>
                  </a:lnTo>
                  <a:lnTo>
                    <a:pt x="65" y="317"/>
                  </a:lnTo>
                  <a:lnTo>
                    <a:pt x="52" y="306"/>
                  </a:lnTo>
                  <a:lnTo>
                    <a:pt x="41" y="293"/>
                  </a:lnTo>
                  <a:lnTo>
                    <a:pt x="31" y="279"/>
                  </a:lnTo>
                  <a:lnTo>
                    <a:pt x="22" y="265"/>
                  </a:lnTo>
                  <a:lnTo>
                    <a:pt x="14" y="249"/>
                  </a:lnTo>
                  <a:lnTo>
                    <a:pt x="9" y="233"/>
                  </a:lnTo>
                  <a:lnTo>
                    <a:pt x="4" y="215"/>
                  </a:lnTo>
                  <a:lnTo>
                    <a:pt x="2" y="197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3"/>
                  </a:lnTo>
                  <a:lnTo>
                    <a:pt x="14" y="249"/>
                  </a:lnTo>
                  <a:lnTo>
                    <a:pt x="22" y="265"/>
                  </a:lnTo>
                  <a:lnTo>
                    <a:pt x="31" y="279"/>
                  </a:lnTo>
                  <a:lnTo>
                    <a:pt x="41" y="293"/>
                  </a:lnTo>
                  <a:lnTo>
                    <a:pt x="52" y="306"/>
                  </a:lnTo>
                  <a:lnTo>
                    <a:pt x="65" y="317"/>
                  </a:lnTo>
                  <a:lnTo>
                    <a:pt x="79" y="328"/>
                  </a:lnTo>
                  <a:lnTo>
                    <a:pt x="93" y="336"/>
                  </a:lnTo>
                  <a:lnTo>
                    <a:pt x="109" y="344"/>
                  </a:lnTo>
                  <a:lnTo>
                    <a:pt x="126" y="349"/>
                  </a:lnTo>
                  <a:lnTo>
                    <a:pt x="143" y="354"/>
                  </a:lnTo>
                  <a:lnTo>
                    <a:pt x="161" y="356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97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5" y="336"/>
                  </a:lnTo>
                  <a:lnTo>
                    <a:pt x="280" y="328"/>
                  </a:lnTo>
                  <a:lnTo>
                    <a:pt x="294" y="317"/>
                  </a:lnTo>
                  <a:lnTo>
                    <a:pt x="307" y="306"/>
                  </a:lnTo>
                  <a:lnTo>
                    <a:pt x="317" y="293"/>
                  </a:lnTo>
                  <a:lnTo>
                    <a:pt x="328" y="279"/>
                  </a:lnTo>
                  <a:lnTo>
                    <a:pt x="337" y="265"/>
                  </a:lnTo>
                  <a:lnTo>
                    <a:pt x="344" y="249"/>
                  </a:lnTo>
                  <a:lnTo>
                    <a:pt x="351" y="233"/>
                  </a:lnTo>
                  <a:lnTo>
                    <a:pt x="355" y="215"/>
                  </a:lnTo>
                  <a:lnTo>
                    <a:pt x="359" y="197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close/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1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3" y="21"/>
                  </a:lnTo>
                  <a:lnTo>
                    <a:pt x="109" y="14"/>
                  </a:lnTo>
                  <a:lnTo>
                    <a:pt x="126" y="7"/>
                  </a:lnTo>
                  <a:lnTo>
                    <a:pt x="143" y="3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B5C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92">
              <a:extLst>
                <a:ext uri="{FF2B5EF4-FFF2-40B4-BE49-F238E27FC236}">
                  <a16:creationId xmlns:a16="http://schemas.microsoft.com/office/drawing/2014/main" id="{4D7BD099-4E65-4417-8491-6C0381B686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355 w 359"/>
                <a:gd name="T3" fmla="*/ 36 h 179"/>
                <a:gd name="T4" fmla="*/ 344 w 359"/>
                <a:gd name="T5" fmla="*/ 70 h 179"/>
                <a:gd name="T6" fmla="*/ 328 w 359"/>
                <a:gd name="T7" fmla="*/ 100 h 179"/>
                <a:gd name="T8" fmla="*/ 307 w 359"/>
                <a:gd name="T9" fmla="*/ 127 h 179"/>
                <a:gd name="T10" fmla="*/ 280 w 359"/>
                <a:gd name="T11" fmla="*/ 149 h 179"/>
                <a:gd name="T12" fmla="*/ 249 w 359"/>
                <a:gd name="T13" fmla="*/ 165 h 179"/>
                <a:gd name="T14" fmla="*/ 215 w 359"/>
                <a:gd name="T15" fmla="*/ 175 h 179"/>
                <a:gd name="T16" fmla="*/ 179 w 359"/>
                <a:gd name="T17" fmla="*/ 179 h 179"/>
                <a:gd name="T18" fmla="*/ 161 w 359"/>
                <a:gd name="T19" fmla="*/ 177 h 179"/>
                <a:gd name="T20" fmla="*/ 126 w 359"/>
                <a:gd name="T21" fmla="*/ 170 h 179"/>
                <a:gd name="T22" fmla="*/ 93 w 359"/>
                <a:gd name="T23" fmla="*/ 157 h 179"/>
                <a:gd name="T24" fmla="*/ 65 w 359"/>
                <a:gd name="T25" fmla="*/ 138 h 179"/>
                <a:gd name="T26" fmla="*/ 41 w 359"/>
                <a:gd name="T27" fmla="*/ 114 h 179"/>
                <a:gd name="T28" fmla="*/ 22 w 359"/>
                <a:gd name="T29" fmla="*/ 86 h 179"/>
                <a:gd name="T30" fmla="*/ 9 w 359"/>
                <a:gd name="T31" fmla="*/ 54 h 179"/>
                <a:gd name="T32" fmla="*/ 2 w 359"/>
                <a:gd name="T33" fmla="*/ 18 h 179"/>
                <a:gd name="T34" fmla="*/ 0 w 359"/>
                <a:gd name="T35" fmla="*/ 0 h 179"/>
                <a:gd name="T36" fmla="*/ 2 w 359"/>
                <a:gd name="T37" fmla="*/ 18 h 179"/>
                <a:gd name="T38" fmla="*/ 9 w 359"/>
                <a:gd name="T39" fmla="*/ 54 h 179"/>
                <a:gd name="T40" fmla="*/ 22 w 359"/>
                <a:gd name="T41" fmla="*/ 86 h 179"/>
                <a:gd name="T42" fmla="*/ 41 w 359"/>
                <a:gd name="T43" fmla="*/ 114 h 179"/>
                <a:gd name="T44" fmla="*/ 65 w 359"/>
                <a:gd name="T45" fmla="*/ 138 h 179"/>
                <a:gd name="T46" fmla="*/ 93 w 359"/>
                <a:gd name="T47" fmla="*/ 157 h 179"/>
                <a:gd name="T48" fmla="*/ 126 w 359"/>
                <a:gd name="T49" fmla="*/ 170 h 179"/>
                <a:gd name="T50" fmla="*/ 161 w 359"/>
                <a:gd name="T51" fmla="*/ 177 h 179"/>
                <a:gd name="T52" fmla="*/ 179 w 359"/>
                <a:gd name="T53" fmla="*/ 179 h 179"/>
                <a:gd name="T54" fmla="*/ 215 w 359"/>
                <a:gd name="T55" fmla="*/ 175 h 179"/>
                <a:gd name="T56" fmla="*/ 249 w 359"/>
                <a:gd name="T57" fmla="*/ 165 h 179"/>
                <a:gd name="T58" fmla="*/ 280 w 359"/>
                <a:gd name="T59" fmla="*/ 149 h 179"/>
                <a:gd name="T60" fmla="*/ 307 w 359"/>
                <a:gd name="T61" fmla="*/ 127 h 179"/>
                <a:gd name="T62" fmla="*/ 328 w 359"/>
                <a:gd name="T63" fmla="*/ 100 h 179"/>
                <a:gd name="T64" fmla="*/ 344 w 359"/>
                <a:gd name="T65" fmla="*/ 70 h 179"/>
                <a:gd name="T66" fmla="*/ 355 w 359"/>
                <a:gd name="T67" fmla="*/ 36 h 179"/>
                <a:gd name="T68" fmla="*/ 359 w 359"/>
                <a:gd name="T69" fmla="*/ 0 h 179"/>
                <a:gd name="T70" fmla="*/ 359 w 359"/>
                <a:gd name="T71" fmla="*/ 0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359" y="0"/>
                  </a:lnTo>
                  <a:lnTo>
                    <a:pt x="359" y="18"/>
                  </a:lnTo>
                  <a:lnTo>
                    <a:pt x="355" y="36"/>
                  </a:lnTo>
                  <a:lnTo>
                    <a:pt x="351" y="54"/>
                  </a:lnTo>
                  <a:lnTo>
                    <a:pt x="344" y="70"/>
                  </a:lnTo>
                  <a:lnTo>
                    <a:pt x="337" y="86"/>
                  </a:lnTo>
                  <a:lnTo>
                    <a:pt x="328" y="100"/>
                  </a:lnTo>
                  <a:lnTo>
                    <a:pt x="317" y="114"/>
                  </a:lnTo>
                  <a:lnTo>
                    <a:pt x="307" y="127"/>
                  </a:lnTo>
                  <a:lnTo>
                    <a:pt x="294" y="138"/>
                  </a:lnTo>
                  <a:lnTo>
                    <a:pt x="280" y="149"/>
                  </a:lnTo>
                  <a:lnTo>
                    <a:pt x="265" y="157"/>
                  </a:lnTo>
                  <a:lnTo>
                    <a:pt x="249" y="165"/>
                  </a:lnTo>
                  <a:lnTo>
                    <a:pt x="233" y="170"/>
                  </a:lnTo>
                  <a:lnTo>
                    <a:pt x="215" y="175"/>
                  </a:lnTo>
                  <a:lnTo>
                    <a:pt x="197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61" y="177"/>
                  </a:lnTo>
                  <a:lnTo>
                    <a:pt x="143" y="175"/>
                  </a:lnTo>
                  <a:lnTo>
                    <a:pt x="126" y="170"/>
                  </a:lnTo>
                  <a:lnTo>
                    <a:pt x="109" y="165"/>
                  </a:lnTo>
                  <a:lnTo>
                    <a:pt x="93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1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4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93">
              <a:extLst>
                <a:ext uri="{FF2B5EF4-FFF2-40B4-BE49-F238E27FC236}">
                  <a16:creationId xmlns:a16="http://schemas.microsoft.com/office/drawing/2014/main" id="{DE303B5C-20A8-4BC8-B260-39FC844016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555828"/>
              <a:ext cx="569913" cy="284163"/>
            </a:xfrm>
            <a:custGeom>
              <a:avLst/>
              <a:gdLst>
                <a:gd name="T0" fmla="*/ 179 w 359"/>
                <a:gd name="T1" fmla="*/ 0 h 179"/>
                <a:gd name="T2" fmla="*/ 179 w 359"/>
                <a:gd name="T3" fmla="*/ 0 h 179"/>
                <a:gd name="T4" fmla="*/ 161 w 359"/>
                <a:gd name="T5" fmla="*/ 0 h 179"/>
                <a:gd name="T6" fmla="*/ 143 w 359"/>
                <a:gd name="T7" fmla="*/ 3 h 179"/>
                <a:gd name="T8" fmla="*/ 126 w 359"/>
                <a:gd name="T9" fmla="*/ 7 h 179"/>
                <a:gd name="T10" fmla="*/ 109 w 359"/>
                <a:gd name="T11" fmla="*/ 14 h 179"/>
                <a:gd name="T12" fmla="*/ 93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1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4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0 w 359"/>
                <a:gd name="T37" fmla="*/ 179 h 179"/>
                <a:gd name="T38" fmla="*/ 0 w 359"/>
                <a:gd name="T39" fmla="*/ 179 h 179"/>
                <a:gd name="T40" fmla="*/ 2 w 359"/>
                <a:gd name="T41" fmla="*/ 161 h 179"/>
                <a:gd name="T42" fmla="*/ 4 w 359"/>
                <a:gd name="T43" fmla="*/ 143 h 179"/>
                <a:gd name="T44" fmla="*/ 9 w 359"/>
                <a:gd name="T45" fmla="*/ 125 h 179"/>
                <a:gd name="T46" fmla="*/ 14 w 359"/>
                <a:gd name="T47" fmla="*/ 109 h 179"/>
                <a:gd name="T48" fmla="*/ 22 w 359"/>
                <a:gd name="T49" fmla="*/ 93 h 179"/>
                <a:gd name="T50" fmla="*/ 31 w 359"/>
                <a:gd name="T51" fmla="*/ 78 h 179"/>
                <a:gd name="T52" fmla="*/ 41 w 359"/>
                <a:gd name="T53" fmla="*/ 64 h 179"/>
                <a:gd name="T54" fmla="*/ 52 w 359"/>
                <a:gd name="T55" fmla="*/ 52 h 179"/>
                <a:gd name="T56" fmla="*/ 65 w 359"/>
                <a:gd name="T57" fmla="*/ 41 h 179"/>
                <a:gd name="T58" fmla="*/ 79 w 359"/>
                <a:gd name="T59" fmla="*/ 30 h 179"/>
                <a:gd name="T60" fmla="*/ 93 w 359"/>
                <a:gd name="T61" fmla="*/ 21 h 179"/>
                <a:gd name="T62" fmla="*/ 109 w 359"/>
                <a:gd name="T63" fmla="*/ 14 h 179"/>
                <a:gd name="T64" fmla="*/ 126 w 359"/>
                <a:gd name="T65" fmla="*/ 7 h 179"/>
                <a:gd name="T66" fmla="*/ 143 w 359"/>
                <a:gd name="T67" fmla="*/ 3 h 179"/>
                <a:gd name="T68" fmla="*/ 161 w 359"/>
                <a:gd name="T69" fmla="*/ 0 h 179"/>
                <a:gd name="T70" fmla="*/ 179 w 359"/>
                <a:gd name="T71" fmla="*/ 0 h 179"/>
                <a:gd name="T72" fmla="*/ 179 w 359"/>
                <a:gd name="T73" fmla="*/ 179 h 179"/>
                <a:gd name="T74" fmla="*/ 359 w 359"/>
                <a:gd name="T75" fmla="*/ 179 h 179"/>
                <a:gd name="T76" fmla="*/ 359 w 359"/>
                <a:gd name="T77" fmla="*/ 179 h 179"/>
                <a:gd name="T78" fmla="*/ 359 w 359"/>
                <a:gd name="T79" fmla="*/ 161 h 179"/>
                <a:gd name="T80" fmla="*/ 355 w 359"/>
                <a:gd name="T81" fmla="*/ 143 h 179"/>
                <a:gd name="T82" fmla="*/ 351 w 359"/>
                <a:gd name="T83" fmla="*/ 125 h 179"/>
                <a:gd name="T84" fmla="*/ 344 w 359"/>
                <a:gd name="T85" fmla="*/ 109 h 179"/>
                <a:gd name="T86" fmla="*/ 337 w 359"/>
                <a:gd name="T87" fmla="*/ 93 h 179"/>
                <a:gd name="T88" fmla="*/ 328 w 359"/>
                <a:gd name="T89" fmla="*/ 78 h 179"/>
                <a:gd name="T90" fmla="*/ 317 w 359"/>
                <a:gd name="T91" fmla="*/ 64 h 179"/>
                <a:gd name="T92" fmla="*/ 307 w 359"/>
                <a:gd name="T93" fmla="*/ 52 h 179"/>
                <a:gd name="T94" fmla="*/ 294 w 359"/>
                <a:gd name="T95" fmla="*/ 41 h 179"/>
                <a:gd name="T96" fmla="*/ 280 w 359"/>
                <a:gd name="T97" fmla="*/ 30 h 179"/>
                <a:gd name="T98" fmla="*/ 265 w 359"/>
                <a:gd name="T99" fmla="*/ 21 h 179"/>
                <a:gd name="T100" fmla="*/ 249 w 359"/>
                <a:gd name="T101" fmla="*/ 14 h 179"/>
                <a:gd name="T102" fmla="*/ 233 w 359"/>
                <a:gd name="T103" fmla="*/ 7 h 179"/>
                <a:gd name="T104" fmla="*/ 215 w 359"/>
                <a:gd name="T105" fmla="*/ 3 h 179"/>
                <a:gd name="T106" fmla="*/ 197 w 359"/>
                <a:gd name="T107" fmla="*/ 0 h 179"/>
                <a:gd name="T108" fmla="*/ 179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1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3" y="21"/>
                  </a:lnTo>
                  <a:lnTo>
                    <a:pt x="109" y="14"/>
                  </a:lnTo>
                  <a:lnTo>
                    <a:pt x="126" y="7"/>
                  </a:lnTo>
                  <a:lnTo>
                    <a:pt x="143" y="3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94">
              <a:extLst>
                <a:ext uri="{FF2B5EF4-FFF2-40B4-BE49-F238E27FC236}">
                  <a16:creationId xmlns:a16="http://schemas.microsoft.com/office/drawing/2014/main" id="{771A94BB-B217-4054-A702-E7D533DAF2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25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95">
              <a:extLst>
                <a:ext uri="{FF2B5EF4-FFF2-40B4-BE49-F238E27FC236}">
                  <a16:creationId xmlns:a16="http://schemas.microsoft.com/office/drawing/2014/main" id="{FE27ECEA-4323-4365-B576-8E8FBFA620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96">
              <a:extLst>
                <a:ext uri="{FF2B5EF4-FFF2-40B4-BE49-F238E27FC236}">
                  <a16:creationId xmlns:a16="http://schemas.microsoft.com/office/drawing/2014/main" id="{CA9EDBE0-023C-4940-AAB0-A3C9629606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2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21A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97">
              <a:extLst>
                <a:ext uri="{FF2B5EF4-FFF2-40B4-BE49-F238E27FC236}">
                  <a16:creationId xmlns:a16="http://schemas.microsoft.com/office/drawing/2014/main" id="{8BDA69D3-E2F7-4A6E-959F-B6779F299E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2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98">
              <a:extLst>
                <a:ext uri="{FF2B5EF4-FFF2-40B4-BE49-F238E27FC236}">
                  <a16:creationId xmlns:a16="http://schemas.microsoft.com/office/drawing/2014/main" id="{8C66320E-5EE1-4043-A085-39D3E381DA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8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785D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99">
              <a:extLst>
                <a:ext uri="{FF2B5EF4-FFF2-40B4-BE49-F238E27FC236}">
                  <a16:creationId xmlns:a16="http://schemas.microsoft.com/office/drawing/2014/main" id="{D0234FFA-8807-42DC-8651-2CFEF19A5D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8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100">
              <a:extLst>
                <a:ext uri="{FF2B5EF4-FFF2-40B4-BE49-F238E27FC236}">
                  <a16:creationId xmlns:a16="http://schemas.microsoft.com/office/drawing/2014/main" id="{5648255D-2C79-4537-A7A3-51252EA6AA3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5C58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101">
              <a:extLst>
                <a:ext uri="{FF2B5EF4-FFF2-40B4-BE49-F238E27FC236}">
                  <a16:creationId xmlns:a16="http://schemas.microsoft.com/office/drawing/2014/main" id="{1B5FC924-EBA4-4AC5-A696-02DD3A0723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102">
              <a:extLst>
                <a:ext uri="{FF2B5EF4-FFF2-40B4-BE49-F238E27FC236}">
                  <a16:creationId xmlns:a16="http://schemas.microsoft.com/office/drawing/2014/main" id="{BA6564B5-36C8-4E70-AAC2-ACC185FB43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8F9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103">
              <a:extLst>
                <a:ext uri="{FF2B5EF4-FFF2-40B4-BE49-F238E27FC236}">
                  <a16:creationId xmlns:a16="http://schemas.microsoft.com/office/drawing/2014/main" id="{AE63421A-C6C9-403E-A669-05647C7A07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104">
              <a:extLst>
                <a:ext uri="{FF2B5EF4-FFF2-40B4-BE49-F238E27FC236}">
                  <a16:creationId xmlns:a16="http://schemas.microsoft.com/office/drawing/2014/main" id="{6B2AC4C4-3D85-4BE6-BA58-9F713DBED7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08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5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7 w 179"/>
                <a:gd name="T17" fmla="*/ 93 h 179"/>
                <a:gd name="T18" fmla="*/ 148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4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3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5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7" y="93"/>
                  </a:lnTo>
                  <a:lnTo>
                    <a:pt x="148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4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3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9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105">
              <a:extLst>
                <a:ext uri="{FF2B5EF4-FFF2-40B4-BE49-F238E27FC236}">
                  <a16:creationId xmlns:a16="http://schemas.microsoft.com/office/drawing/2014/main" id="{3D7C21E5-80AF-4FCA-AAB4-36AE742584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08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5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7 w 179"/>
                <a:gd name="T17" fmla="*/ 93 h 179"/>
                <a:gd name="T18" fmla="*/ 148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4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3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5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7" y="93"/>
                  </a:lnTo>
                  <a:lnTo>
                    <a:pt x="148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4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3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106">
              <a:extLst>
                <a:ext uri="{FF2B5EF4-FFF2-40B4-BE49-F238E27FC236}">
                  <a16:creationId xmlns:a16="http://schemas.microsoft.com/office/drawing/2014/main" id="{D906B62F-126C-4E21-A61F-F1525B6E28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5211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07">
              <a:extLst>
                <a:ext uri="{FF2B5EF4-FFF2-40B4-BE49-F238E27FC236}">
                  <a16:creationId xmlns:a16="http://schemas.microsoft.com/office/drawing/2014/main" id="{836297CB-1DDA-4CA0-BAFB-05F85D260D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08">
              <a:extLst>
                <a:ext uri="{FF2B5EF4-FFF2-40B4-BE49-F238E27FC236}">
                  <a16:creationId xmlns:a16="http://schemas.microsoft.com/office/drawing/2014/main" id="{B171D78F-7EE4-493A-8491-DC0ACF65C0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026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18 w 179"/>
                <a:gd name="T9" fmla="*/ 177 h 179"/>
                <a:gd name="T10" fmla="*/ 36 w 179"/>
                <a:gd name="T11" fmla="*/ 175 h 179"/>
                <a:gd name="T12" fmla="*/ 54 w 179"/>
                <a:gd name="T13" fmla="*/ 170 h 179"/>
                <a:gd name="T14" fmla="*/ 70 w 179"/>
                <a:gd name="T15" fmla="*/ 165 h 179"/>
                <a:gd name="T16" fmla="*/ 86 w 179"/>
                <a:gd name="T17" fmla="*/ 157 h 179"/>
                <a:gd name="T18" fmla="*/ 100 w 179"/>
                <a:gd name="T19" fmla="*/ 149 h 179"/>
                <a:gd name="T20" fmla="*/ 115 w 179"/>
                <a:gd name="T21" fmla="*/ 138 h 179"/>
                <a:gd name="T22" fmla="*/ 127 w 179"/>
                <a:gd name="T23" fmla="*/ 127 h 179"/>
                <a:gd name="T24" fmla="*/ 138 w 179"/>
                <a:gd name="T25" fmla="*/ 114 h 179"/>
                <a:gd name="T26" fmla="*/ 149 w 179"/>
                <a:gd name="T27" fmla="*/ 100 h 179"/>
                <a:gd name="T28" fmla="*/ 158 w 179"/>
                <a:gd name="T29" fmla="*/ 86 h 179"/>
                <a:gd name="T30" fmla="*/ 165 w 179"/>
                <a:gd name="T31" fmla="*/ 70 h 179"/>
                <a:gd name="T32" fmla="*/ 172 w 179"/>
                <a:gd name="T33" fmla="*/ 54 h 179"/>
                <a:gd name="T34" fmla="*/ 175 w 179"/>
                <a:gd name="T35" fmla="*/ 36 h 179"/>
                <a:gd name="T36" fmla="*/ 179 w 179"/>
                <a:gd name="T37" fmla="*/ 18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C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09">
              <a:extLst>
                <a:ext uri="{FF2B5EF4-FFF2-40B4-BE49-F238E27FC236}">
                  <a16:creationId xmlns:a16="http://schemas.microsoft.com/office/drawing/2014/main" id="{FFDC6E95-BADF-472D-B205-7D3F9CB53C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026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18 w 179"/>
                <a:gd name="T9" fmla="*/ 177 h 179"/>
                <a:gd name="T10" fmla="*/ 36 w 179"/>
                <a:gd name="T11" fmla="*/ 175 h 179"/>
                <a:gd name="T12" fmla="*/ 54 w 179"/>
                <a:gd name="T13" fmla="*/ 170 h 179"/>
                <a:gd name="T14" fmla="*/ 70 w 179"/>
                <a:gd name="T15" fmla="*/ 165 h 179"/>
                <a:gd name="T16" fmla="*/ 86 w 179"/>
                <a:gd name="T17" fmla="*/ 157 h 179"/>
                <a:gd name="T18" fmla="*/ 100 w 179"/>
                <a:gd name="T19" fmla="*/ 149 h 179"/>
                <a:gd name="T20" fmla="*/ 115 w 179"/>
                <a:gd name="T21" fmla="*/ 138 h 179"/>
                <a:gd name="T22" fmla="*/ 127 w 179"/>
                <a:gd name="T23" fmla="*/ 127 h 179"/>
                <a:gd name="T24" fmla="*/ 138 w 179"/>
                <a:gd name="T25" fmla="*/ 114 h 179"/>
                <a:gd name="T26" fmla="*/ 149 w 179"/>
                <a:gd name="T27" fmla="*/ 100 h 179"/>
                <a:gd name="T28" fmla="*/ 158 w 179"/>
                <a:gd name="T29" fmla="*/ 86 h 179"/>
                <a:gd name="T30" fmla="*/ 165 w 179"/>
                <a:gd name="T31" fmla="*/ 70 h 179"/>
                <a:gd name="T32" fmla="*/ 172 w 179"/>
                <a:gd name="T33" fmla="*/ 54 h 179"/>
                <a:gd name="T34" fmla="*/ 175 w 179"/>
                <a:gd name="T35" fmla="*/ 36 h 179"/>
                <a:gd name="T36" fmla="*/ 179 w 179"/>
                <a:gd name="T37" fmla="*/ 18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10">
              <a:extLst>
                <a:ext uri="{FF2B5EF4-FFF2-40B4-BE49-F238E27FC236}">
                  <a16:creationId xmlns:a16="http://schemas.microsoft.com/office/drawing/2014/main" id="{B15E4F19-07B7-4D92-8196-8BFFD29EF3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45C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111">
              <a:extLst>
                <a:ext uri="{FF2B5EF4-FFF2-40B4-BE49-F238E27FC236}">
                  <a16:creationId xmlns:a16="http://schemas.microsoft.com/office/drawing/2014/main" id="{14205ADE-6EAE-4DE7-937D-11866207E3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12">
              <a:extLst>
                <a:ext uri="{FF2B5EF4-FFF2-40B4-BE49-F238E27FC236}">
                  <a16:creationId xmlns:a16="http://schemas.microsoft.com/office/drawing/2014/main" id="{5DC7A9F9-A525-454D-840B-1AE3F218A7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9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4 w 358"/>
                <a:gd name="T31" fmla="*/ 143 h 358"/>
                <a:gd name="T32" fmla="*/ 2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179 h 358"/>
                <a:gd name="T46" fmla="*/ 358 w 358"/>
                <a:gd name="T47" fmla="*/ 179 h 358"/>
                <a:gd name="T48" fmla="*/ 358 w 358"/>
                <a:gd name="T49" fmla="*/ 179 h 358"/>
                <a:gd name="T50" fmla="*/ 358 w 358"/>
                <a:gd name="T51" fmla="*/ 161 h 358"/>
                <a:gd name="T52" fmla="*/ 355 w 358"/>
                <a:gd name="T53" fmla="*/ 143 h 358"/>
                <a:gd name="T54" fmla="*/ 351 w 358"/>
                <a:gd name="T55" fmla="*/ 125 h 358"/>
                <a:gd name="T56" fmla="*/ 344 w 358"/>
                <a:gd name="T57" fmla="*/ 109 h 358"/>
                <a:gd name="T58" fmla="*/ 337 w 358"/>
                <a:gd name="T59" fmla="*/ 93 h 358"/>
                <a:gd name="T60" fmla="*/ 328 w 358"/>
                <a:gd name="T61" fmla="*/ 78 h 358"/>
                <a:gd name="T62" fmla="*/ 317 w 358"/>
                <a:gd name="T63" fmla="*/ 64 h 358"/>
                <a:gd name="T64" fmla="*/ 306 w 358"/>
                <a:gd name="T65" fmla="*/ 52 h 358"/>
                <a:gd name="T66" fmla="*/ 294 w 358"/>
                <a:gd name="T67" fmla="*/ 41 h 358"/>
                <a:gd name="T68" fmla="*/ 280 w 358"/>
                <a:gd name="T69" fmla="*/ 30 h 358"/>
                <a:gd name="T70" fmla="*/ 265 w 358"/>
                <a:gd name="T71" fmla="*/ 21 h 358"/>
                <a:gd name="T72" fmla="*/ 249 w 358"/>
                <a:gd name="T73" fmla="*/ 14 h 358"/>
                <a:gd name="T74" fmla="*/ 233 w 358"/>
                <a:gd name="T75" fmla="*/ 7 h 358"/>
                <a:gd name="T76" fmla="*/ 215 w 358"/>
                <a:gd name="T77" fmla="*/ 3 h 358"/>
                <a:gd name="T78" fmla="*/ 197 w 358"/>
                <a:gd name="T79" fmla="*/ 0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6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40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113">
              <a:extLst>
                <a:ext uri="{FF2B5EF4-FFF2-40B4-BE49-F238E27FC236}">
                  <a16:creationId xmlns:a16="http://schemas.microsoft.com/office/drawing/2014/main" id="{BE6E035A-BAB2-4F79-AD54-2556269779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9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4 w 358"/>
                <a:gd name="T31" fmla="*/ 143 h 358"/>
                <a:gd name="T32" fmla="*/ 2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179 h 358"/>
                <a:gd name="T46" fmla="*/ 358 w 358"/>
                <a:gd name="T47" fmla="*/ 179 h 358"/>
                <a:gd name="T48" fmla="*/ 358 w 358"/>
                <a:gd name="T49" fmla="*/ 179 h 358"/>
                <a:gd name="T50" fmla="*/ 358 w 358"/>
                <a:gd name="T51" fmla="*/ 161 h 358"/>
                <a:gd name="T52" fmla="*/ 355 w 358"/>
                <a:gd name="T53" fmla="*/ 143 h 358"/>
                <a:gd name="T54" fmla="*/ 351 w 358"/>
                <a:gd name="T55" fmla="*/ 125 h 358"/>
                <a:gd name="T56" fmla="*/ 344 w 358"/>
                <a:gd name="T57" fmla="*/ 109 h 358"/>
                <a:gd name="T58" fmla="*/ 337 w 358"/>
                <a:gd name="T59" fmla="*/ 93 h 358"/>
                <a:gd name="T60" fmla="*/ 328 w 358"/>
                <a:gd name="T61" fmla="*/ 78 h 358"/>
                <a:gd name="T62" fmla="*/ 317 w 358"/>
                <a:gd name="T63" fmla="*/ 64 h 358"/>
                <a:gd name="T64" fmla="*/ 306 w 358"/>
                <a:gd name="T65" fmla="*/ 52 h 358"/>
                <a:gd name="T66" fmla="*/ 294 w 358"/>
                <a:gd name="T67" fmla="*/ 41 h 358"/>
                <a:gd name="T68" fmla="*/ 280 w 358"/>
                <a:gd name="T69" fmla="*/ 30 h 358"/>
                <a:gd name="T70" fmla="*/ 265 w 358"/>
                <a:gd name="T71" fmla="*/ 21 h 358"/>
                <a:gd name="T72" fmla="*/ 249 w 358"/>
                <a:gd name="T73" fmla="*/ 14 h 358"/>
                <a:gd name="T74" fmla="*/ 233 w 358"/>
                <a:gd name="T75" fmla="*/ 7 h 358"/>
                <a:gd name="T76" fmla="*/ 215 w 358"/>
                <a:gd name="T77" fmla="*/ 3 h 358"/>
                <a:gd name="T78" fmla="*/ 197 w 358"/>
                <a:gd name="T79" fmla="*/ 0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6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14">
              <a:extLst>
                <a:ext uri="{FF2B5EF4-FFF2-40B4-BE49-F238E27FC236}">
                  <a16:creationId xmlns:a16="http://schemas.microsoft.com/office/drawing/2014/main" id="{8C5FE2C4-B1D3-494F-9416-6CA05FE3D5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4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9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1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15">
              <a:extLst>
                <a:ext uri="{FF2B5EF4-FFF2-40B4-BE49-F238E27FC236}">
                  <a16:creationId xmlns:a16="http://schemas.microsoft.com/office/drawing/2014/main" id="{E53DE9BD-E29B-4C1D-AE9E-2164909FE5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4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9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116">
              <a:extLst>
                <a:ext uri="{FF2B5EF4-FFF2-40B4-BE49-F238E27FC236}">
                  <a16:creationId xmlns:a16="http://schemas.microsoft.com/office/drawing/2014/main" id="{8FE8E64F-EF6C-4267-A3E1-4113865C5BB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393372" y="5555828"/>
              <a:ext cx="569913" cy="568325"/>
            </a:xfrm>
            <a:custGeom>
              <a:avLst/>
              <a:gdLst>
                <a:gd name="T0" fmla="*/ 180 w 359"/>
                <a:gd name="T1" fmla="*/ 179 h 358"/>
                <a:gd name="T2" fmla="*/ 0 w 359"/>
                <a:gd name="T3" fmla="*/ 179 h 358"/>
                <a:gd name="T4" fmla="*/ 4 w 359"/>
                <a:gd name="T5" fmla="*/ 215 h 358"/>
                <a:gd name="T6" fmla="*/ 15 w 359"/>
                <a:gd name="T7" fmla="*/ 249 h 358"/>
                <a:gd name="T8" fmla="*/ 31 w 359"/>
                <a:gd name="T9" fmla="*/ 279 h 358"/>
                <a:gd name="T10" fmla="*/ 52 w 359"/>
                <a:gd name="T11" fmla="*/ 306 h 358"/>
                <a:gd name="T12" fmla="*/ 79 w 359"/>
                <a:gd name="T13" fmla="*/ 328 h 358"/>
                <a:gd name="T14" fmla="*/ 110 w 359"/>
                <a:gd name="T15" fmla="*/ 344 h 358"/>
                <a:gd name="T16" fmla="*/ 144 w 359"/>
                <a:gd name="T17" fmla="*/ 354 h 358"/>
                <a:gd name="T18" fmla="*/ 180 w 359"/>
                <a:gd name="T19" fmla="*/ 358 h 358"/>
                <a:gd name="T20" fmla="*/ 198 w 359"/>
                <a:gd name="T21" fmla="*/ 356 h 358"/>
                <a:gd name="T22" fmla="*/ 233 w 359"/>
                <a:gd name="T23" fmla="*/ 349 h 358"/>
                <a:gd name="T24" fmla="*/ 266 w 359"/>
                <a:gd name="T25" fmla="*/ 336 h 358"/>
                <a:gd name="T26" fmla="*/ 294 w 359"/>
                <a:gd name="T27" fmla="*/ 317 h 358"/>
                <a:gd name="T28" fmla="*/ 318 w 359"/>
                <a:gd name="T29" fmla="*/ 293 h 358"/>
                <a:gd name="T30" fmla="*/ 337 w 359"/>
                <a:gd name="T31" fmla="*/ 265 h 358"/>
                <a:gd name="T32" fmla="*/ 352 w 359"/>
                <a:gd name="T33" fmla="*/ 233 h 358"/>
                <a:gd name="T34" fmla="*/ 359 w 359"/>
                <a:gd name="T35" fmla="*/ 197 h 358"/>
                <a:gd name="T36" fmla="*/ 180 w 359"/>
                <a:gd name="T37" fmla="*/ 0 h 358"/>
                <a:gd name="T38" fmla="*/ 162 w 359"/>
                <a:gd name="T39" fmla="*/ 0 h 358"/>
                <a:gd name="T40" fmla="*/ 126 w 359"/>
                <a:gd name="T41" fmla="*/ 7 h 358"/>
                <a:gd name="T42" fmla="*/ 94 w 359"/>
                <a:gd name="T43" fmla="*/ 21 h 358"/>
                <a:gd name="T44" fmla="*/ 65 w 359"/>
                <a:gd name="T45" fmla="*/ 41 h 358"/>
                <a:gd name="T46" fmla="*/ 42 w 359"/>
                <a:gd name="T47" fmla="*/ 64 h 358"/>
                <a:gd name="T48" fmla="*/ 22 w 359"/>
                <a:gd name="T49" fmla="*/ 93 h 358"/>
                <a:gd name="T50" fmla="*/ 9 w 359"/>
                <a:gd name="T51" fmla="*/ 125 h 358"/>
                <a:gd name="T52" fmla="*/ 2 w 359"/>
                <a:gd name="T53" fmla="*/ 161 h 358"/>
                <a:gd name="T54" fmla="*/ 0 w 359"/>
                <a:gd name="T55" fmla="*/ 179 h 358"/>
                <a:gd name="T56" fmla="*/ 2 w 359"/>
                <a:gd name="T57" fmla="*/ 161 h 358"/>
                <a:gd name="T58" fmla="*/ 9 w 359"/>
                <a:gd name="T59" fmla="*/ 125 h 358"/>
                <a:gd name="T60" fmla="*/ 22 w 359"/>
                <a:gd name="T61" fmla="*/ 93 h 358"/>
                <a:gd name="T62" fmla="*/ 42 w 359"/>
                <a:gd name="T63" fmla="*/ 64 h 358"/>
                <a:gd name="T64" fmla="*/ 65 w 359"/>
                <a:gd name="T65" fmla="*/ 41 h 358"/>
                <a:gd name="T66" fmla="*/ 94 w 359"/>
                <a:gd name="T67" fmla="*/ 21 h 358"/>
                <a:gd name="T68" fmla="*/ 126 w 359"/>
                <a:gd name="T69" fmla="*/ 7 h 358"/>
                <a:gd name="T70" fmla="*/ 162 w 359"/>
                <a:gd name="T71" fmla="*/ 0 h 358"/>
                <a:gd name="T72" fmla="*/ 180 w 359"/>
                <a:gd name="T73" fmla="*/ 0 h 358"/>
                <a:gd name="T74" fmla="*/ 215 w 359"/>
                <a:gd name="T75" fmla="*/ 3 h 358"/>
                <a:gd name="T76" fmla="*/ 249 w 359"/>
                <a:gd name="T77" fmla="*/ 14 h 358"/>
                <a:gd name="T78" fmla="*/ 280 w 359"/>
                <a:gd name="T79" fmla="*/ 30 h 358"/>
                <a:gd name="T80" fmla="*/ 307 w 359"/>
                <a:gd name="T81" fmla="*/ 52 h 358"/>
                <a:gd name="T82" fmla="*/ 328 w 359"/>
                <a:gd name="T83" fmla="*/ 78 h 358"/>
                <a:gd name="T84" fmla="*/ 344 w 359"/>
                <a:gd name="T85" fmla="*/ 109 h 358"/>
                <a:gd name="T86" fmla="*/ 355 w 359"/>
                <a:gd name="T87" fmla="*/ 143 h 358"/>
                <a:gd name="T88" fmla="*/ 359 w 359"/>
                <a:gd name="T89" fmla="*/ 179 h 358"/>
                <a:gd name="T90" fmla="*/ 359 w 359"/>
                <a:gd name="T91" fmla="*/ 179 h 358"/>
                <a:gd name="T92" fmla="*/ 359 w 359"/>
                <a:gd name="T93" fmla="*/ 179 h 358"/>
                <a:gd name="T94" fmla="*/ 355 w 359"/>
                <a:gd name="T95" fmla="*/ 143 h 358"/>
                <a:gd name="T96" fmla="*/ 344 w 359"/>
                <a:gd name="T97" fmla="*/ 109 h 358"/>
                <a:gd name="T98" fmla="*/ 328 w 359"/>
                <a:gd name="T99" fmla="*/ 78 h 358"/>
                <a:gd name="T100" fmla="*/ 307 w 359"/>
                <a:gd name="T101" fmla="*/ 52 h 358"/>
                <a:gd name="T102" fmla="*/ 280 w 359"/>
                <a:gd name="T103" fmla="*/ 30 h 358"/>
                <a:gd name="T104" fmla="*/ 249 w 359"/>
                <a:gd name="T105" fmla="*/ 14 h 358"/>
                <a:gd name="T106" fmla="*/ 215 w 359"/>
                <a:gd name="T107" fmla="*/ 3 h 358"/>
                <a:gd name="T108" fmla="*/ 180 w 359"/>
                <a:gd name="T10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358">
                  <a:moveTo>
                    <a:pt x="359" y="179"/>
                  </a:moveTo>
                  <a:lnTo>
                    <a:pt x="18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3"/>
                  </a:lnTo>
                  <a:lnTo>
                    <a:pt x="15" y="249"/>
                  </a:lnTo>
                  <a:lnTo>
                    <a:pt x="22" y="265"/>
                  </a:lnTo>
                  <a:lnTo>
                    <a:pt x="31" y="279"/>
                  </a:lnTo>
                  <a:lnTo>
                    <a:pt x="42" y="293"/>
                  </a:lnTo>
                  <a:lnTo>
                    <a:pt x="52" y="306"/>
                  </a:lnTo>
                  <a:lnTo>
                    <a:pt x="65" y="317"/>
                  </a:lnTo>
                  <a:lnTo>
                    <a:pt x="79" y="328"/>
                  </a:lnTo>
                  <a:lnTo>
                    <a:pt x="94" y="336"/>
                  </a:lnTo>
                  <a:lnTo>
                    <a:pt x="110" y="344"/>
                  </a:lnTo>
                  <a:lnTo>
                    <a:pt x="126" y="349"/>
                  </a:lnTo>
                  <a:lnTo>
                    <a:pt x="144" y="354"/>
                  </a:lnTo>
                  <a:lnTo>
                    <a:pt x="162" y="356"/>
                  </a:lnTo>
                  <a:lnTo>
                    <a:pt x="180" y="358"/>
                  </a:lnTo>
                  <a:lnTo>
                    <a:pt x="180" y="358"/>
                  </a:lnTo>
                  <a:lnTo>
                    <a:pt x="198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6" y="336"/>
                  </a:lnTo>
                  <a:lnTo>
                    <a:pt x="280" y="328"/>
                  </a:lnTo>
                  <a:lnTo>
                    <a:pt x="294" y="317"/>
                  </a:lnTo>
                  <a:lnTo>
                    <a:pt x="307" y="306"/>
                  </a:lnTo>
                  <a:lnTo>
                    <a:pt x="318" y="293"/>
                  </a:lnTo>
                  <a:lnTo>
                    <a:pt x="328" y="279"/>
                  </a:lnTo>
                  <a:lnTo>
                    <a:pt x="337" y="265"/>
                  </a:lnTo>
                  <a:lnTo>
                    <a:pt x="344" y="249"/>
                  </a:lnTo>
                  <a:lnTo>
                    <a:pt x="352" y="233"/>
                  </a:lnTo>
                  <a:lnTo>
                    <a:pt x="355" y="215"/>
                  </a:lnTo>
                  <a:lnTo>
                    <a:pt x="359" y="197"/>
                  </a:lnTo>
                  <a:lnTo>
                    <a:pt x="359" y="179"/>
                  </a:lnTo>
                  <a:close/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2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4" y="21"/>
                  </a:lnTo>
                  <a:lnTo>
                    <a:pt x="110" y="14"/>
                  </a:lnTo>
                  <a:lnTo>
                    <a:pt x="126" y="7"/>
                  </a:lnTo>
                  <a:lnTo>
                    <a:pt x="144" y="3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98" y="0"/>
                  </a:lnTo>
                  <a:lnTo>
                    <a:pt x="215" y="3"/>
                  </a:lnTo>
                  <a:lnTo>
                    <a:pt x="233" y="7"/>
                  </a:lnTo>
                  <a:lnTo>
                    <a:pt x="249" y="14"/>
                  </a:lnTo>
                  <a:lnTo>
                    <a:pt x="266" y="21"/>
                  </a:lnTo>
                  <a:lnTo>
                    <a:pt x="280" y="30"/>
                  </a:lnTo>
                  <a:lnTo>
                    <a:pt x="294" y="41"/>
                  </a:lnTo>
                  <a:lnTo>
                    <a:pt x="307" y="52"/>
                  </a:lnTo>
                  <a:lnTo>
                    <a:pt x="318" y="64"/>
                  </a:lnTo>
                  <a:lnTo>
                    <a:pt x="328" y="78"/>
                  </a:lnTo>
                  <a:lnTo>
                    <a:pt x="337" y="93"/>
                  </a:lnTo>
                  <a:lnTo>
                    <a:pt x="344" y="109"/>
                  </a:lnTo>
                  <a:lnTo>
                    <a:pt x="352" y="125"/>
                  </a:lnTo>
                  <a:lnTo>
                    <a:pt x="355" y="143"/>
                  </a:lnTo>
                  <a:lnTo>
                    <a:pt x="359" y="161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31B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117">
              <a:extLst>
                <a:ext uri="{FF2B5EF4-FFF2-40B4-BE49-F238E27FC236}">
                  <a16:creationId xmlns:a16="http://schemas.microsoft.com/office/drawing/2014/main" id="{688AD285-CF6B-4F10-8BEE-6D6BB40D83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4 h 179"/>
                <a:gd name="T14" fmla="*/ 15 w 359"/>
                <a:gd name="T15" fmla="*/ 70 h 179"/>
                <a:gd name="T16" fmla="*/ 22 w 359"/>
                <a:gd name="T17" fmla="*/ 86 h 179"/>
                <a:gd name="T18" fmla="*/ 31 w 359"/>
                <a:gd name="T19" fmla="*/ 100 h 179"/>
                <a:gd name="T20" fmla="*/ 42 w 359"/>
                <a:gd name="T21" fmla="*/ 114 h 179"/>
                <a:gd name="T22" fmla="*/ 52 w 359"/>
                <a:gd name="T23" fmla="*/ 127 h 179"/>
                <a:gd name="T24" fmla="*/ 65 w 359"/>
                <a:gd name="T25" fmla="*/ 138 h 179"/>
                <a:gd name="T26" fmla="*/ 79 w 359"/>
                <a:gd name="T27" fmla="*/ 149 h 179"/>
                <a:gd name="T28" fmla="*/ 94 w 359"/>
                <a:gd name="T29" fmla="*/ 157 h 179"/>
                <a:gd name="T30" fmla="*/ 110 w 359"/>
                <a:gd name="T31" fmla="*/ 165 h 179"/>
                <a:gd name="T32" fmla="*/ 126 w 359"/>
                <a:gd name="T33" fmla="*/ 170 h 179"/>
                <a:gd name="T34" fmla="*/ 144 w 359"/>
                <a:gd name="T35" fmla="*/ 175 h 179"/>
                <a:gd name="T36" fmla="*/ 162 w 359"/>
                <a:gd name="T37" fmla="*/ 177 h 179"/>
                <a:gd name="T38" fmla="*/ 180 w 359"/>
                <a:gd name="T39" fmla="*/ 179 h 179"/>
                <a:gd name="T40" fmla="*/ 180 w 359"/>
                <a:gd name="T41" fmla="*/ 179 h 179"/>
                <a:gd name="T42" fmla="*/ 198 w 359"/>
                <a:gd name="T43" fmla="*/ 177 h 179"/>
                <a:gd name="T44" fmla="*/ 215 w 359"/>
                <a:gd name="T45" fmla="*/ 175 h 179"/>
                <a:gd name="T46" fmla="*/ 233 w 359"/>
                <a:gd name="T47" fmla="*/ 170 h 179"/>
                <a:gd name="T48" fmla="*/ 249 w 359"/>
                <a:gd name="T49" fmla="*/ 165 h 179"/>
                <a:gd name="T50" fmla="*/ 266 w 359"/>
                <a:gd name="T51" fmla="*/ 157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7 h 179"/>
                <a:gd name="T58" fmla="*/ 318 w 359"/>
                <a:gd name="T59" fmla="*/ 114 h 179"/>
                <a:gd name="T60" fmla="*/ 328 w 359"/>
                <a:gd name="T61" fmla="*/ 100 h 179"/>
                <a:gd name="T62" fmla="*/ 337 w 359"/>
                <a:gd name="T63" fmla="*/ 86 h 179"/>
                <a:gd name="T64" fmla="*/ 344 w 359"/>
                <a:gd name="T65" fmla="*/ 70 h 179"/>
                <a:gd name="T66" fmla="*/ 352 w 359"/>
                <a:gd name="T67" fmla="*/ 54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118">
              <a:extLst>
                <a:ext uri="{FF2B5EF4-FFF2-40B4-BE49-F238E27FC236}">
                  <a16:creationId xmlns:a16="http://schemas.microsoft.com/office/drawing/2014/main" id="{BA16AE14-D048-444C-8E7F-0D892333A9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44 w 359"/>
                <a:gd name="T3" fmla="*/ 3 h 179"/>
                <a:gd name="T4" fmla="*/ 110 w 359"/>
                <a:gd name="T5" fmla="*/ 14 h 179"/>
                <a:gd name="T6" fmla="*/ 79 w 359"/>
                <a:gd name="T7" fmla="*/ 30 h 179"/>
                <a:gd name="T8" fmla="*/ 52 w 359"/>
                <a:gd name="T9" fmla="*/ 52 h 179"/>
                <a:gd name="T10" fmla="*/ 31 w 359"/>
                <a:gd name="T11" fmla="*/ 78 h 179"/>
                <a:gd name="T12" fmla="*/ 15 w 359"/>
                <a:gd name="T13" fmla="*/ 109 h 179"/>
                <a:gd name="T14" fmla="*/ 4 w 359"/>
                <a:gd name="T15" fmla="*/ 143 h 179"/>
                <a:gd name="T16" fmla="*/ 0 w 359"/>
                <a:gd name="T17" fmla="*/ 179 h 179"/>
                <a:gd name="T18" fmla="*/ 0 w 359"/>
                <a:gd name="T19" fmla="*/ 179 h 179"/>
                <a:gd name="T20" fmla="*/ 4 w 359"/>
                <a:gd name="T21" fmla="*/ 143 h 179"/>
                <a:gd name="T22" fmla="*/ 15 w 359"/>
                <a:gd name="T23" fmla="*/ 109 h 179"/>
                <a:gd name="T24" fmla="*/ 31 w 359"/>
                <a:gd name="T25" fmla="*/ 78 h 179"/>
                <a:gd name="T26" fmla="*/ 52 w 359"/>
                <a:gd name="T27" fmla="*/ 52 h 179"/>
                <a:gd name="T28" fmla="*/ 79 w 359"/>
                <a:gd name="T29" fmla="*/ 30 h 179"/>
                <a:gd name="T30" fmla="*/ 110 w 359"/>
                <a:gd name="T31" fmla="*/ 14 h 179"/>
                <a:gd name="T32" fmla="*/ 144 w 359"/>
                <a:gd name="T33" fmla="*/ 3 h 179"/>
                <a:gd name="T34" fmla="*/ 180 w 359"/>
                <a:gd name="T35" fmla="*/ 0 h 179"/>
                <a:gd name="T36" fmla="*/ 198 w 359"/>
                <a:gd name="T37" fmla="*/ 0 h 179"/>
                <a:gd name="T38" fmla="*/ 233 w 359"/>
                <a:gd name="T39" fmla="*/ 7 h 179"/>
                <a:gd name="T40" fmla="*/ 266 w 359"/>
                <a:gd name="T41" fmla="*/ 21 h 179"/>
                <a:gd name="T42" fmla="*/ 294 w 359"/>
                <a:gd name="T43" fmla="*/ 41 h 179"/>
                <a:gd name="T44" fmla="*/ 318 w 359"/>
                <a:gd name="T45" fmla="*/ 64 h 179"/>
                <a:gd name="T46" fmla="*/ 337 w 359"/>
                <a:gd name="T47" fmla="*/ 93 h 179"/>
                <a:gd name="T48" fmla="*/ 352 w 359"/>
                <a:gd name="T49" fmla="*/ 125 h 179"/>
                <a:gd name="T50" fmla="*/ 359 w 359"/>
                <a:gd name="T51" fmla="*/ 161 h 179"/>
                <a:gd name="T52" fmla="*/ 359 w 359"/>
                <a:gd name="T53" fmla="*/ 179 h 179"/>
                <a:gd name="T54" fmla="*/ 359 w 359"/>
                <a:gd name="T55" fmla="*/ 179 h 179"/>
                <a:gd name="T56" fmla="*/ 359 w 359"/>
                <a:gd name="T57" fmla="*/ 161 h 179"/>
                <a:gd name="T58" fmla="*/ 352 w 359"/>
                <a:gd name="T59" fmla="*/ 125 h 179"/>
                <a:gd name="T60" fmla="*/ 337 w 359"/>
                <a:gd name="T61" fmla="*/ 93 h 179"/>
                <a:gd name="T62" fmla="*/ 318 w 359"/>
                <a:gd name="T63" fmla="*/ 64 h 179"/>
                <a:gd name="T64" fmla="*/ 294 w 359"/>
                <a:gd name="T65" fmla="*/ 41 h 179"/>
                <a:gd name="T66" fmla="*/ 266 w 359"/>
                <a:gd name="T67" fmla="*/ 21 h 179"/>
                <a:gd name="T68" fmla="*/ 233 w 359"/>
                <a:gd name="T69" fmla="*/ 7 h 179"/>
                <a:gd name="T70" fmla="*/ 198 w 359"/>
                <a:gd name="T7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2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4" y="21"/>
                  </a:lnTo>
                  <a:lnTo>
                    <a:pt x="110" y="14"/>
                  </a:lnTo>
                  <a:lnTo>
                    <a:pt x="126" y="7"/>
                  </a:lnTo>
                  <a:lnTo>
                    <a:pt x="144" y="3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98" y="0"/>
                  </a:lnTo>
                  <a:lnTo>
                    <a:pt x="215" y="3"/>
                  </a:lnTo>
                  <a:lnTo>
                    <a:pt x="233" y="7"/>
                  </a:lnTo>
                  <a:lnTo>
                    <a:pt x="249" y="14"/>
                  </a:lnTo>
                  <a:lnTo>
                    <a:pt x="266" y="21"/>
                  </a:lnTo>
                  <a:lnTo>
                    <a:pt x="280" y="30"/>
                  </a:lnTo>
                  <a:lnTo>
                    <a:pt x="294" y="41"/>
                  </a:lnTo>
                  <a:lnTo>
                    <a:pt x="307" y="52"/>
                  </a:lnTo>
                  <a:lnTo>
                    <a:pt x="318" y="64"/>
                  </a:lnTo>
                  <a:lnTo>
                    <a:pt x="328" y="78"/>
                  </a:lnTo>
                  <a:lnTo>
                    <a:pt x="337" y="93"/>
                  </a:lnTo>
                  <a:lnTo>
                    <a:pt x="344" y="109"/>
                  </a:lnTo>
                  <a:lnTo>
                    <a:pt x="352" y="125"/>
                  </a:lnTo>
                  <a:lnTo>
                    <a:pt x="355" y="143"/>
                  </a:lnTo>
                  <a:lnTo>
                    <a:pt x="359" y="161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119">
              <a:extLst>
                <a:ext uri="{FF2B5EF4-FFF2-40B4-BE49-F238E27FC236}">
                  <a16:creationId xmlns:a16="http://schemas.microsoft.com/office/drawing/2014/main" id="{A94E3A02-E0C0-4390-B16C-7653842EC4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3 h 179"/>
                <a:gd name="T8" fmla="*/ 126 w 359"/>
                <a:gd name="T9" fmla="*/ 7 h 179"/>
                <a:gd name="T10" fmla="*/ 110 w 359"/>
                <a:gd name="T11" fmla="*/ 14 h 179"/>
                <a:gd name="T12" fmla="*/ 94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2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0 w 359"/>
                <a:gd name="T37" fmla="*/ 179 h 179"/>
                <a:gd name="T38" fmla="*/ 180 w 359"/>
                <a:gd name="T39" fmla="*/ 179 h 179"/>
                <a:gd name="T40" fmla="*/ 359 w 359"/>
                <a:gd name="T41" fmla="*/ 179 h 179"/>
                <a:gd name="T42" fmla="*/ 359 w 359"/>
                <a:gd name="T43" fmla="*/ 179 h 179"/>
                <a:gd name="T44" fmla="*/ 359 w 359"/>
                <a:gd name="T45" fmla="*/ 179 h 179"/>
                <a:gd name="T46" fmla="*/ 359 w 359"/>
                <a:gd name="T47" fmla="*/ 161 h 179"/>
                <a:gd name="T48" fmla="*/ 355 w 359"/>
                <a:gd name="T49" fmla="*/ 143 h 179"/>
                <a:gd name="T50" fmla="*/ 352 w 359"/>
                <a:gd name="T51" fmla="*/ 125 h 179"/>
                <a:gd name="T52" fmla="*/ 344 w 359"/>
                <a:gd name="T53" fmla="*/ 109 h 179"/>
                <a:gd name="T54" fmla="*/ 337 w 359"/>
                <a:gd name="T55" fmla="*/ 93 h 179"/>
                <a:gd name="T56" fmla="*/ 328 w 359"/>
                <a:gd name="T57" fmla="*/ 78 h 179"/>
                <a:gd name="T58" fmla="*/ 318 w 359"/>
                <a:gd name="T59" fmla="*/ 64 h 179"/>
                <a:gd name="T60" fmla="*/ 307 w 359"/>
                <a:gd name="T61" fmla="*/ 52 h 179"/>
                <a:gd name="T62" fmla="*/ 294 w 359"/>
                <a:gd name="T63" fmla="*/ 41 h 179"/>
                <a:gd name="T64" fmla="*/ 280 w 359"/>
                <a:gd name="T65" fmla="*/ 30 h 179"/>
                <a:gd name="T66" fmla="*/ 266 w 359"/>
                <a:gd name="T67" fmla="*/ 21 h 179"/>
                <a:gd name="T68" fmla="*/ 249 w 359"/>
                <a:gd name="T69" fmla="*/ 14 h 179"/>
                <a:gd name="T70" fmla="*/ 233 w 359"/>
                <a:gd name="T71" fmla="*/ 7 h 179"/>
                <a:gd name="T72" fmla="*/ 215 w 359"/>
                <a:gd name="T73" fmla="*/ 3 h 179"/>
                <a:gd name="T74" fmla="*/ 198 w 359"/>
                <a:gd name="T75" fmla="*/ 0 h 179"/>
                <a:gd name="T76" fmla="*/ 180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14A1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120">
              <a:extLst>
                <a:ext uri="{FF2B5EF4-FFF2-40B4-BE49-F238E27FC236}">
                  <a16:creationId xmlns:a16="http://schemas.microsoft.com/office/drawing/2014/main" id="{672C8F5F-E8D1-471B-8DF2-8C90F9F5D3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3 h 179"/>
                <a:gd name="T8" fmla="*/ 126 w 359"/>
                <a:gd name="T9" fmla="*/ 7 h 179"/>
                <a:gd name="T10" fmla="*/ 110 w 359"/>
                <a:gd name="T11" fmla="*/ 14 h 179"/>
                <a:gd name="T12" fmla="*/ 94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2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0 w 359"/>
                <a:gd name="T37" fmla="*/ 179 h 179"/>
                <a:gd name="T38" fmla="*/ 180 w 359"/>
                <a:gd name="T39" fmla="*/ 179 h 179"/>
                <a:gd name="T40" fmla="*/ 359 w 359"/>
                <a:gd name="T41" fmla="*/ 179 h 179"/>
                <a:gd name="T42" fmla="*/ 359 w 359"/>
                <a:gd name="T43" fmla="*/ 179 h 179"/>
                <a:gd name="T44" fmla="*/ 359 w 359"/>
                <a:gd name="T45" fmla="*/ 179 h 179"/>
                <a:gd name="T46" fmla="*/ 359 w 359"/>
                <a:gd name="T47" fmla="*/ 161 h 179"/>
                <a:gd name="T48" fmla="*/ 355 w 359"/>
                <a:gd name="T49" fmla="*/ 143 h 179"/>
                <a:gd name="T50" fmla="*/ 352 w 359"/>
                <a:gd name="T51" fmla="*/ 125 h 179"/>
                <a:gd name="T52" fmla="*/ 344 w 359"/>
                <a:gd name="T53" fmla="*/ 109 h 179"/>
                <a:gd name="T54" fmla="*/ 337 w 359"/>
                <a:gd name="T55" fmla="*/ 93 h 179"/>
                <a:gd name="T56" fmla="*/ 328 w 359"/>
                <a:gd name="T57" fmla="*/ 78 h 179"/>
                <a:gd name="T58" fmla="*/ 318 w 359"/>
                <a:gd name="T59" fmla="*/ 64 h 179"/>
                <a:gd name="T60" fmla="*/ 307 w 359"/>
                <a:gd name="T61" fmla="*/ 52 h 179"/>
                <a:gd name="T62" fmla="*/ 294 w 359"/>
                <a:gd name="T63" fmla="*/ 41 h 179"/>
                <a:gd name="T64" fmla="*/ 280 w 359"/>
                <a:gd name="T65" fmla="*/ 30 h 179"/>
                <a:gd name="T66" fmla="*/ 266 w 359"/>
                <a:gd name="T67" fmla="*/ 21 h 179"/>
                <a:gd name="T68" fmla="*/ 249 w 359"/>
                <a:gd name="T69" fmla="*/ 14 h 179"/>
                <a:gd name="T70" fmla="*/ 233 w 359"/>
                <a:gd name="T71" fmla="*/ 7 h 179"/>
                <a:gd name="T72" fmla="*/ 215 w 359"/>
                <a:gd name="T73" fmla="*/ 3 h 179"/>
                <a:gd name="T74" fmla="*/ 198 w 359"/>
                <a:gd name="T75" fmla="*/ 0 h 179"/>
                <a:gd name="T76" fmla="*/ 180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121">
              <a:extLst>
                <a:ext uri="{FF2B5EF4-FFF2-40B4-BE49-F238E27FC236}">
                  <a16:creationId xmlns:a16="http://schemas.microsoft.com/office/drawing/2014/main" id="{222054E3-A901-49A2-BB80-99BAF1B7CD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8 w 179"/>
                <a:gd name="T11" fmla="*/ 177 h 179"/>
                <a:gd name="T12" fmla="*/ 36 w 179"/>
                <a:gd name="T13" fmla="*/ 175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7 h 179"/>
                <a:gd name="T20" fmla="*/ 100 w 179"/>
                <a:gd name="T21" fmla="*/ 149 h 179"/>
                <a:gd name="T22" fmla="*/ 115 w 179"/>
                <a:gd name="T23" fmla="*/ 138 h 179"/>
                <a:gd name="T24" fmla="*/ 127 w 179"/>
                <a:gd name="T25" fmla="*/ 127 h 179"/>
                <a:gd name="T26" fmla="*/ 138 w 179"/>
                <a:gd name="T27" fmla="*/ 114 h 179"/>
                <a:gd name="T28" fmla="*/ 149 w 179"/>
                <a:gd name="T29" fmla="*/ 100 h 179"/>
                <a:gd name="T30" fmla="*/ 158 w 179"/>
                <a:gd name="T31" fmla="*/ 86 h 179"/>
                <a:gd name="T32" fmla="*/ 165 w 179"/>
                <a:gd name="T33" fmla="*/ 70 h 179"/>
                <a:gd name="T34" fmla="*/ 172 w 179"/>
                <a:gd name="T35" fmla="*/ 54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94D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122">
              <a:extLst>
                <a:ext uri="{FF2B5EF4-FFF2-40B4-BE49-F238E27FC236}">
                  <a16:creationId xmlns:a16="http://schemas.microsoft.com/office/drawing/2014/main" id="{4BE05AC9-2FE3-4BB8-AD6A-EA9BB747602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8 w 179"/>
                <a:gd name="T11" fmla="*/ 177 h 179"/>
                <a:gd name="T12" fmla="*/ 36 w 179"/>
                <a:gd name="T13" fmla="*/ 175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7 h 179"/>
                <a:gd name="T20" fmla="*/ 100 w 179"/>
                <a:gd name="T21" fmla="*/ 149 h 179"/>
                <a:gd name="T22" fmla="*/ 115 w 179"/>
                <a:gd name="T23" fmla="*/ 138 h 179"/>
                <a:gd name="T24" fmla="*/ 127 w 179"/>
                <a:gd name="T25" fmla="*/ 127 h 179"/>
                <a:gd name="T26" fmla="*/ 138 w 179"/>
                <a:gd name="T27" fmla="*/ 114 h 179"/>
                <a:gd name="T28" fmla="*/ 149 w 179"/>
                <a:gd name="T29" fmla="*/ 100 h 179"/>
                <a:gd name="T30" fmla="*/ 158 w 179"/>
                <a:gd name="T31" fmla="*/ 86 h 179"/>
                <a:gd name="T32" fmla="*/ 165 w 179"/>
                <a:gd name="T33" fmla="*/ 70 h 179"/>
                <a:gd name="T34" fmla="*/ 172 w 179"/>
                <a:gd name="T35" fmla="*/ 54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123">
              <a:extLst>
                <a:ext uri="{FF2B5EF4-FFF2-40B4-BE49-F238E27FC236}">
                  <a16:creationId xmlns:a16="http://schemas.microsoft.com/office/drawing/2014/main" id="{0591A9C8-AA76-4D20-B75E-FE693845EA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3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1 w 179"/>
                <a:gd name="T17" fmla="*/ 86 h 179"/>
                <a:gd name="T18" fmla="*/ 30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4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757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124">
              <a:extLst>
                <a:ext uri="{FF2B5EF4-FFF2-40B4-BE49-F238E27FC236}">
                  <a16:creationId xmlns:a16="http://schemas.microsoft.com/office/drawing/2014/main" id="{7E97835C-A62D-473E-ADB6-145CCE6EBB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3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1 w 179"/>
                <a:gd name="T17" fmla="*/ 86 h 179"/>
                <a:gd name="T18" fmla="*/ 30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4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25">
              <a:extLst>
                <a:ext uri="{FF2B5EF4-FFF2-40B4-BE49-F238E27FC236}">
                  <a16:creationId xmlns:a16="http://schemas.microsoft.com/office/drawing/2014/main" id="{14D12ED7-C2CC-40F2-9073-048490F538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3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3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22A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126">
              <a:extLst>
                <a:ext uri="{FF2B5EF4-FFF2-40B4-BE49-F238E27FC236}">
                  <a16:creationId xmlns:a16="http://schemas.microsoft.com/office/drawing/2014/main" id="{2246C776-5FC4-466D-85D0-50876D6400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3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3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27">
              <a:extLst>
                <a:ext uri="{FF2B5EF4-FFF2-40B4-BE49-F238E27FC236}">
                  <a16:creationId xmlns:a16="http://schemas.microsoft.com/office/drawing/2014/main" id="{BD685C67-0033-4333-BA6D-94C60873CE4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56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6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128">
              <a:extLst>
                <a:ext uri="{FF2B5EF4-FFF2-40B4-BE49-F238E27FC236}">
                  <a16:creationId xmlns:a16="http://schemas.microsoft.com/office/drawing/2014/main" id="{0F70A220-42D9-4C07-A9D0-71FBE50D69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56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129">
              <a:extLst>
                <a:ext uri="{FF2B5EF4-FFF2-40B4-BE49-F238E27FC236}">
                  <a16:creationId xmlns:a16="http://schemas.microsoft.com/office/drawing/2014/main" id="{F8CE94D0-DEE6-4BAD-9D3F-FA79D58B44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4 h 179"/>
                <a:gd name="T14" fmla="*/ 14 w 359"/>
                <a:gd name="T15" fmla="*/ 70 h 179"/>
                <a:gd name="T16" fmla="*/ 22 w 359"/>
                <a:gd name="T17" fmla="*/ 86 h 179"/>
                <a:gd name="T18" fmla="*/ 31 w 359"/>
                <a:gd name="T19" fmla="*/ 100 h 179"/>
                <a:gd name="T20" fmla="*/ 41 w 359"/>
                <a:gd name="T21" fmla="*/ 114 h 179"/>
                <a:gd name="T22" fmla="*/ 52 w 359"/>
                <a:gd name="T23" fmla="*/ 127 h 179"/>
                <a:gd name="T24" fmla="*/ 65 w 359"/>
                <a:gd name="T25" fmla="*/ 138 h 179"/>
                <a:gd name="T26" fmla="*/ 79 w 359"/>
                <a:gd name="T27" fmla="*/ 149 h 179"/>
                <a:gd name="T28" fmla="*/ 93 w 359"/>
                <a:gd name="T29" fmla="*/ 157 h 179"/>
                <a:gd name="T30" fmla="*/ 109 w 359"/>
                <a:gd name="T31" fmla="*/ 165 h 179"/>
                <a:gd name="T32" fmla="*/ 126 w 359"/>
                <a:gd name="T33" fmla="*/ 170 h 179"/>
                <a:gd name="T34" fmla="*/ 143 w 359"/>
                <a:gd name="T35" fmla="*/ 175 h 179"/>
                <a:gd name="T36" fmla="*/ 161 w 359"/>
                <a:gd name="T37" fmla="*/ 177 h 179"/>
                <a:gd name="T38" fmla="*/ 179 w 359"/>
                <a:gd name="T39" fmla="*/ 179 h 179"/>
                <a:gd name="T40" fmla="*/ 179 w 359"/>
                <a:gd name="T41" fmla="*/ 179 h 179"/>
                <a:gd name="T42" fmla="*/ 197 w 359"/>
                <a:gd name="T43" fmla="*/ 177 h 179"/>
                <a:gd name="T44" fmla="*/ 215 w 359"/>
                <a:gd name="T45" fmla="*/ 175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7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7 h 179"/>
                <a:gd name="T58" fmla="*/ 317 w 359"/>
                <a:gd name="T59" fmla="*/ 114 h 179"/>
                <a:gd name="T60" fmla="*/ 328 w 359"/>
                <a:gd name="T61" fmla="*/ 100 h 179"/>
                <a:gd name="T62" fmla="*/ 337 w 359"/>
                <a:gd name="T63" fmla="*/ 86 h 179"/>
                <a:gd name="T64" fmla="*/ 344 w 359"/>
                <a:gd name="T65" fmla="*/ 70 h 179"/>
                <a:gd name="T66" fmla="*/ 351 w 359"/>
                <a:gd name="T67" fmla="*/ 54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  <a:gd name="T74" fmla="*/ 359 w 359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6DB6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130">
              <a:extLst>
                <a:ext uri="{FF2B5EF4-FFF2-40B4-BE49-F238E27FC236}">
                  <a16:creationId xmlns:a16="http://schemas.microsoft.com/office/drawing/2014/main" id="{04DC469B-A413-46E1-9C47-76AE55045C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4 h 179"/>
                <a:gd name="T14" fmla="*/ 14 w 359"/>
                <a:gd name="T15" fmla="*/ 70 h 179"/>
                <a:gd name="T16" fmla="*/ 22 w 359"/>
                <a:gd name="T17" fmla="*/ 86 h 179"/>
                <a:gd name="T18" fmla="*/ 31 w 359"/>
                <a:gd name="T19" fmla="*/ 100 h 179"/>
                <a:gd name="T20" fmla="*/ 41 w 359"/>
                <a:gd name="T21" fmla="*/ 114 h 179"/>
                <a:gd name="T22" fmla="*/ 52 w 359"/>
                <a:gd name="T23" fmla="*/ 127 h 179"/>
                <a:gd name="T24" fmla="*/ 65 w 359"/>
                <a:gd name="T25" fmla="*/ 138 h 179"/>
                <a:gd name="T26" fmla="*/ 79 w 359"/>
                <a:gd name="T27" fmla="*/ 149 h 179"/>
                <a:gd name="T28" fmla="*/ 93 w 359"/>
                <a:gd name="T29" fmla="*/ 157 h 179"/>
                <a:gd name="T30" fmla="*/ 109 w 359"/>
                <a:gd name="T31" fmla="*/ 165 h 179"/>
                <a:gd name="T32" fmla="*/ 126 w 359"/>
                <a:gd name="T33" fmla="*/ 170 h 179"/>
                <a:gd name="T34" fmla="*/ 143 w 359"/>
                <a:gd name="T35" fmla="*/ 175 h 179"/>
                <a:gd name="T36" fmla="*/ 161 w 359"/>
                <a:gd name="T37" fmla="*/ 177 h 179"/>
                <a:gd name="T38" fmla="*/ 179 w 359"/>
                <a:gd name="T39" fmla="*/ 179 h 179"/>
                <a:gd name="T40" fmla="*/ 179 w 359"/>
                <a:gd name="T41" fmla="*/ 179 h 179"/>
                <a:gd name="T42" fmla="*/ 197 w 359"/>
                <a:gd name="T43" fmla="*/ 177 h 179"/>
                <a:gd name="T44" fmla="*/ 215 w 359"/>
                <a:gd name="T45" fmla="*/ 175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7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7 h 179"/>
                <a:gd name="T58" fmla="*/ 317 w 359"/>
                <a:gd name="T59" fmla="*/ 114 h 179"/>
                <a:gd name="T60" fmla="*/ 328 w 359"/>
                <a:gd name="T61" fmla="*/ 100 h 179"/>
                <a:gd name="T62" fmla="*/ 337 w 359"/>
                <a:gd name="T63" fmla="*/ 86 h 179"/>
                <a:gd name="T64" fmla="*/ 344 w 359"/>
                <a:gd name="T65" fmla="*/ 70 h 179"/>
                <a:gd name="T66" fmla="*/ 351 w 359"/>
                <a:gd name="T67" fmla="*/ 54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  <a:gd name="T74" fmla="*/ 359 w 359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131">
              <a:extLst>
                <a:ext uri="{FF2B5EF4-FFF2-40B4-BE49-F238E27FC236}">
                  <a16:creationId xmlns:a16="http://schemas.microsoft.com/office/drawing/2014/main" id="{2BEA103D-5404-4D23-B9AB-692DCD52AF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8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3 w 358"/>
                <a:gd name="T31" fmla="*/ 143 h 358"/>
                <a:gd name="T32" fmla="*/ 1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358 h 358"/>
                <a:gd name="T46" fmla="*/ 197 w 358"/>
                <a:gd name="T47" fmla="*/ 356 h 358"/>
                <a:gd name="T48" fmla="*/ 215 w 358"/>
                <a:gd name="T49" fmla="*/ 354 h 358"/>
                <a:gd name="T50" fmla="*/ 233 w 358"/>
                <a:gd name="T51" fmla="*/ 349 h 358"/>
                <a:gd name="T52" fmla="*/ 249 w 358"/>
                <a:gd name="T53" fmla="*/ 344 h 358"/>
                <a:gd name="T54" fmla="*/ 265 w 358"/>
                <a:gd name="T55" fmla="*/ 336 h 358"/>
                <a:gd name="T56" fmla="*/ 279 w 358"/>
                <a:gd name="T57" fmla="*/ 328 h 358"/>
                <a:gd name="T58" fmla="*/ 293 w 358"/>
                <a:gd name="T59" fmla="*/ 317 h 358"/>
                <a:gd name="T60" fmla="*/ 306 w 358"/>
                <a:gd name="T61" fmla="*/ 306 h 358"/>
                <a:gd name="T62" fmla="*/ 317 w 358"/>
                <a:gd name="T63" fmla="*/ 293 h 358"/>
                <a:gd name="T64" fmla="*/ 328 w 358"/>
                <a:gd name="T65" fmla="*/ 279 h 358"/>
                <a:gd name="T66" fmla="*/ 336 w 358"/>
                <a:gd name="T67" fmla="*/ 265 h 358"/>
                <a:gd name="T68" fmla="*/ 344 w 358"/>
                <a:gd name="T69" fmla="*/ 249 h 358"/>
                <a:gd name="T70" fmla="*/ 351 w 358"/>
                <a:gd name="T71" fmla="*/ 233 h 358"/>
                <a:gd name="T72" fmla="*/ 354 w 358"/>
                <a:gd name="T73" fmla="*/ 215 h 358"/>
                <a:gd name="T74" fmla="*/ 358 w 358"/>
                <a:gd name="T75" fmla="*/ 197 h 358"/>
                <a:gd name="T76" fmla="*/ 358 w 358"/>
                <a:gd name="T77" fmla="*/ 179 h 358"/>
                <a:gd name="T78" fmla="*/ 179 w 358"/>
                <a:gd name="T79" fmla="*/ 179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97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5" y="336"/>
                  </a:lnTo>
                  <a:lnTo>
                    <a:pt x="279" y="328"/>
                  </a:lnTo>
                  <a:lnTo>
                    <a:pt x="293" y="317"/>
                  </a:lnTo>
                  <a:lnTo>
                    <a:pt x="306" y="306"/>
                  </a:lnTo>
                  <a:lnTo>
                    <a:pt x="317" y="293"/>
                  </a:lnTo>
                  <a:lnTo>
                    <a:pt x="328" y="279"/>
                  </a:lnTo>
                  <a:lnTo>
                    <a:pt x="336" y="265"/>
                  </a:lnTo>
                  <a:lnTo>
                    <a:pt x="344" y="249"/>
                  </a:lnTo>
                  <a:lnTo>
                    <a:pt x="351" y="233"/>
                  </a:lnTo>
                  <a:lnTo>
                    <a:pt x="354" y="215"/>
                  </a:lnTo>
                  <a:lnTo>
                    <a:pt x="358" y="197"/>
                  </a:lnTo>
                  <a:lnTo>
                    <a:pt x="358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50B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132">
              <a:extLst>
                <a:ext uri="{FF2B5EF4-FFF2-40B4-BE49-F238E27FC236}">
                  <a16:creationId xmlns:a16="http://schemas.microsoft.com/office/drawing/2014/main" id="{B4F52F4B-C708-4EBB-876B-0FF85F4BEF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8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3 w 358"/>
                <a:gd name="T31" fmla="*/ 143 h 358"/>
                <a:gd name="T32" fmla="*/ 1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358 h 358"/>
                <a:gd name="T46" fmla="*/ 197 w 358"/>
                <a:gd name="T47" fmla="*/ 356 h 358"/>
                <a:gd name="T48" fmla="*/ 215 w 358"/>
                <a:gd name="T49" fmla="*/ 354 h 358"/>
                <a:gd name="T50" fmla="*/ 233 w 358"/>
                <a:gd name="T51" fmla="*/ 349 h 358"/>
                <a:gd name="T52" fmla="*/ 249 w 358"/>
                <a:gd name="T53" fmla="*/ 344 h 358"/>
                <a:gd name="T54" fmla="*/ 265 w 358"/>
                <a:gd name="T55" fmla="*/ 336 h 358"/>
                <a:gd name="T56" fmla="*/ 279 w 358"/>
                <a:gd name="T57" fmla="*/ 328 h 358"/>
                <a:gd name="T58" fmla="*/ 293 w 358"/>
                <a:gd name="T59" fmla="*/ 317 h 358"/>
                <a:gd name="T60" fmla="*/ 306 w 358"/>
                <a:gd name="T61" fmla="*/ 306 h 358"/>
                <a:gd name="T62" fmla="*/ 317 w 358"/>
                <a:gd name="T63" fmla="*/ 293 h 358"/>
                <a:gd name="T64" fmla="*/ 328 w 358"/>
                <a:gd name="T65" fmla="*/ 279 h 358"/>
                <a:gd name="T66" fmla="*/ 336 w 358"/>
                <a:gd name="T67" fmla="*/ 265 h 358"/>
                <a:gd name="T68" fmla="*/ 344 w 358"/>
                <a:gd name="T69" fmla="*/ 249 h 358"/>
                <a:gd name="T70" fmla="*/ 351 w 358"/>
                <a:gd name="T71" fmla="*/ 233 h 358"/>
                <a:gd name="T72" fmla="*/ 354 w 358"/>
                <a:gd name="T73" fmla="*/ 215 h 358"/>
                <a:gd name="T74" fmla="*/ 358 w 358"/>
                <a:gd name="T75" fmla="*/ 197 h 358"/>
                <a:gd name="T76" fmla="*/ 358 w 358"/>
                <a:gd name="T77" fmla="*/ 179 h 358"/>
                <a:gd name="T78" fmla="*/ 179 w 358"/>
                <a:gd name="T79" fmla="*/ 179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97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5" y="336"/>
                  </a:lnTo>
                  <a:lnTo>
                    <a:pt x="279" y="328"/>
                  </a:lnTo>
                  <a:lnTo>
                    <a:pt x="293" y="317"/>
                  </a:lnTo>
                  <a:lnTo>
                    <a:pt x="306" y="306"/>
                  </a:lnTo>
                  <a:lnTo>
                    <a:pt x="317" y="293"/>
                  </a:lnTo>
                  <a:lnTo>
                    <a:pt x="328" y="279"/>
                  </a:lnTo>
                  <a:lnTo>
                    <a:pt x="336" y="265"/>
                  </a:lnTo>
                  <a:lnTo>
                    <a:pt x="344" y="249"/>
                  </a:lnTo>
                  <a:lnTo>
                    <a:pt x="351" y="233"/>
                  </a:lnTo>
                  <a:lnTo>
                    <a:pt x="354" y="215"/>
                  </a:lnTo>
                  <a:lnTo>
                    <a:pt x="358" y="197"/>
                  </a:lnTo>
                  <a:lnTo>
                    <a:pt x="358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133">
              <a:extLst>
                <a:ext uri="{FF2B5EF4-FFF2-40B4-BE49-F238E27FC236}">
                  <a16:creationId xmlns:a16="http://schemas.microsoft.com/office/drawing/2014/main" id="{614B17A6-59D3-4497-AA87-D73C7927B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395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134">
              <a:extLst>
                <a:ext uri="{FF2B5EF4-FFF2-40B4-BE49-F238E27FC236}">
                  <a16:creationId xmlns:a16="http://schemas.microsoft.com/office/drawing/2014/main" id="{E151ACAB-53E7-4327-A3DD-6D2B962973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579C7D97-915E-40F8-83BE-C02FED7D055F}"/>
              </a:ext>
            </a:extLst>
          </p:cNvPr>
          <p:cNvGrpSpPr/>
          <p:nvPr userDrawn="1"/>
        </p:nvGrpSpPr>
        <p:grpSpPr>
          <a:xfrm>
            <a:off x="3798430" y="6580483"/>
            <a:ext cx="2630648" cy="238847"/>
            <a:chOff x="2548572" y="5555828"/>
            <a:chExt cx="6259512" cy="568326"/>
          </a:xfrm>
        </p:grpSpPr>
        <p:sp>
          <p:nvSpPr>
            <p:cNvPr id="290" name="Freeform 72">
              <a:extLst>
                <a:ext uri="{FF2B5EF4-FFF2-40B4-BE49-F238E27FC236}">
                  <a16:creationId xmlns:a16="http://schemas.microsoft.com/office/drawing/2014/main" id="{93646832-3A7A-4CA3-B929-14EF550616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2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C8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73">
              <a:extLst>
                <a:ext uri="{FF2B5EF4-FFF2-40B4-BE49-F238E27FC236}">
                  <a16:creationId xmlns:a16="http://schemas.microsoft.com/office/drawing/2014/main" id="{5FEAD9D4-7D7E-4B43-BCB3-C0A67E50F0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2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74">
              <a:extLst>
                <a:ext uri="{FF2B5EF4-FFF2-40B4-BE49-F238E27FC236}">
                  <a16:creationId xmlns:a16="http://schemas.microsoft.com/office/drawing/2014/main" id="{3F1316F3-2631-45C0-B7A2-54B5EB0AF30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55134" y="5555828"/>
              <a:ext cx="569913" cy="568325"/>
            </a:xfrm>
            <a:custGeom>
              <a:avLst/>
              <a:gdLst>
                <a:gd name="T0" fmla="*/ 359 w 359"/>
                <a:gd name="T1" fmla="*/ 179 h 358"/>
                <a:gd name="T2" fmla="*/ 355 w 359"/>
                <a:gd name="T3" fmla="*/ 215 h 358"/>
                <a:gd name="T4" fmla="*/ 345 w 359"/>
                <a:gd name="T5" fmla="*/ 249 h 358"/>
                <a:gd name="T6" fmla="*/ 328 w 359"/>
                <a:gd name="T7" fmla="*/ 279 h 358"/>
                <a:gd name="T8" fmla="*/ 307 w 359"/>
                <a:gd name="T9" fmla="*/ 306 h 358"/>
                <a:gd name="T10" fmla="*/ 280 w 359"/>
                <a:gd name="T11" fmla="*/ 328 h 358"/>
                <a:gd name="T12" fmla="*/ 250 w 359"/>
                <a:gd name="T13" fmla="*/ 344 h 358"/>
                <a:gd name="T14" fmla="*/ 216 w 359"/>
                <a:gd name="T15" fmla="*/ 354 h 358"/>
                <a:gd name="T16" fmla="*/ 180 w 359"/>
                <a:gd name="T17" fmla="*/ 358 h 358"/>
                <a:gd name="T18" fmla="*/ 162 w 359"/>
                <a:gd name="T19" fmla="*/ 356 h 358"/>
                <a:gd name="T20" fmla="*/ 126 w 359"/>
                <a:gd name="T21" fmla="*/ 349 h 358"/>
                <a:gd name="T22" fmla="*/ 94 w 359"/>
                <a:gd name="T23" fmla="*/ 336 h 358"/>
                <a:gd name="T24" fmla="*/ 65 w 359"/>
                <a:gd name="T25" fmla="*/ 317 h 358"/>
                <a:gd name="T26" fmla="*/ 42 w 359"/>
                <a:gd name="T27" fmla="*/ 293 h 358"/>
                <a:gd name="T28" fmla="*/ 22 w 359"/>
                <a:gd name="T29" fmla="*/ 265 h 358"/>
                <a:gd name="T30" fmla="*/ 9 w 359"/>
                <a:gd name="T31" fmla="*/ 233 h 358"/>
                <a:gd name="T32" fmla="*/ 2 w 359"/>
                <a:gd name="T33" fmla="*/ 197 h 358"/>
                <a:gd name="T34" fmla="*/ 0 w 359"/>
                <a:gd name="T35" fmla="*/ 179 h 358"/>
                <a:gd name="T36" fmla="*/ 2 w 359"/>
                <a:gd name="T37" fmla="*/ 197 h 358"/>
                <a:gd name="T38" fmla="*/ 9 w 359"/>
                <a:gd name="T39" fmla="*/ 233 h 358"/>
                <a:gd name="T40" fmla="*/ 22 w 359"/>
                <a:gd name="T41" fmla="*/ 265 h 358"/>
                <a:gd name="T42" fmla="*/ 42 w 359"/>
                <a:gd name="T43" fmla="*/ 293 h 358"/>
                <a:gd name="T44" fmla="*/ 65 w 359"/>
                <a:gd name="T45" fmla="*/ 317 h 358"/>
                <a:gd name="T46" fmla="*/ 94 w 359"/>
                <a:gd name="T47" fmla="*/ 336 h 358"/>
                <a:gd name="T48" fmla="*/ 126 w 359"/>
                <a:gd name="T49" fmla="*/ 349 h 358"/>
                <a:gd name="T50" fmla="*/ 162 w 359"/>
                <a:gd name="T51" fmla="*/ 356 h 358"/>
                <a:gd name="T52" fmla="*/ 180 w 359"/>
                <a:gd name="T53" fmla="*/ 358 h 358"/>
                <a:gd name="T54" fmla="*/ 216 w 359"/>
                <a:gd name="T55" fmla="*/ 354 h 358"/>
                <a:gd name="T56" fmla="*/ 250 w 359"/>
                <a:gd name="T57" fmla="*/ 344 h 358"/>
                <a:gd name="T58" fmla="*/ 280 w 359"/>
                <a:gd name="T59" fmla="*/ 328 h 358"/>
                <a:gd name="T60" fmla="*/ 307 w 359"/>
                <a:gd name="T61" fmla="*/ 306 h 358"/>
                <a:gd name="T62" fmla="*/ 328 w 359"/>
                <a:gd name="T63" fmla="*/ 279 h 358"/>
                <a:gd name="T64" fmla="*/ 345 w 359"/>
                <a:gd name="T65" fmla="*/ 249 h 358"/>
                <a:gd name="T66" fmla="*/ 355 w 359"/>
                <a:gd name="T67" fmla="*/ 215 h 358"/>
                <a:gd name="T68" fmla="*/ 359 w 359"/>
                <a:gd name="T69" fmla="*/ 179 h 358"/>
                <a:gd name="T70" fmla="*/ 359 w 359"/>
                <a:gd name="T71" fmla="*/ 179 h 358"/>
                <a:gd name="T72" fmla="*/ 359 w 359"/>
                <a:gd name="T73" fmla="*/ 179 h 358"/>
                <a:gd name="T74" fmla="*/ 180 w 359"/>
                <a:gd name="T75" fmla="*/ 0 h 358"/>
                <a:gd name="T76" fmla="*/ 144 w 359"/>
                <a:gd name="T77" fmla="*/ 3 h 358"/>
                <a:gd name="T78" fmla="*/ 110 w 359"/>
                <a:gd name="T79" fmla="*/ 14 h 358"/>
                <a:gd name="T80" fmla="*/ 79 w 359"/>
                <a:gd name="T81" fmla="*/ 30 h 358"/>
                <a:gd name="T82" fmla="*/ 52 w 359"/>
                <a:gd name="T83" fmla="*/ 52 h 358"/>
                <a:gd name="T84" fmla="*/ 31 w 359"/>
                <a:gd name="T85" fmla="*/ 78 h 358"/>
                <a:gd name="T86" fmla="*/ 15 w 359"/>
                <a:gd name="T87" fmla="*/ 109 h 358"/>
                <a:gd name="T88" fmla="*/ 4 w 359"/>
                <a:gd name="T89" fmla="*/ 143 h 358"/>
                <a:gd name="T90" fmla="*/ 0 w 359"/>
                <a:gd name="T91" fmla="*/ 179 h 358"/>
                <a:gd name="T92" fmla="*/ 359 w 359"/>
                <a:gd name="T93" fmla="*/ 179 h 358"/>
                <a:gd name="T94" fmla="*/ 180 w 359"/>
                <a:gd name="T95" fmla="*/ 179 h 358"/>
                <a:gd name="T96" fmla="*/ 180 w 359"/>
                <a:gd name="T9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9" h="358">
                  <a:moveTo>
                    <a:pt x="359" y="179"/>
                  </a:moveTo>
                  <a:lnTo>
                    <a:pt x="359" y="179"/>
                  </a:lnTo>
                  <a:lnTo>
                    <a:pt x="359" y="197"/>
                  </a:lnTo>
                  <a:lnTo>
                    <a:pt x="355" y="215"/>
                  </a:lnTo>
                  <a:lnTo>
                    <a:pt x="352" y="233"/>
                  </a:lnTo>
                  <a:lnTo>
                    <a:pt x="345" y="249"/>
                  </a:lnTo>
                  <a:lnTo>
                    <a:pt x="337" y="265"/>
                  </a:lnTo>
                  <a:lnTo>
                    <a:pt x="328" y="279"/>
                  </a:lnTo>
                  <a:lnTo>
                    <a:pt x="318" y="293"/>
                  </a:lnTo>
                  <a:lnTo>
                    <a:pt x="307" y="306"/>
                  </a:lnTo>
                  <a:lnTo>
                    <a:pt x="294" y="317"/>
                  </a:lnTo>
                  <a:lnTo>
                    <a:pt x="280" y="328"/>
                  </a:lnTo>
                  <a:lnTo>
                    <a:pt x="266" y="336"/>
                  </a:lnTo>
                  <a:lnTo>
                    <a:pt x="250" y="344"/>
                  </a:lnTo>
                  <a:lnTo>
                    <a:pt x="233" y="349"/>
                  </a:lnTo>
                  <a:lnTo>
                    <a:pt x="216" y="354"/>
                  </a:lnTo>
                  <a:lnTo>
                    <a:pt x="198" y="356"/>
                  </a:lnTo>
                  <a:lnTo>
                    <a:pt x="180" y="358"/>
                  </a:lnTo>
                  <a:lnTo>
                    <a:pt x="180" y="358"/>
                  </a:lnTo>
                  <a:lnTo>
                    <a:pt x="162" y="356"/>
                  </a:lnTo>
                  <a:lnTo>
                    <a:pt x="144" y="354"/>
                  </a:lnTo>
                  <a:lnTo>
                    <a:pt x="126" y="349"/>
                  </a:lnTo>
                  <a:lnTo>
                    <a:pt x="110" y="344"/>
                  </a:lnTo>
                  <a:lnTo>
                    <a:pt x="94" y="336"/>
                  </a:lnTo>
                  <a:lnTo>
                    <a:pt x="79" y="328"/>
                  </a:lnTo>
                  <a:lnTo>
                    <a:pt x="65" y="317"/>
                  </a:lnTo>
                  <a:lnTo>
                    <a:pt x="52" y="306"/>
                  </a:lnTo>
                  <a:lnTo>
                    <a:pt x="42" y="293"/>
                  </a:lnTo>
                  <a:lnTo>
                    <a:pt x="31" y="279"/>
                  </a:lnTo>
                  <a:lnTo>
                    <a:pt x="22" y="265"/>
                  </a:lnTo>
                  <a:lnTo>
                    <a:pt x="15" y="249"/>
                  </a:lnTo>
                  <a:lnTo>
                    <a:pt x="9" y="233"/>
                  </a:lnTo>
                  <a:lnTo>
                    <a:pt x="4" y="215"/>
                  </a:lnTo>
                  <a:lnTo>
                    <a:pt x="2" y="197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3"/>
                  </a:lnTo>
                  <a:lnTo>
                    <a:pt x="15" y="249"/>
                  </a:lnTo>
                  <a:lnTo>
                    <a:pt x="22" y="265"/>
                  </a:lnTo>
                  <a:lnTo>
                    <a:pt x="31" y="279"/>
                  </a:lnTo>
                  <a:lnTo>
                    <a:pt x="42" y="293"/>
                  </a:lnTo>
                  <a:lnTo>
                    <a:pt x="52" y="306"/>
                  </a:lnTo>
                  <a:lnTo>
                    <a:pt x="65" y="317"/>
                  </a:lnTo>
                  <a:lnTo>
                    <a:pt x="79" y="328"/>
                  </a:lnTo>
                  <a:lnTo>
                    <a:pt x="94" y="336"/>
                  </a:lnTo>
                  <a:lnTo>
                    <a:pt x="110" y="344"/>
                  </a:lnTo>
                  <a:lnTo>
                    <a:pt x="126" y="349"/>
                  </a:lnTo>
                  <a:lnTo>
                    <a:pt x="144" y="354"/>
                  </a:lnTo>
                  <a:lnTo>
                    <a:pt x="162" y="356"/>
                  </a:lnTo>
                  <a:lnTo>
                    <a:pt x="180" y="358"/>
                  </a:lnTo>
                  <a:lnTo>
                    <a:pt x="180" y="358"/>
                  </a:lnTo>
                  <a:lnTo>
                    <a:pt x="198" y="356"/>
                  </a:lnTo>
                  <a:lnTo>
                    <a:pt x="216" y="354"/>
                  </a:lnTo>
                  <a:lnTo>
                    <a:pt x="233" y="349"/>
                  </a:lnTo>
                  <a:lnTo>
                    <a:pt x="250" y="344"/>
                  </a:lnTo>
                  <a:lnTo>
                    <a:pt x="266" y="336"/>
                  </a:lnTo>
                  <a:lnTo>
                    <a:pt x="280" y="328"/>
                  </a:lnTo>
                  <a:lnTo>
                    <a:pt x="294" y="317"/>
                  </a:lnTo>
                  <a:lnTo>
                    <a:pt x="307" y="306"/>
                  </a:lnTo>
                  <a:lnTo>
                    <a:pt x="318" y="293"/>
                  </a:lnTo>
                  <a:lnTo>
                    <a:pt x="328" y="279"/>
                  </a:lnTo>
                  <a:lnTo>
                    <a:pt x="337" y="265"/>
                  </a:lnTo>
                  <a:lnTo>
                    <a:pt x="345" y="249"/>
                  </a:lnTo>
                  <a:lnTo>
                    <a:pt x="352" y="233"/>
                  </a:lnTo>
                  <a:lnTo>
                    <a:pt x="355" y="215"/>
                  </a:lnTo>
                  <a:lnTo>
                    <a:pt x="359" y="197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close/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80" y="179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3C6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75">
              <a:extLst>
                <a:ext uri="{FF2B5EF4-FFF2-40B4-BE49-F238E27FC236}">
                  <a16:creationId xmlns:a16="http://schemas.microsoft.com/office/drawing/2014/main" id="{6E208B52-C3F8-4131-9A5D-A94D8C34CE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355 w 359"/>
                <a:gd name="T3" fmla="*/ 36 h 179"/>
                <a:gd name="T4" fmla="*/ 345 w 359"/>
                <a:gd name="T5" fmla="*/ 70 h 179"/>
                <a:gd name="T6" fmla="*/ 328 w 359"/>
                <a:gd name="T7" fmla="*/ 100 h 179"/>
                <a:gd name="T8" fmla="*/ 307 w 359"/>
                <a:gd name="T9" fmla="*/ 127 h 179"/>
                <a:gd name="T10" fmla="*/ 280 w 359"/>
                <a:gd name="T11" fmla="*/ 149 h 179"/>
                <a:gd name="T12" fmla="*/ 250 w 359"/>
                <a:gd name="T13" fmla="*/ 165 h 179"/>
                <a:gd name="T14" fmla="*/ 216 w 359"/>
                <a:gd name="T15" fmla="*/ 175 h 179"/>
                <a:gd name="T16" fmla="*/ 180 w 359"/>
                <a:gd name="T17" fmla="*/ 179 h 179"/>
                <a:gd name="T18" fmla="*/ 162 w 359"/>
                <a:gd name="T19" fmla="*/ 177 h 179"/>
                <a:gd name="T20" fmla="*/ 126 w 359"/>
                <a:gd name="T21" fmla="*/ 170 h 179"/>
                <a:gd name="T22" fmla="*/ 94 w 359"/>
                <a:gd name="T23" fmla="*/ 157 h 179"/>
                <a:gd name="T24" fmla="*/ 65 w 359"/>
                <a:gd name="T25" fmla="*/ 138 h 179"/>
                <a:gd name="T26" fmla="*/ 42 w 359"/>
                <a:gd name="T27" fmla="*/ 114 h 179"/>
                <a:gd name="T28" fmla="*/ 22 w 359"/>
                <a:gd name="T29" fmla="*/ 86 h 179"/>
                <a:gd name="T30" fmla="*/ 9 w 359"/>
                <a:gd name="T31" fmla="*/ 54 h 179"/>
                <a:gd name="T32" fmla="*/ 2 w 359"/>
                <a:gd name="T33" fmla="*/ 18 h 179"/>
                <a:gd name="T34" fmla="*/ 0 w 359"/>
                <a:gd name="T35" fmla="*/ 0 h 179"/>
                <a:gd name="T36" fmla="*/ 2 w 359"/>
                <a:gd name="T37" fmla="*/ 18 h 179"/>
                <a:gd name="T38" fmla="*/ 9 w 359"/>
                <a:gd name="T39" fmla="*/ 54 h 179"/>
                <a:gd name="T40" fmla="*/ 22 w 359"/>
                <a:gd name="T41" fmla="*/ 86 h 179"/>
                <a:gd name="T42" fmla="*/ 42 w 359"/>
                <a:gd name="T43" fmla="*/ 114 h 179"/>
                <a:gd name="T44" fmla="*/ 65 w 359"/>
                <a:gd name="T45" fmla="*/ 138 h 179"/>
                <a:gd name="T46" fmla="*/ 94 w 359"/>
                <a:gd name="T47" fmla="*/ 157 h 179"/>
                <a:gd name="T48" fmla="*/ 126 w 359"/>
                <a:gd name="T49" fmla="*/ 170 h 179"/>
                <a:gd name="T50" fmla="*/ 162 w 359"/>
                <a:gd name="T51" fmla="*/ 177 h 179"/>
                <a:gd name="T52" fmla="*/ 180 w 359"/>
                <a:gd name="T53" fmla="*/ 179 h 179"/>
                <a:gd name="T54" fmla="*/ 216 w 359"/>
                <a:gd name="T55" fmla="*/ 175 h 179"/>
                <a:gd name="T56" fmla="*/ 250 w 359"/>
                <a:gd name="T57" fmla="*/ 165 h 179"/>
                <a:gd name="T58" fmla="*/ 280 w 359"/>
                <a:gd name="T59" fmla="*/ 149 h 179"/>
                <a:gd name="T60" fmla="*/ 307 w 359"/>
                <a:gd name="T61" fmla="*/ 127 h 179"/>
                <a:gd name="T62" fmla="*/ 328 w 359"/>
                <a:gd name="T63" fmla="*/ 100 h 179"/>
                <a:gd name="T64" fmla="*/ 345 w 359"/>
                <a:gd name="T65" fmla="*/ 70 h 179"/>
                <a:gd name="T66" fmla="*/ 355 w 359"/>
                <a:gd name="T67" fmla="*/ 36 h 179"/>
                <a:gd name="T68" fmla="*/ 359 w 359"/>
                <a:gd name="T69" fmla="*/ 0 h 179"/>
                <a:gd name="T70" fmla="*/ 359 w 359"/>
                <a:gd name="T71" fmla="*/ 0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359" y="0"/>
                  </a:lnTo>
                  <a:lnTo>
                    <a:pt x="359" y="18"/>
                  </a:lnTo>
                  <a:lnTo>
                    <a:pt x="355" y="36"/>
                  </a:lnTo>
                  <a:lnTo>
                    <a:pt x="352" y="54"/>
                  </a:lnTo>
                  <a:lnTo>
                    <a:pt x="345" y="70"/>
                  </a:lnTo>
                  <a:lnTo>
                    <a:pt x="337" y="86"/>
                  </a:lnTo>
                  <a:lnTo>
                    <a:pt x="328" y="100"/>
                  </a:lnTo>
                  <a:lnTo>
                    <a:pt x="318" y="114"/>
                  </a:lnTo>
                  <a:lnTo>
                    <a:pt x="307" y="127"/>
                  </a:lnTo>
                  <a:lnTo>
                    <a:pt x="294" y="138"/>
                  </a:lnTo>
                  <a:lnTo>
                    <a:pt x="280" y="149"/>
                  </a:lnTo>
                  <a:lnTo>
                    <a:pt x="266" y="157"/>
                  </a:lnTo>
                  <a:lnTo>
                    <a:pt x="250" y="165"/>
                  </a:lnTo>
                  <a:lnTo>
                    <a:pt x="233" y="170"/>
                  </a:lnTo>
                  <a:lnTo>
                    <a:pt x="216" y="175"/>
                  </a:lnTo>
                  <a:lnTo>
                    <a:pt x="198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62" y="177"/>
                  </a:lnTo>
                  <a:lnTo>
                    <a:pt x="144" y="175"/>
                  </a:lnTo>
                  <a:lnTo>
                    <a:pt x="126" y="170"/>
                  </a:lnTo>
                  <a:lnTo>
                    <a:pt x="110" y="165"/>
                  </a:lnTo>
                  <a:lnTo>
                    <a:pt x="94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2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5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6" y="175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5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76">
              <a:extLst>
                <a:ext uri="{FF2B5EF4-FFF2-40B4-BE49-F238E27FC236}">
                  <a16:creationId xmlns:a16="http://schemas.microsoft.com/office/drawing/2014/main" id="{F5848E2A-01F5-4728-94BE-044C6545BB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3 h 179"/>
                <a:gd name="T8" fmla="*/ 126 w 359"/>
                <a:gd name="T9" fmla="*/ 7 h 179"/>
                <a:gd name="T10" fmla="*/ 110 w 359"/>
                <a:gd name="T11" fmla="*/ 14 h 179"/>
                <a:gd name="T12" fmla="*/ 94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2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180 w 359"/>
                <a:gd name="T37" fmla="*/ 179 h 179"/>
                <a:gd name="T38" fmla="*/ 359 w 359"/>
                <a:gd name="T39" fmla="*/ 179 h 179"/>
                <a:gd name="T40" fmla="*/ 359 w 359"/>
                <a:gd name="T41" fmla="*/ 179 h 179"/>
                <a:gd name="T42" fmla="*/ 180 w 359"/>
                <a:gd name="T43" fmla="*/ 179 h 179"/>
                <a:gd name="T44" fmla="*/ 180 w 359"/>
                <a:gd name="T45" fmla="*/ 0 h 179"/>
                <a:gd name="T46" fmla="*/ 180 w 359"/>
                <a:gd name="T4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80" y="179"/>
                  </a:lnTo>
                  <a:lnTo>
                    <a:pt x="180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77">
              <a:extLst>
                <a:ext uri="{FF2B5EF4-FFF2-40B4-BE49-F238E27FC236}">
                  <a16:creationId xmlns:a16="http://schemas.microsoft.com/office/drawing/2014/main" id="{CE67FA76-9E96-416A-A1A0-26A0F9CAE8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3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3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78">
              <a:extLst>
                <a:ext uri="{FF2B5EF4-FFF2-40B4-BE49-F238E27FC236}">
                  <a16:creationId xmlns:a16="http://schemas.microsoft.com/office/drawing/2014/main" id="{C7BCFEEB-031E-456C-BE8F-8929F4041E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3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3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79">
              <a:extLst>
                <a:ext uri="{FF2B5EF4-FFF2-40B4-BE49-F238E27FC236}">
                  <a16:creationId xmlns:a16="http://schemas.microsoft.com/office/drawing/2014/main" id="{1DE59604-2218-4093-9909-B00AABC1CD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0152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FAB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80">
              <a:extLst>
                <a:ext uri="{FF2B5EF4-FFF2-40B4-BE49-F238E27FC236}">
                  <a16:creationId xmlns:a16="http://schemas.microsoft.com/office/drawing/2014/main" id="{2B955078-8245-4BB8-B36C-0D177BE05C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0152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81">
              <a:extLst>
                <a:ext uri="{FF2B5EF4-FFF2-40B4-BE49-F238E27FC236}">
                  <a16:creationId xmlns:a16="http://schemas.microsoft.com/office/drawing/2014/main" id="{031F4ED5-423D-4C91-89EE-E15ED503BD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6 w 179"/>
                <a:gd name="T33" fmla="*/ 170 h 179"/>
                <a:gd name="T34" fmla="*/ 144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688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82">
              <a:extLst>
                <a:ext uri="{FF2B5EF4-FFF2-40B4-BE49-F238E27FC236}">
                  <a16:creationId xmlns:a16="http://schemas.microsoft.com/office/drawing/2014/main" id="{F77012E7-2F29-4539-922D-ACA67A300B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6 w 179"/>
                <a:gd name="T33" fmla="*/ 170 h 179"/>
                <a:gd name="T34" fmla="*/ 144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83">
              <a:extLst>
                <a:ext uri="{FF2B5EF4-FFF2-40B4-BE49-F238E27FC236}">
                  <a16:creationId xmlns:a16="http://schemas.microsoft.com/office/drawing/2014/main" id="{5CE16C3F-6649-4E93-A73D-23C08BA638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4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F76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84">
              <a:extLst>
                <a:ext uri="{FF2B5EF4-FFF2-40B4-BE49-F238E27FC236}">
                  <a16:creationId xmlns:a16="http://schemas.microsoft.com/office/drawing/2014/main" id="{16B6AD3F-4722-4E64-9DBE-F186E2669F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4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85">
              <a:extLst>
                <a:ext uri="{FF2B5EF4-FFF2-40B4-BE49-F238E27FC236}">
                  <a16:creationId xmlns:a16="http://schemas.microsoft.com/office/drawing/2014/main" id="{D9E78CA5-808E-4178-80F9-F69B7413CA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568325" cy="284163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179 w 358"/>
                <a:gd name="T5" fmla="*/ 179 h 179"/>
                <a:gd name="T6" fmla="*/ 179 w 358"/>
                <a:gd name="T7" fmla="*/ 179 h 179"/>
                <a:gd name="T8" fmla="*/ 161 w 358"/>
                <a:gd name="T9" fmla="*/ 177 h 179"/>
                <a:gd name="T10" fmla="*/ 143 w 358"/>
                <a:gd name="T11" fmla="*/ 175 h 179"/>
                <a:gd name="T12" fmla="*/ 125 w 358"/>
                <a:gd name="T13" fmla="*/ 170 h 179"/>
                <a:gd name="T14" fmla="*/ 109 w 358"/>
                <a:gd name="T15" fmla="*/ 165 h 179"/>
                <a:gd name="T16" fmla="*/ 93 w 358"/>
                <a:gd name="T17" fmla="*/ 157 h 179"/>
                <a:gd name="T18" fmla="*/ 79 w 358"/>
                <a:gd name="T19" fmla="*/ 149 h 179"/>
                <a:gd name="T20" fmla="*/ 65 w 358"/>
                <a:gd name="T21" fmla="*/ 138 h 179"/>
                <a:gd name="T22" fmla="*/ 52 w 358"/>
                <a:gd name="T23" fmla="*/ 127 h 179"/>
                <a:gd name="T24" fmla="*/ 41 w 358"/>
                <a:gd name="T25" fmla="*/ 114 h 179"/>
                <a:gd name="T26" fmla="*/ 31 w 358"/>
                <a:gd name="T27" fmla="*/ 100 h 179"/>
                <a:gd name="T28" fmla="*/ 22 w 358"/>
                <a:gd name="T29" fmla="*/ 86 h 179"/>
                <a:gd name="T30" fmla="*/ 14 w 358"/>
                <a:gd name="T31" fmla="*/ 70 h 179"/>
                <a:gd name="T32" fmla="*/ 9 w 358"/>
                <a:gd name="T33" fmla="*/ 54 h 179"/>
                <a:gd name="T34" fmla="*/ 4 w 358"/>
                <a:gd name="T35" fmla="*/ 36 h 179"/>
                <a:gd name="T36" fmla="*/ 2 w 358"/>
                <a:gd name="T37" fmla="*/ 18 h 179"/>
                <a:gd name="T38" fmla="*/ 0 w 358"/>
                <a:gd name="T39" fmla="*/ 0 h 179"/>
                <a:gd name="T40" fmla="*/ 0 w 358"/>
                <a:gd name="T41" fmla="*/ 0 h 179"/>
                <a:gd name="T42" fmla="*/ 0 w 358"/>
                <a:gd name="T43" fmla="*/ 0 h 179"/>
                <a:gd name="T44" fmla="*/ 2 w 358"/>
                <a:gd name="T45" fmla="*/ 18 h 179"/>
                <a:gd name="T46" fmla="*/ 4 w 358"/>
                <a:gd name="T47" fmla="*/ 36 h 179"/>
                <a:gd name="T48" fmla="*/ 9 w 358"/>
                <a:gd name="T49" fmla="*/ 54 h 179"/>
                <a:gd name="T50" fmla="*/ 14 w 358"/>
                <a:gd name="T51" fmla="*/ 70 h 179"/>
                <a:gd name="T52" fmla="*/ 22 w 358"/>
                <a:gd name="T53" fmla="*/ 86 h 179"/>
                <a:gd name="T54" fmla="*/ 31 w 358"/>
                <a:gd name="T55" fmla="*/ 100 h 179"/>
                <a:gd name="T56" fmla="*/ 41 w 358"/>
                <a:gd name="T57" fmla="*/ 114 h 179"/>
                <a:gd name="T58" fmla="*/ 52 w 358"/>
                <a:gd name="T59" fmla="*/ 127 h 179"/>
                <a:gd name="T60" fmla="*/ 65 w 358"/>
                <a:gd name="T61" fmla="*/ 138 h 179"/>
                <a:gd name="T62" fmla="*/ 79 w 358"/>
                <a:gd name="T63" fmla="*/ 149 h 179"/>
                <a:gd name="T64" fmla="*/ 93 w 358"/>
                <a:gd name="T65" fmla="*/ 157 h 179"/>
                <a:gd name="T66" fmla="*/ 109 w 358"/>
                <a:gd name="T67" fmla="*/ 165 h 179"/>
                <a:gd name="T68" fmla="*/ 125 w 358"/>
                <a:gd name="T69" fmla="*/ 170 h 179"/>
                <a:gd name="T70" fmla="*/ 143 w 358"/>
                <a:gd name="T71" fmla="*/ 175 h 179"/>
                <a:gd name="T72" fmla="*/ 161 w 358"/>
                <a:gd name="T73" fmla="*/ 177 h 179"/>
                <a:gd name="T74" fmla="*/ 179 w 358"/>
                <a:gd name="T75" fmla="*/ 179 h 179"/>
                <a:gd name="T76" fmla="*/ 179 w 358"/>
                <a:gd name="T77" fmla="*/ 179 h 179"/>
                <a:gd name="T78" fmla="*/ 197 w 358"/>
                <a:gd name="T79" fmla="*/ 177 h 179"/>
                <a:gd name="T80" fmla="*/ 215 w 358"/>
                <a:gd name="T81" fmla="*/ 175 h 179"/>
                <a:gd name="T82" fmla="*/ 233 w 358"/>
                <a:gd name="T83" fmla="*/ 170 h 179"/>
                <a:gd name="T84" fmla="*/ 249 w 358"/>
                <a:gd name="T85" fmla="*/ 165 h 179"/>
                <a:gd name="T86" fmla="*/ 265 w 358"/>
                <a:gd name="T87" fmla="*/ 157 h 179"/>
                <a:gd name="T88" fmla="*/ 280 w 358"/>
                <a:gd name="T89" fmla="*/ 149 h 179"/>
                <a:gd name="T90" fmla="*/ 294 w 358"/>
                <a:gd name="T91" fmla="*/ 138 h 179"/>
                <a:gd name="T92" fmla="*/ 307 w 358"/>
                <a:gd name="T93" fmla="*/ 127 h 179"/>
                <a:gd name="T94" fmla="*/ 317 w 358"/>
                <a:gd name="T95" fmla="*/ 114 h 179"/>
                <a:gd name="T96" fmla="*/ 328 w 358"/>
                <a:gd name="T97" fmla="*/ 100 h 179"/>
                <a:gd name="T98" fmla="*/ 337 w 358"/>
                <a:gd name="T99" fmla="*/ 86 h 179"/>
                <a:gd name="T100" fmla="*/ 344 w 358"/>
                <a:gd name="T101" fmla="*/ 70 h 179"/>
                <a:gd name="T102" fmla="*/ 351 w 358"/>
                <a:gd name="T103" fmla="*/ 54 h 179"/>
                <a:gd name="T104" fmla="*/ 355 w 358"/>
                <a:gd name="T105" fmla="*/ 36 h 179"/>
                <a:gd name="T106" fmla="*/ 358 w 358"/>
                <a:gd name="T107" fmla="*/ 18 h 179"/>
                <a:gd name="T108" fmla="*/ 358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61" y="177"/>
                  </a:lnTo>
                  <a:lnTo>
                    <a:pt x="143" y="175"/>
                  </a:lnTo>
                  <a:lnTo>
                    <a:pt x="125" y="170"/>
                  </a:lnTo>
                  <a:lnTo>
                    <a:pt x="109" y="165"/>
                  </a:lnTo>
                  <a:lnTo>
                    <a:pt x="93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1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4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C2C8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86">
              <a:extLst>
                <a:ext uri="{FF2B5EF4-FFF2-40B4-BE49-F238E27FC236}">
                  <a16:creationId xmlns:a16="http://schemas.microsoft.com/office/drawing/2014/main" id="{1C86BCF3-4339-4CB3-A2F2-75665EE4ED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568325" cy="284163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179 w 358"/>
                <a:gd name="T5" fmla="*/ 179 h 179"/>
                <a:gd name="T6" fmla="*/ 179 w 358"/>
                <a:gd name="T7" fmla="*/ 179 h 179"/>
                <a:gd name="T8" fmla="*/ 161 w 358"/>
                <a:gd name="T9" fmla="*/ 177 h 179"/>
                <a:gd name="T10" fmla="*/ 143 w 358"/>
                <a:gd name="T11" fmla="*/ 175 h 179"/>
                <a:gd name="T12" fmla="*/ 125 w 358"/>
                <a:gd name="T13" fmla="*/ 170 h 179"/>
                <a:gd name="T14" fmla="*/ 109 w 358"/>
                <a:gd name="T15" fmla="*/ 165 h 179"/>
                <a:gd name="T16" fmla="*/ 93 w 358"/>
                <a:gd name="T17" fmla="*/ 157 h 179"/>
                <a:gd name="T18" fmla="*/ 79 w 358"/>
                <a:gd name="T19" fmla="*/ 149 h 179"/>
                <a:gd name="T20" fmla="*/ 65 w 358"/>
                <a:gd name="T21" fmla="*/ 138 h 179"/>
                <a:gd name="T22" fmla="*/ 52 w 358"/>
                <a:gd name="T23" fmla="*/ 127 h 179"/>
                <a:gd name="T24" fmla="*/ 41 w 358"/>
                <a:gd name="T25" fmla="*/ 114 h 179"/>
                <a:gd name="T26" fmla="*/ 31 w 358"/>
                <a:gd name="T27" fmla="*/ 100 h 179"/>
                <a:gd name="T28" fmla="*/ 22 w 358"/>
                <a:gd name="T29" fmla="*/ 86 h 179"/>
                <a:gd name="T30" fmla="*/ 14 w 358"/>
                <a:gd name="T31" fmla="*/ 70 h 179"/>
                <a:gd name="T32" fmla="*/ 9 w 358"/>
                <a:gd name="T33" fmla="*/ 54 h 179"/>
                <a:gd name="T34" fmla="*/ 4 w 358"/>
                <a:gd name="T35" fmla="*/ 36 h 179"/>
                <a:gd name="T36" fmla="*/ 2 w 358"/>
                <a:gd name="T37" fmla="*/ 18 h 179"/>
                <a:gd name="T38" fmla="*/ 0 w 358"/>
                <a:gd name="T39" fmla="*/ 0 h 179"/>
                <a:gd name="T40" fmla="*/ 0 w 358"/>
                <a:gd name="T41" fmla="*/ 0 h 179"/>
                <a:gd name="T42" fmla="*/ 0 w 358"/>
                <a:gd name="T43" fmla="*/ 0 h 179"/>
                <a:gd name="T44" fmla="*/ 2 w 358"/>
                <a:gd name="T45" fmla="*/ 18 h 179"/>
                <a:gd name="T46" fmla="*/ 4 w 358"/>
                <a:gd name="T47" fmla="*/ 36 h 179"/>
                <a:gd name="T48" fmla="*/ 9 w 358"/>
                <a:gd name="T49" fmla="*/ 54 h 179"/>
                <a:gd name="T50" fmla="*/ 14 w 358"/>
                <a:gd name="T51" fmla="*/ 70 h 179"/>
                <a:gd name="T52" fmla="*/ 22 w 358"/>
                <a:gd name="T53" fmla="*/ 86 h 179"/>
                <a:gd name="T54" fmla="*/ 31 w 358"/>
                <a:gd name="T55" fmla="*/ 100 h 179"/>
                <a:gd name="T56" fmla="*/ 41 w 358"/>
                <a:gd name="T57" fmla="*/ 114 h 179"/>
                <a:gd name="T58" fmla="*/ 52 w 358"/>
                <a:gd name="T59" fmla="*/ 127 h 179"/>
                <a:gd name="T60" fmla="*/ 65 w 358"/>
                <a:gd name="T61" fmla="*/ 138 h 179"/>
                <a:gd name="T62" fmla="*/ 79 w 358"/>
                <a:gd name="T63" fmla="*/ 149 h 179"/>
                <a:gd name="T64" fmla="*/ 93 w 358"/>
                <a:gd name="T65" fmla="*/ 157 h 179"/>
                <a:gd name="T66" fmla="*/ 109 w 358"/>
                <a:gd name="T67" fmla="*/ 165 h 179"/>
                <a:gd name="T68" fmla="*/ 125 w 358"/>
                <a:gd name="T69" fmla="*/ 170 h 179"/>
                <a:gd name="T70" fmla="*/ 143 w 358"/>
                <a:gd name="T71" fmla="*/ 175 h 179"/>
                <a:gd name="T72" fmla="*/ 161 w 358"/>
                <a:gd name="T73" fmla="*/ 177 h 179"/>
                <a:gd name="T74" fmla="*/ 179 w 358"/>
                <a:gd name="T75" fmla="*/ 179 h 179"/>
                <a:gd name="T76" fmla="*/ 179 w 358"/>
                <a:gd name="T77" fmla="*/ 179 h 179"/>
                <a:gd name="T78" fmla="*/ 197 w 358"/>
                <a:gd name="T79" fmla="*/ 177 h 179"/>
                <a:gd name="T80" fmla="*/ 215 w 358"/>
                <a:gd name="T81" fmla="*/ 175 h 179"/>
                <a:gd name="T82" fmla="*/ 233 w 358"/>
                <a:gd name="T83" fmla="*/ 170 h 179"/>
                <a:gd name="T84" fmla="*/ 249 w 358"/>
                <a:gd name="T85" fmla="*/ 165 h 179"/>
                <a:gd name="T86" fmla="*/ 265 w 358"/>
                <a:gd name="T87" fmla="*/ 157 h 179"/>
                <a:gd name="T88" fmla="*/ 280 w 358"/>
                <a:gd name="T89" fmla="*/ 149 h 179"/>
                <a:gd name="T90" fmla="*/ 294 w 358"/>
                <a:gd name="T91" fmla="*/ 138 h 179"/>
                <a:gd name="T92" fmla="*/ 307 w 358"/>
                <a:gd name="T93" fmla="*/ 127 h 179"/>
                <a:gd name="T94" fmla="*/ 317 w 358"/>
                <a:gd name="T95" fmla="*/ 114 h 179"/>
                <a:gd name="T96" fmla="*/ 328 w 358"/>
                <a:gd name="T97" fmla="*/ 100 h 179"/>
                <a:gd name="T98" fmla="*/ 337 w 358"/>
                <a:gd name="T99" fmla="*/ 86 h 179"/>
                <a:gd name="T100" fmla="*/ 344 w 358"/>
                <a:gd name="T101" fmla="*/ 70 h 179"/>
                <a:gd name="T102" fmla="*/ 351 w 358"/>
                <a:gd name="T103" fmla="*/ 54 h 179"/>
                <a:gd name="T104" fmla="*/ 355 w 358"/>
                <a:gd name="T105" fmla="*/ 36 h 179"/>
                <a:gd name="T106" fmla="*/ 358 w 358"/>
                <a:gd name="T107" fmla="*/ 18 h 179"/>
                <a:gd name="T108" fmla="*/ 358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61" y="177"/>
                  </a:lnTo>
                  <a:lnTo>
                    <a:pt x="143" y="175"/>
                  </a:lnTo>
                  <a:lnTo>
                    <a:pt x="125" y="170"/>
                  </a:lnTo>
                  <a:lnTo>
                    <a:pt x="109" y="165"/>
                  </a:lnTo>
                  <a:lnTo>
                    <a:pt x="93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1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4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87">
              <a:extLst>
                <a:ext uri="{FF2B5EF4-FFF2-40B4-BE49-F238E27FC236}">
                  <a16:creationId xmlns:a16="http://schemas.microsoft.com/office/drawing/2014/main" id="{E621B168-E025-4D6E-A255-C45BAB01B3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0 w 359"/>
                <a:gd name="T9" fmla="*/ 0 h 179"/>
                <a:gd name="T10" fmla="*/ 2 w 359"/>
                <a:gd name="T11" fmla="*/ 18 h 179"/>
                <a:gd name="T12" fmla="*/ 4 w 359"/>
                <a:gd name="T13" fmla="*/ 36 h 179"/>
                <a:gd name="T14" fmla="*/ 9 w 359"/>
                <a:gd name="T15" fmla="*/ 54 h 179"/>
                <a:gd name="T16" fmla="*/ 15 w 359"/>
                <a:gd name="T17" fmla="*/ 70 h 179"/>
                <a:gd name="T18" fmla="*/ 22 w 359"/>
                <a:gd name="T19" fmla="*/ 86 h 179"/>
                <a:gd name="T20" fmla="*/ 31 w 359"/>
                <a:gd name="T21" fmla="*/ 100 h 179"/>
                <a:gd name="T22" fmla="*/ 42 w 359"/>
                <a:gd name="T23" fmla="*/ 114 h 179"/>
                <a:gd name="T24" fmla="*/ 52 w 359"/>
                <a:gd name="T25" fmla="*/ 127 h 179"/>
                <a:gd name="T26" fmla="*/ 65 w 359"/>
                <a:gd name="T27" fmla="*/ 138 h 179"/>
                <a:gd name="T28" fmla="*/ 79 w 359"/>
                <a:gd name="T29" fmla="*/ 149 h 179"/>
                <a:gd name="T30" fmla="*/ 94 w 359"/>
                <a:gd name="T31" fmla="*/ 157 h 179"/>
                <a:gd name="T32" fmla="*/ 110 w 359"/>
                <a:gd name="T33" fmla="*/ 165 h 179"/>
                <a:gd name="T34" fmla="*/ 126 w 359"/>
                <a:gd name="T35" fmla="*/ 170 h 179"/>
                <a:gd name="T36" fmla="*/ 144 w 359"/>
                <a:gd name="T37" fmla="*/ 175 h 179"/>
                <a:gd name="T38" fmla="*/ 162 w 359"/>
                <a:gd name="T39" fmla="*/ 177 h 179"/>
                <a:gd name="T40" fmla="*/ 180 w 359"/>
                <a:gd name="T41" fmla="*/ 179 h 179"/>
                <a:gd name="T42" fmla="*/ 180 w 359"/>
                <a:gd name="T43" fmla="*/ 179 h 179"/>
                <a:gd name="T44" fmla="*/ 198 w 359"/>
                <a:gd name="T45" fmla="*/ 177 h 179"/>
                <a:gd name="T46" fmla="*/ 216 w 359"/>
                <a:gd name="T47" fmla="*/ 175 h 179"/>
                <a:gd name="T48" fmla="*/ 233 w 359"/>
                <a:gd name="T49" fmla="*/ 170 h 179"/>
                <a:gd name="T50" fmla="*/ 250 w 359"/>
                <a:gd name="T51" fmla="*/ 165 h 179"/>
                <a:gd name="T52" fmla="*/ 266 w 359"/>
                <a:gd name="T53" fmla="*/ 157 h 179"/>
                <a:gd name="T54" fmla="*/ 280 w 359"/>
                <a:gd name="T55" fmla="*/ 149 h 179"/>
                <a:gd name="T56" fmla="*/ 294 w 359"/>
                <a:gd name="T57" fmla="*/ 138 h 179"/>
                <a:gd name="T58" fmla="*/ 307 w 359"/>
                <a:gd name="T59" fmla="*/ 127 h 179"/>
                <a:gd name="T60" fmla="*/ 318 w 359"/>
                <a:gd name="T61" fmla="*/ 114 h 179"/>
                <a:gd name="T62" fmla="*/ 328 w 359"/>
                <a:gd name="T63" fmla="*/ 100 h 179"/>
                <a:gd name="T64" fmla="*/ 337 w 359"/>
                <a:gd name="T65" fmla="*/ 86 h 179"/>
                <a:gd name="T66" fmla="*/ 345 w 359"/>
                <a:gd name="T67" fmla="*/ 70 h 179"/>
                <a:gd name="T68" fmla="*/ 352 w 359"/>
                <a:gd name="T69" fmla="*/ 54 h 179"/>
                <a:gd name="T70" fmla="*/ 355 w 359"/>
                <a:gd name="T71" fmla="*/ 36 h 179"/>
                <a:gd name="T72" fmla="*/ 359 w 359"/>
                <a:gd name="T73" fmla="*/ 18 h 179"/>
                <a:gd name="T74" fmla="*/ 359 w 359"/>
                <a:gd name="T75" fmla="*/ 0 h 179"/>
                <a:gd name="T76" fmla="*/ 359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6" y="175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5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324A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88">
              <a:extLst>
                <a:ext uri="{FF2B5EF4-FFF2-40B4-BE49-F238E27FC236}">
                  <a16:creationId xmlns:a16="http://schemas.microsoft.com/office/drawing/2014/main" id="{07DB1FEF-1F05-40CD-BBBE-DA9268B3C6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0 w 359"/>
                <a:gd name="T9" fmla="*/ 0 h 179"/>
                <a:gd name="T10" fmla="*/ 2 w 359"/>
                <a:gd name="T11" fmla="*/ 18 h 179"/>
                <a:gd name="T12" fmla="*/ 4 w 359"/>
                <a:gd name="T13" fmla="*/ 36 h 179"/>
                <a:gd name="T14" fmla="*/ 9 w 359"/>
                <a:gd name="T15" fmla="*/ 54 h 179"/>
                <a:gd name="T16" fmla="*/ 15 w 359"/>
                <a:gd name="T17" fmla="*/ 70 h 179"/>
                <a:gd name="T18" fmla="*/ 22 w 359"/>
                <a:gd name="T19" fmla="*/ 86 h 179"/>
                <a:gd name="T20" fmla="*/ 31 w 359"/>
                <a:gd name="T21" fmla="*/ 100 h 179"/>
                <a:gd name="T22" fmla="*/ 42 w 359"/>
                <a:gd name="T23" fmla="*/ 114 h 179"/>
                <a:gd name="T24" fmla="*/ 52 w 359"/>
                <a:gd name="T25" fmla="*/ 127 h 179"/>
                <a:gd name="T26" fmla="*/ 65 w 359"/>
                <a:gd name="T27" fmla="*/ 138 h 179"/>
                <a:gd name="T28" fmla="*/ 79 w 359"/>
                <a:gd name="T29" fmla="*/ 149 h 179"/>
                <a:gd name="T30" fmla="*/ 94 w 359"/>
                <a:gd name="T31" fmla="*/ 157 h 179"/>
                <a:gd name="T32" fmla="*/ 110 w 359"/>
                <a:gd name="T33" fmla="*/ 165 h 179"/>
                <a:gd name="T34" fmla="*/ 126 w 359"/>
                <a:gd name="T35" fmla="*/ 170 h 179"/>
                <a:gd name="T36" fmla="*/ 144 w 359"/>
                <a:gd name="T37" fmla="*/ 175 h 179"/>
                <a:gd name="T38" fmla="*/ 162 w 359"/>
                <a:gd name="T39" fmla="*/ 177 h 179"/>
                <a:gd name="T40" fmla="*/ 180 w 359"/>
                <a:gd name="T41" fmla="*/ 179 h 179"/>
                <a:gd name="T42" fmla="*/ 180 w 359"/>
                <a:gd name="T43" fmla="*/ 179 h 179"/>
                <a:gd name="T44" fmla="*/ 198 w 359"/>
                <a:gd name="T45" fmla="*/ 177 h 179"/>
                <a:gd name="T46" fmla="*/ 216 w 359"/>
                <a:gd name="T47" fmla="*/ 175 h 179"/>
                <a:gd name="T48" fmla="*/ 233 w 359"/>
                <a:gd name="T49" fmla="*/ 170 h 179"/>
                <a:gd name="T50" fmla="*/ 250 w 359"/>
                <a:gd name="T51" fmla="*/ 165 h 179"/>
                <a:gd name="T52" fmla="*/ 266 w 359"/>
                <a:gd name="T53" fmla="*/ 157 h 179"/>
                <a:gd name="T54" fmla="*/ 280 w 359"/>
                <a:gd name="T55" fmla="*/ 149 h 179"/>
                <a:gd name="T56" fmla="*/ 294 w 359"/>
                <a:gd name="T57" fmla="*/ 138 h 179"/>
                <a:gd name="T58" fmla="*/ 307 w 359"/>
                <a:gd name="T59" fmla="*/ 127 h 179"/>
                <a:gd name="T60" fmla="*/ 318 w 359"/>
                <a:gd name="T61" fmla="*/ 114 h 179"/>
                <a:gd name="T62" fmla="*/ 328 w 359"/>
                <a:gd name="T63" fmla="*/ 100 h 179"/>
                <a:gd name="T64" fmla="*/ 337 w 359"/>
                <a:gd name="T65" fmla="*/ 86 h 179"/>
                <a:gd name="T66" fmla="*/ 345 w 359"/>
                <a:gd name="T67" fmla="*/ 70 h 179"/>
                <a:gd name="T68" fmla="*/ 352 w 359"/>
                <a:gd name="T69" fmla="*/ 54 h 179"/>
                <a:gd name="T70" fmla="*/ 355 w 359"/>
                <a:gd name="T71" fmla="*/ 36 h 179"/>
                <a:gd name="T72" fmla="*/ 359 w 359"/>
                <a:gd name="T73" fmla="*/ 18 h 179"/>
                <a:gd name="T74" fmla="*/ 359 w 359"/>
                <a:gd name="T75" fmla="*/ 0 h 179"/>
                <a:gd name="T76" fmla="*/ 359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6" y="175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5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89">
              <a:extLst>
                <a:ext uri="{FF2B5EF4-FFF2-40B4-BE49-F238E27FC236}">
                  <a16:creationId xmlns:a16="http://schemas.microsoft.com/office/drawing/2014/main" id="{54AADE34-0107-4EFA-9977-28387D77D0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9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90">
              <a:extLst>
                <a:ext uri="{FF2B5EF4-FFF2-40B4-BE49-F238E27FC236}">
                  <a16:creationId xmlns:a16="http://schemas.microsoft.com/office/drawing/2014/main" id="{5EEC5C9A-031B-4D6C-A3CF-271AED0664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91">
              <a:extLst>
                <a:ext uri="{FF2B5EF4-FFF2-40B4-BE49-F238E27FC236}">
                  <a16:creationId xmlns:a16="http://schemas.microsoft.com/office/drawing/2014/main" id="{8956B309-5EF5-4E39-8A6F-8CFE57704D5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9847" y="5555828"/>
              <a:ext cx="569913" cy="568325"/>
            </a:xfrm>
            <a:custGeom>
              <a:avLst/>
              <a:gdLst>
                <a:gd name="T0" fmla="*/ 359 w 359"/>
                <a:gd name="T1" fmla="*/ 197 h 358"/>
                <a:gd name="T2" fmla="*/ 344 w 359"/>
                <a:gd name="T3" fmla="*/ 249 h 358"/>
                <a:gd name="T4" fmla="*/ 317 w 359"/>
                <a:gd name="T5" fmla="*/ 293 h 358"/>
                <a:gd name="T6" fmla="*/ 280 w 359"/>
                <a:gd name="T7" fmla="*/ 328 h 358"/>
                <a:gd name="T8" fmla="*/ 233 w 359"/>
                <a:gd name="T9" fmla="*/ 349 h 358"/>
                <a:gd name="T10" fmla="*/ 179 w 359"/>
                <a:gd name="T11" fmla="*/ 358 h 358"/>
                <a:gd name="T12" fmla="*/ 143 w 359"/>
                <a:gd name="T13" fmla="*/ 354 h 358"/>
                <a:gd name="T14" fmla="*/ 93 w 359"/>
                <a:gd name="T15" fmla="*/ 336 h 358"/>
                <a:gd name="T16" fmla="*/ 52 w 359"/>
                <a:gd name="T17" fmla="*/ 306 h 358"/>
                <a:gd name="T18" fmla="*/ 22 w 359"/>
                <a:gd name="T19" fmla="*/ 265 h 358"/>
                <a:gd name="T20" fmla="*/ 4 w 359"/>
                <a:gd name="T21" fmla="*/ 215 h 358"/>
                <a:gd name="T22" fmla="*/ 0 w 359"/>
                <a:gd name="T23" fmla="*/ 179 h 358"/>
                <a:gd name="T24" fmla="*/ 4 w 359"/>
                <a:gd name="T25" fmla="*/ 215 h 358"/>
                <a:gd name="T26" fmla="*/ 22 w 359"/>
                <a:gd name="T27" fmla="*/ 265 h 358"/>
                <a:gd name="T28" fmla="*/ 52 w 359"/>
                <a:gd name="T29" fmla="*/ 306 h 358"/>
                <a:gd name="T30" fmla="*/ 93 w 359"/>
                <a:gd name="T31" fmla="*/ 336 h 358"/>
                <a:gd name="T32" fmla="*/ 143 w 359"/>
                <a:gd name="T33" fmla="*/ 354 h 358"/>
                <a:gd name="T34" fmla="*/ 179 w 359"/>
                <a:gd name="T35" fmla="*/ 358 h 358"/>
                <a:gd name="T36" fmla="*/ 233 w 359"/>
                <a:gd name="T37" fmla="*/ 349 h 358"/>
                <a:gd name="T38" fmla="*/ 280 w 359"/>
                <a:gd name="T39" fmla="*/ 328 h 358"/>
                <a:gd name="T40" fmla="*/ 317 w 359"/>
                <a:gd name="T41" fmla="*/ 293 h 358"/>
                <a:gd name="T42" fmla="*/ 344 w 359"/>
                <a:gd name="T43" fmla="*/ 249 h 358"/>
                <a:gd name="T44" fmla="*/ 359 w 359"/>
                <a:gd name="T45" fmla="*/ 197 h 358"/>
                <a:gd name="T46" fmla="*/ 359 w 359"/>
                <a:gd name="T47" fmla="*/ 179 h 358"/>
                <a:gd name="T48" fmla="*/ 179 w 359"/>
                <a:gd name="T49" fmla="*/ 0 h 358"/>
                <a:gd name="T50" fmla="*/ 143 w 359"/>
                <a:gd name="T51" fmla="*/ 3 h 358"/>
                <a:gd name="T52" fmla="*/ 93 w 359"/>
                <a:gd name="T53" fmla="*/ 21 h 358"/>
                <a:gd name="T54" fmla="*/ 52 w 359"/>
                <a:gd name="T55" fmla="*/ 52 h 358"/>
                <a:gd name="T56" fmla="*/ 22 w 359"/>
                <a:gd name="T57" fmla="*/ 93 h 358"/>
                <a:gd name="T58" fmla="*/ 4 w 359"/>
                <a:gd name="T59" fmla="*/ 143 h 358"/>
                <a:gd name="T60" fmla="*/ 0 w 359"/>
                <a:gd name="T61" fmla="*/ 179 h 358"/>
                <a:gd name="T62" fmla="*/ 4 w 359"/>
                <a:gd name="T63" fmla="*/ 143 h 358"/>
                <a:gd name="T64" fmla="*/ 22 w 359"/>
                <a:gd name="T65" fmla="*/ 93 h 358"/>
                <a:gd name="T66" fmla="*/ 52 w 359"/>
                <a:gd name="T67" fmla="*/ 52 h 358"/>
                <a:gd name="T68" fmla="*/ 93 w 359"/>
                <a:gd name="T69" fmla="*/ 21 h 358"/>
                <a:gd name="T70" fmla="*/ 143 w 359"/>
                <a:gd name="T71" fmla="*/ 3 h 358"/>
                <a:gd name="T72" fmla="*/ 179 w 359"/>
                <a:gd name="T73" fmla="*/ 179 h 358"/>
                <a:gd name="T74" fmla="*/ 359 w 359"/>
                <a:gd name="T75" fmla="*/ 161 h 358"/>
                <a:gd name="T76" fmla="*/ 344 w 359"/>
                <a:gd name="T77" fmla="*/ 109 h 358"/>
                <a:gd name="T78" fmla="*/ 317 w 359"/>
                <a:gd name="T79" fmla="*/ 64 h 358"/>
                <a:gd name="T80" fmla="*/ 280 w 359"/>
                <a:gd name="T81" fmla="*/ 30 h 358"/>
                <a:gd name="T82" fmla="*/ 233 w 359"/>
                <a:gd name="T83" fmla="*/ 7 h 358"/>
                <a:gd name="T84" fmla="*/ 179 w 359"/>
                <a:gd name="T85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9" h="358">
                  <a:moveTo>
                    <a:pt x="359" y="179"/>
                  </a:moveTo>
                  <a:lnTo>
                    <a:pt x="359" y="179"/>
                  </a:lnTo>
                  <a:lnTo>
                    <a:pt x="359" y="197"/>
                  </a:lnTo>
                  <a:lnTo>
                    <a:pt x="355" y="215"/>
                  </a:lnTo>
                  <a:lnTo>
                    <a:pt x="351" y="233"/>
                  </a:lnTo>
                  <a:lnTo>
                    <a:pt x="344" y="249"/>
                  </a:lnTo>
                  <a:lnTo>
                    <a:pt x="337" y="265"/>
                  </a:lnTo>
                  <a:lnTo>
                    <a:pt x="328" y="279"/>
                  </a:lnTo>
                  <a:lnTo>
                    <a:pt x="317" y="293"/>
                  </a:lnTo>
                  <a:lnTo>
                    <a:pt x="307" y="306"/>
                  </a:lnTo>
                  <a:lnTo>
                    <a:pt x="294" y="317"/>
                  </a:lnTo>
                  <a:lnTo>
                    <a:pt x="280" y="328"/>
                  </a:lnTo>
                  <a:lnTo>
                    <a:pt x="265" y="336"/>
                  </a:lnTo>
                  <a:lnTo>
                    <a:pt x="249" y="344"/>
                  </a:lnTo>
                  <a:lnTo>
                    <a:pt x="233" y="349"/>
                  </a:lnTo>
                  <a:lnTo>
                    <a:pt x="215" y="354"/>
                  </a:lnTo>
                  <a:lnTo>
                    <a:pt x="197" y="356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61" y="356"/>
                  </a:lnTo>
                  <a:lnTo>
                    <a:pt x="143" y="354"/>
                  </a:lnTo>
                  <a:lnTo>
                    <a:pt x="126" y="349"/>
                  </a:lnTo>
                  <a:lnTo>
                    <a:pt x="109" y="344"/>
                  </a:lnTo>
                  <a:lnTo>
                    <a:pt x="93" y="336"/>
                  </a:lnTo>
                  <a:lnTo>
                    <a:pt x="79" y="328"/>
                  </a:lnTo>
                  <a:lnTo>
                    <a:pt x="65" y="317"/>
                  </a:lnTo>
                  <a:lnTo>
                    <a:pt x="52" y="306"/>
                  </a:lnTo>
                  <a:lnTo>
                    <a:pt x="41" y="293"/>
                  </a:lnTo>
                  <a:lnTo>
                    <a:pt x="31" y="279"/>
                  </a:lnTo>
                  <a:lnTo>
                    <a:pt x="22" y="265"/>
                  </a:lnTo>
                  <a:lnTo>
                    <a:pt x="14" y="249"/>
                  </a:lnTo>
                  <a:lnTo>
                    <a:pt x="9" y="233"/>
                  </a:lnTo>
                  <a:lnTo>
                    <a:pt x="4" y="215"/>
                  </a:lnTo>
                  <a:lnTo>
                    <a:pt x="2" y="197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3"/>
                  </a:lnTo>
                  <a:lnTo>
                    <a:pt x="14" y="249"/>
                  </a:lnTo>
                  <a:lnTo>
                    <a:pt x="22" y="265"/>
                  </a:lnTo>
                  <a:lnTo>
                    <a:pt x="31" y="279"/>
                  </a:lnTo>
                  <a:lnTo>
                    <a:pt x="41" y="293"/>
                  </a:lnTo>
                  <a:lnTo>
                    <a:pt x="52" y="306"/>
                  </a:lnTo>
                  <a:lnTo>
                    <a:pt x="65" y="317"/>
                  </a:lnTo>
                  <a:lnTo>
                    <a:pt x="79" y="328"/>
                  </a:lnTo>
                  <a:lnTo>
                    <a:pt x="93" y="336"/>
                  </a:lnTo>
                  <a:lnTo>
                    <a:pt x="109" y="344"/>
                  </a:lnTo>
                  <a:lnTo>
                    <a:pt x="126" y="349"/>
                  </a:lnTo>
                  <a:lnTo>
                    <a:pt x="143" y="354"/>
                  </a:lnTo>
                  <a:lnTo>
                    <a:pt x="161" y="356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97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5" y="336"/>
                  </a:lnTo>
                  <a:lnTo>
                    <a:pt x="280" y="328"/>
                  </a:lnTo>
                  <a:lnTo>
                    <a:pt x="294" y="317"/>
                  </a:lnTo>
                  <a:lnTo>
                    <a:pt x="307" y="306"/>
                  </a:lnTo>
                  <a:lnTo>
                    <a:pt x="317" y="293"/>
                  </a:lnTo>
                  <a:lnTo>
                    <a:pt x="328" y="279"/>
                  </a:lnTo>
                  <a:lnTo>
                    <a:pt x="337" y="265"/>
                  </a:lnTo>
                  <a:lnTo>
                    <a:pt x="344" y="249"/>
                  </a:lnTo>
                  <a:lnTo>
                    <a:pt x="351" y="233"/>
                  </a:lnTo>
                  <a:lnTo>
                    <a:pt x="355" y="215"/>
                  </a:lnTo>
                  <a:lnTo>
                    <a:pt x="359" y="197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close/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1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3" y="21"/>
                  </a:lnTo>
                  <a:lnTo>
                    <a:pt x="109" y="14"/>
                  </a:lnTo>
                  <a:lnTo>
                    <a:pt x="126" y="7"/>
                  </a:lnTo>
                  <a:lnTo>
                    <a:pt x="143" y="3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B5C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92">
              <a:extLst>
                <a:ext uri="{FF2B5EF4-FFF2-40B4-BE49-F238E27FC236}">
                  <a16:creationId xmlns:a16="http://schemas.microsoft.com/office/drawing/2014/main" id="{A414DC80-7D89-4B37-A1D3-125721B3F6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355 w 359"/>
                <a:gd name="T3" fmla="*/ 36 h 179"/>
                <a:gd name="T4" fmla="*/ 344 w 359"/>
                <a:gd name="T5" fmla="*/ 70 h 179"/>
                <a:gd name="T6" fmla="*/ 328 w 359"/>
                <a:gd name="T7" fmla="*/ 100 h 179"/>
                <a:gd name="T8" fmla="*/ 307 w 359"/>
                <a:gd name="T9" fmla="*/ 127 h 179"/>
                <a:gd name="T10" fmla="*/ 280 w 359"/>
                <a:gd name="T11" fmla="*/ 149 h 179"/>
                <a:gd name="T12" fmla="*/ 249 w 359"/>
                <a:gd name="T13" fmla="*/ 165 h 179"/>
                <a:gd name="T14" fmla="*/ 215 w 359"/>
                <a:gd name="T15" fmla="*/ 175 h 179"/>
                <a:gd name="T16" fmla="*/ 179 w 359"/>
                <a:gd name="T17" fmla="*/ 179 h 179"/>
                <a:gd name="T18" fmla="*/ 161 w 359"/>
                <a:gd name="T19" fmla="*/ 177 h 179"/>
                <a:gd name="T20" fmla="*/ 126 w 359"/>
                <a:gd name="T21" fmla="*/ 170 h 179"/>
                <a:gd name="T22" fmla="*/ 93 w 359"/>
                <a:gd name="T23" fmla="*/ 157 h 179"/>
                <a:gd name="T24" fmla="*/ 65 w 359"/>
                <a:gd name="T25" fmla="*/ 138 h 179"/>
                <a:gd name="T26" fmla="*/ 41 w 359"/>
                <a:gd name="T27" fmla="*/ 114 h 179"/>
                <a:gd name="T28" fmla="*/ 22 w 359"/>
                <a:gd name="T29" fmla="*/ 86 h 179"/>
                <a:gd name="T30" fmla="*/ 9 w 359"/>
                <a:gd name="T31" fmla="*/ 54 h 179"/>
                <a:gd name="T32" fmla="*/ 2 w 359"/>
                <a:gd name="T33" fmla="*/ 18 h 179"/>
                <a:gd name="T34" fmla="*/ 0 w 359"/>
                <a:gd name="T35" fmla="*/ 0 h 179"/>
                <a:gd name="T36" fmla="*/ 2 w 359"/>
                <a:gd name="T37" fmla="*/ 18 h 179"/>
                <a:gd name="T38" fmla="*/ 9 w 359"/>
                <a:gd name="T39" fmla="*/ 54 h 179"/>
                <a:gd name="T40" fmla="*/ 22 w 359"/>
                <a:gd name="T41" fmla="*/ 86 h 179"/>
                <a:gd name="T42" fmla="*/ 41 w 359"/>
                <a:gd name="T43" fmla="*/ 114 h 179"/>
                <a:gd name="T44" fmla="*/ 65 w 359"/>
                <a:gd name="T45" fmla="*/ 138 h 179"/>
                <a:gd name="T46" fmla="*/ 93 w 359"/>
                <a:gd name="T47" fmla="*/ 157 h 179"/>
                <a:gd name="T48" fmla="*/ 126 w 359"/>
                <a:gd name="T49" fmla="*/ 170 h 179"/>
                <a:gd name="T50" fmla="*/ 161 w 359"/>
                <a:gd name="T51" fmla="*/ 177 h 179"/>
                <a:gd name="T52" fmla="*/ 179 w 359"/>
                <a:gd name="T53" fmla="*/ 179 h 179"/>
                <a:gd name="T54" fmla="*/ 215 w 359"/>
                <a:gd name="T55" fmla="*/ 175 h 179"/>
                <a:gd name="T56" fmla="*/ 249 w 359"/>
                <a:gd name="T57" fmla="*/ 165 h 179"/>
                <a:gd name="T58" fmla="*/ 280 w 359"/>
                <a:gd name="T59" fmla="*/ 149 h 179"/>
                <a:gd name="T60" fmla="*/ 307 w 359"/>
                <a:gd name="T61" fmla="*/ 127 h 179"/>
                <a:gd name="T62" fmla="*/ 328 w 359"/>
                <a:gd name="T63" fmla="*/ 100 h 179"/>
                <a:gd name="T64" fmla="*/ 344 w 359"/>
                <a:gd name="T65" fmla="*/ 70 h 179"/>
                <a:gd name="T66" fmla="*/ 355 w 359"/>
                <a:gd name="T67" fmla="*/ 36 h 179"/>
                <a:gd name="T68" fmla="*/ 359 w 359"/>
                <a:gd name="T69" fmla="*/ 0 h 179"/>
                <a:gd name="T70" fmla="*/ 359 w 359"/>
                <a:gd name="T71" fmla="*/ 0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359" y="0"/>
                  </a:lnTo>
                  <a:lnTo>
                    <a:pt x="359" y="18"/>
                  </a:lnTo>
                  <a:lnTo>
                    <a:pt x="355" y="36"/>
                  </a:lnTo>
                  <a:lnTo>
                    <a:pt x="351" y="54"/>
                  </a:lnTo>
                  <a:lnTo>
                    <a:pt x="344" y="70"/>
                  </a:lnTo>
                  <a:lnTo>
                    <a:pt x="337" y="86"/>
                  </a:lnTo>
                  <a:lnTo>
                    <a:pt x="328" y="100"/>
                  </a:lnTo>
                  <a:lnTo>
                    <a:pt x="317" y="114"/>
                  </a:lnTo>
                  <a:lnTo>
                    <a:pt x="307" y="127"/>
                  </a:lnTo>
                  <a:lnTo>
                    <a:pt x="294" y="138"/>
                  </a:lnTo>
                  <a:lnTo>
                    <a:pt x="280" y="149"/>
                  </a:lnTo>
                  <a:lnTo>
                    <a:pt x="265" y="157"/>
                  </a:lnTo>
                  <a:lnTo>
                    <a:pt x="249" y="165"/>
                  </a:lnTo>
                  <a:lnTo>
                    <a:pt x="233" y="170"/>
                  </a:lnTo>
                  <a:lnTo>
                    <a:pt x="215" y="175"/>
                  </a:lnTo>
                  <a:lnTo>
                    <a:pt x="197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61" y="177"/>
                  </a:lnTo>
                  <a:lnTo>
                    <a:pt x="143" y="175"/>
                  </a:lnTo>
                  <a:lnTo>
                    <a:pt x="126" y="170"/>
                  </a:lnTo>
                  <a:lnTo>
                    <a:pt x="109" y="165"/>
                  </a:lnTo>
                  <a:lnTo>
                    <a:pt x="93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1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4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93">
              <a:extLst>
                <a:ext uri="{FF2B5EF4-FFF2-40B4-BE49-F238E27FC236}">
                  <a16:creationId xmlns:a16="http://schemas.microsoft.com/office/drawing/2014/main" id="{64EC3E50-8A6C-4BE4-BF76-661ADEFA81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555828"/>
              <a:ext cx="569913" cy="284163"/>
            </a:xfrm>
            <a:custGeom>
              <a:avLst/>
              <a:gdLst>
                <a:gd name="T0" fmla="*/ 179 w 359"/>
                <a:gd name="T1" fmla="*/ 0 h 179"/>
                <a:gd name="T2" fmla="*/ 179 w 359"/>
                <a:gd name="T3" fmla="*/ 0 h 179"/>
                <a:gd name="T4" fmla="*/ 161 w 359"/>
                <a:gd name="T5" fmla="*/ 0 h 179"/>
                <a:gd name="T6" fmla="*/ 143 w 359"/>
                <a:gd name="T7" fmla="*/ 3 h 179"/>
                <a:gd name="T8" fmla="*/ 126 w 359"/>
                <a:gd name="T9" fmla="*/ 7 h 179"/>
                <a:gd name="T10" fmla="*/ 109 w 359"/>
                <a:gd name="T11" fmla="*/ 14 h 179"/>
                <a:gd name="T12" fmla="*/ 93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1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4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0 w 359"/>
                <a:gd name="T37" fmla="*/ 179 h 179"/>
                <a:gd name="T38" fmla="*/ 0 w 359"/>
                <a:gd name="T39" fmla="*/ 179 h 179"/>
                <a:gd name="T40" fmla="*/ 2 w 359"/>
                <a:gd name="T41" fmla="*/ 161 h 179"/>
                <a:gd name="T42" fmla="*/ 4 w 359"/>
                <a:gd name="T43" fmla="*/ 143 h 179"/>
                <a:gd name="T44" fmla="*/ 9 w 359"/>
                <a:gd name="T45" fmla="*/ 125 h 179"/>
                <a:gd name="T46" fmla="*/ 14 w 359"/>
                <a:gd name="T47" fmla="*/ 109 h 179"/>
                <a:gd name="T48" fmla="*/ 22 w 359"/>
                <a:gd name="T49" fmla="*/ 93 h 179"/>
                <a:gd name="T50" fmla="*/ 31 w 359"/>
                <a:gd name="T51" fmla="*/ 78 h 179"/>
                <a:gd name="T52" fmla="*/ 41 w 359"/>
                <a:gd name="T53" fmla="*/ 64 h 179"/>
                <a:gd name="T54" fmla="*/ 52 w 359"/>
                <a:gd name="T55" fmla="*/ 52 h 179"/>
                <a:gd name="T56" fmla="*/ 65 w 359"/>
                <a:gd name="T57" fmla="*/ 41 h 179"/>
                <a:gd name="T58" fmla="*/ 79 w 359"/>
                <a:gd name="T59" fmla="*/ 30 h 179"/>
                <a:gd name="T60" fmla="*/ 93 w 359"/>
                <a:gd name="T61" fmla="*/ 21 h 179"/>
                <a:gd name="T62" fmla="*/ 109 w 359"/>
                <a:gd name="T63" fmla="*/ 14 h 179"/>
                <a:gd name="T64" fmla="*/ 126 w 359"/>
                <a:gd name="T65" fmla="*/ 7 h 179"/>
                <a:gd name="T66" fmla="*/ 143 w 359"/>
                <a:gd name="T67" fmla="*/ 3 h 179"/>
                <a:gd name="T68" fmla="*/ 161 w 359"/>
                <a:gd name="T69" fmla="*/ 0 h 179"/>
                <a:gd name="T70" fmla="*/ 179 w 359"/>
                <a:gd name="T71" fmla="*/ 0 h 179"/>
                <a:gd name="T72" fmla="*/ 179 w 359"/>
                <a:gd name="T73" fmla="*/ 179 h 179"/>
                <a:gd name="T74" fmla="*/ 359 w 359"/>
                <a:gd name="T75" fmla="*/ 179 h 179"/>
                <a:gd name="T76" fmla="*/ 359 w 359"/>
                <a:gd name="T77" fmla="*/ 179 h 179"/>
                <a:gd name="T78" fmla="*/ 359 w 359"/>
                <a:gd name="T79" fmla="*/ 161 h 179"/>
                <a:gd name="T80" fmla="*/ 355 w 359"/>
                <a:gd name="T81" fmla="*/ 143 h 179"/>
                <a:gd name="T82" fmla="*/ 351 w 359"/>
                <a:gd name="T83" fmla="*/ 125 h 179"/>
                <a:gd name="T84" fmla="*/ 344 w 359"/>
                <a:gd name="T85" fmla="*/ 109 h 179"/>
                <a:gd name="T86" fmla="*/ 337 w 359"/>
                <a:gd name="T87" fmla="*/ 93 h 179"/>
                <a:gd name="T88" fmla="*/ 328 w 359"/>
                <a:gd name="T89" fmla="*/ 78 h 179"/>
                <a:gd name="T90" fmla="*/ 317 w 359"/>
                <a:gd name="T91" fmla="*/ 64 h 179"/>
                <a:gd name="T92" fmla="*/ 307 w 359"/>
                <a:gd name="T93" fmla="*/ 52 h 179"/>
                <a:gd name="T94" fmla="*/ 294 w 359"/>
                <a:gd name="T95" fmla="*/ 41 h 179"/>
                <a:gd name="T96" fmla="*/ 280 w 359"/>
                <a:gd name="T97" fmla="*/ 30 h 179"/>
                <a:gd name="T98" fmla="*/ 265 w 359"/>
                <a:gd name="T99" fmla="*/ 21 h 179"/>
                <a:gd name="T100" fmla="*/ 249 w 359"/>
                <a:gd name="T101" fmla="*/ 14 h 179"/>
                <a:gd name="T102" fmla="*/ 233 w 359"/>
                <a:gd name="T103" fmla="*/ 7 h 179"/>
                <a:gd name="T104" fmla="*/ 215 w 359"/>
                <a:gd name="T105" fmla="*/ 3 h 179"/>
                <a:gd name="T106" fmla="*/ 197 w 359"/>
                <a:gd name="T107" fmla="*/ 0 h 179"/>
                <a:gd name="T108" fmla="*/ 179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1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3" y="21"/>
                  </a:lnTo>
                  <a:lnTo>
                    <a:pt x="109" y="14"/>
                  </a:lnTo>
                  <a:lnTo>
                    <a:pt x="126" y="7"/>
                  </a:lnTo>
                  <a:lnTo>
                    <a:pt x="143" y="3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94">
              <a:extLst>
                <a:ext uri="{FF2B5EF4-FFF2-40B4-BE49-F238E27FC236}">
                  <a16:creationId xmlns:a16="http://schemas.microsoft.com/office/drawing/2014/main" id="{0AEE880A-E650-4357-A9E5-76F3453DE5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25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95">
              <a:extLst>
                <a:ext uri="{FF2B5EF4-FFF2-40B4-BE49-F238E27FC236}">
                  <a16:creationId xmlns:a16="http://schemas.microsoft.com/office/drawing/2014/main" id="{BC29BE11-B1AB-448E-ACDD-3E56891538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96">
              <a:extLst>
                <a:ext uri="{FF2B5EF4-FFF2-40B4-BE49-F238E27FC236}">
                  <a16:creationId xmlns:a16="http://schemas.microsoft.com/office/drawing/2014/main" id="{A1286DD1-906C-46CF-BDEE-085FBA25D5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2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21A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97">
              <a:extLst>
                <a:ext uri="{FF2B5EF4-FFF2-40B4-BE49-F238E27FC236}">
                  <a16:creationId xmlns:a16="http://schemas.microsoft.com/office/drawing/2014/main" id="{74FEB770-473C-4073-87EE-E9F0B6AC9D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2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98">
              <a:extLst>
                <a:ext uri="{FF2B5EF4-FFF2-40B4-BE49-F238E27FC236}">
                  <a16:creationId xmlns:a16="http://schemas.microsoft.com/office/drawing/2014/main" id="{798B57EA-ABCB-447E-BE2F-60AF872114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8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785D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99">
              <a:extLst>
                <a:ext uri="{FF2B5EF4-FFF2-40B4-BE49-F238E27FC236}">
                  <a16:creationId xmlns:a16="http://schemas.microsoft.com/office/drawing/2014/main" id="{7C98E455-A115-4DB2-8BE2-40B7434C37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8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100">
              <a:extLst>
                <a:ext uri="{FF2B5EF4-FFF2-40B4-BE49-F238E27FC236}">
                  <a16:creationId xmlns:a16="http://schemas.microsoft.com/office/drawing/2014/main" id="{054E704A-66EC-4566-9801-7DBCA4B5FD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5C58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101">
              <a:extLst>
                <a:ext uri="{FF2B5EF4-FFF2-40B4-BE49-F238E27FC236}">
                  <a16:creationId xmlns:a16="http://schemas.microsoft.com/office/drawing/2014/main" id="{1EA9915E-C974-44F5-BF16-C451198CE3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102">
              <a:extLst>
                <a:ext uri="{FF2B5EF4-FFF2-40B4-BE49-F238E27FC236}">
                  <a16:creationId xmlns:a16="http://schemas.microsoft.com/office/drawing/2014/main" id="{513C8913-E802-4551-B229-D4D96694BF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8F9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103">
              <a:extLst>
                <a:ext uri="{FF2B5EF4-FFF2-40B4-BE49-F238E27FC236}">
                  <a16:creationId xmlns:a16="http://schemas.microsoft.com/office/drawing/2014/main" id="{75E45C73-0D6C-4BF6-90BD-6C6B617657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104">
              <a:extLst>
                <a:ext uri="{FF2B5EF4-FFF2-40B4-BE49-F238E27FC236}">
                  <a16:creationId xmlns:a16="http://schemas.microsoft.com/office/drawing/2014/main" id="{514A4F91-1DB2-4D1D-8878-F297E47E07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08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5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7 w 179"/>
                <a:gd name="T17" fmla="*/ 93 h 179"/>
                <a:gd name="T18" fmla="*/ 148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4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3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5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7" y="93"/>
                  </a:lnTo>
                  <a:lnTo>
                    <a:pt x="148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4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3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9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105">
              <a:extLst>
                <a:ext uri="{FF2B5EF4-FFF2-40B4-BE49-F238E27FC236}">
                  <a16:creationId xmlns:a16="http://schemas.microsoft.com/office/drawing/2014/main" id="{47AB2489-EF6D-426A-B0E7-B41977C7E0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08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5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7 w 179"/>
                <a:gd name="T17" fmla="*/ 93 h 179"/>
                <a:gd name="T18" fmla="*/ 148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4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3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5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7" y="93"/>
                  </a:lnTo>
                  <a:lnTo>
                    <a:pt x="148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4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3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106">
              <a:extLst>
                <a:ext uri="{FF2B5EF4-FFF2-40B4-BE49-F238E27FC236}">
                  <a16:creationId xmlns:a16="http://schemas.microsoft.com/office/drawing/2014/main" id="{33D94F09-9BA3-4C3E-9A4C-057D19FCB2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5211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107">
              <a:extLst>
                <a:ext uri="{FF2B5EF4-FFF2-40B4-BE49-F238E27FC236}">
                  <a16:creationId xmlns:a16="http://schemas.microsoft.com/office/drawing/2014/main" id="{95F57E6B-5F7B-4450-B112-F890B0AF3B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108">
              <a:extLst>
                <a:ext uri="{FF2B5EF4-FFF2-40B4-BE49-F238E27FC236}">
                  <a16:creationId xmlns:a16="http://schemas.microsoft.com/office/drawing/2014/main" id="{CBAE600E-54ED-4C1C-9924-B3C5C8944B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026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18 w 179"/>
                <a:gd name="T9" fmla="*/ 177 h 179"/>
                <a:gd name="T10" fmla="*/ 36 w 179"/>
                <a:gd name="T11" fmla="*/ 175 h 179"/>
                <a:gd name="T12" fmla="*/ 54 w 179"/>
                <a:gd name="T13" fmla="*/ 170 h 179"/>
                <a:gd name="T14" fmla="*/ 70 w 179"/>
                <a:gd name="T15" fmla="*/ 165 h 179"/>
                <a:gd name="T16" fmla="*/ 86 w 179"/>
                <a:gd name="T17" fmla="*/ 157 h 179"/>
                <a:gd name="T18" fmla="*/ 100 w 179"/>
                <a:gd name="T19" fmla="*/ 149 h 179"/>
                <a:gd name="T20" fmla="*/ 115 w 179"/>
                <a:gd name="T21" fmla="*/ 138 h 179"/>
                <a:gd name="T22" fmla="*/ 127 w 179"/>
                <a:gd name="T23" fmla="*/ 127 h 179"/>
                <a:gd name="T24" fmla="*/ 138 w 179"/>
                <a:gd name="T25" fmla="*/ 114 h 179"/>
                <a:gd name="T26" fmla="*/ 149 w 179"/>
                <a:gd name="T27" fmla="*/ 100 h 179"/>
                <a:gd name="T28" fmla="*/ 158 w 179"/>
                <a:gd name="T29" fmla="*/ 86 h 179"/>
                <a:gd name="T30" fmla="*/ 165 w 179"/>
                <a:gd name="T31" fmla="*/ 70 h 179"/>
                <a:gd name="T32" fmla="*/ 172 w 179"/>
                <a:gd name="T33" fmla="*/ 54 h 179"/>
                <a:gd name="T34" fmla="*/ 175 w 179"/>
                <a:gd name="T35" fmla="*/ 36 h 179"/>
                <a:gd name="T36" fmla="*/ 179 w 179"/>
                <a:gd name="T37" fmla="*/ 18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C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109">
              <a:extLst>
                <a:ext uri="{FF2B5EF4-FFF2-40B4-BE49-F238E27FC236}">
                  <a16:creationId xmlns:a16="http://schemas.microsoft.com/office/drawing/2014/main" id="{D57F1743-14D2-4FF9-BE9D-D774DC936E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026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18 w 179"/>
                <a:gd name="T9" fmla="*/ 177 h 179"/>
                <a:gd name="T10" fmla="*/ 36 w 179"/>
                <a:gd name="T11" fmla="*/ 175 h 179"/>
                <a:gd name="T12" fmla="*/ 54 w 179"/>
                <a:gd name="T13" fmla="*/ 170 h 179"/>
                <a:gd name="T14" fmla="*/ 70 w 179"/>
                <a:gd name="T15" fmla="*/ 165 h 179"/>
                <a:gd name="T16" fmla="*/ 86 w 179"/>
                <a:gd name="T17" fmla="*/ 157 h 179"/>
                <a:gd name="T18" fmla="*/ 100 w 179"/>
                <a:gd name="T19" fmla="*/ 149 h 179"/>
                <a:gd name="T20" fmla="*/ 115 w 179"/>
                <a:gd name="T21" fmla="*/ 138 h 179"/>
                <a:gd name="T22" fmla="*/ 127 w 179"/>
                <a:gd name="T23" fmla="*/ 127 h 179"/>
                <a:gd name="T24" fmla="*/ 138 w 179"/>
                <a:gd name="T25" fmla="*/ 114 h 179"/>
                <a:gd name="T26" fmla="*/ 149 w 179"/>
                <a:gd name="T27" fmla="*/ 100 h 179"/>
                <a:gd name="T28" fmla="*/ 158 w 179"/>
                <a:gd name="T29" fmla="*/ 86 h 179"/>
                <a:gd name="T30" fmla="*/ 165 w 179"/>
                <a:gd name="T31" fmla="*/ 70 h 179"/>
                <a:gd name="T32" fmla="*/ 172 w 179"/>
                <a:gd name="T33" fmla="*/ 54 h 179"/>
                <a:gd name="T34" fmla="*/ 175 w 179"/>
                <a:gd name="T35" fmla="*/ 36 h 179"/>
                <a:gd name="T36" fmla="*/ 179 w 179"/>
                <a:gd name="T37" fmla="*/ 18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110">
              <a:extLst>
                <a:ext uri="{FF2B5EF4-FFF2-40B4-BE49-F238E27FC236}">
                  <a16:creationId xmlns:a16="http://schemas.microsoft.com/office/drawing/2014/main" id="{8C99E01F-8131-4CEA-BEC9-4E3DB5B48E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45C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111">
              <a:extLst>
                <a:ext uri="{FF2B5EF4-FFF2-40B4-BE49-F238E27FC236}">
                  <a16:creationId xmlns:a16="http://schemas.microsoft.com/office/drawing/2014/main" id="{D0CE4049-8280-409E-AC18-D0EF3EF6D8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112">
              <a:extLst>
                <a:ext uri="{FF2B5EF4-FFF2-40B4-BE49-F238E27FC236}">
                  <a16:creationId xmlns:a16="http://schemas.microsoft.com/office/drawing/2014/main" id="{8300A62B-FBC9-4B95-8DC6-F21930E3BC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9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4 w 358"/>
                <a:gd name="T31" fmla="*/ 143 h 358"/>
                <a:gd name="T32" fmla="*/ 2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179 h 358"/>
                <a:gd name="T46" fmla="*/ 358 w 358"/>
                <a:gd name="T47" fmla="*/ 179 h 358"/>
                <a:gd name="T48" fmla="*/ 358 w 358"/>
                <a:gd name="T49" fmla="*/ 179 h 358"/>
                <a:gd name="T50" fmla="*/ 358 w 358"/>
                <a:gd name="T51" fmla="*/ 161 h 358"/>
                <a:gd name="T52" fmla="*/ 355 w 358"/>
                <a:gd name="T53" fmla="*/ 143 h 358"/>
                <a:gd name="T54" fmla="*/ 351 w 358"/>
                <a:gd name="T55" fmla="*/ 125 h 358"/>
                <a:gd name="T56" fmla="*/ 344 w 358"/>
                <a:gd name="T57" fmla="*/ 109 h 358"/>
                <a:gd name="T58" fmla="*/ 337 w 358"/>
                <a:gd name="T59" fmla="*/ 93 h 358"/>
                <a:gd name="T60" fmla="*/ 328 w 358"/>
                <a:gd name="T61" fmla="*/ 78 h 358"/>
                <a:gd name="T62" fmla="*/ 317 w 358"/>
                <a:gd name="T63" fmla="*/ 64 h 358"/>
                <a:gd name="T64" fmla="*/ 306 w 358"/>
                <a:gd name="T65" fmla="*/ 52 h 358"/>
                <a:gd name="T66" fmla="*/ 294 w 358"/>
                <a:gd name="T67" fmla="*/ 41 h 358"/>
                <a:gd name="T68" fmla="*/ 280 w 358"/>
                <a:gd name="T69" fmla="*/ 30 h 358"/>
                <a:gd name="T70" fmla="*/ 265 w 358"/>
                <a:gd name="T71" fmla="*/ 21 h 358"/>
                <a:gd name="T72" fmla="*/ 249 w 358"/>
                <a:gd name="T73" fmla="*/ 14 h 358"/>
                <a:gd name="T74" fmla="*/ 233 w 358"/>
                <a:gd name="T75" fmla="*/ 7 h 358"/>
                <a:gd name="T76" fmla="*/ 215 w 358"/>
                <a:gd name="T77" fmla="*/ 3 h 358"/>
                <a:gd name="T78" fmla="*/ 197 w 358"/>
                <a:gd name="T79" fmla="*/ 0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6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40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113">
              <a:extLst>
                <a:ext uri="{FF2B5EF4-FFF2-40B4-BE49-F238E27FC236}">
                  <a16:creationId xmlns:a16="http://schemas.microsoft.com/office/drawing/2014/main" id="{45DD7148-8C49-4E68-9260-7EAF6697A9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9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4 w 358"/>
                <a:gd name="T31" fmla="*/ 143 h 358"/>
                <a:gd name="T32" fmla="*/ 2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179 h 358"/>
                <a:gd name="T46" fmla="*/ 358 w 358"/>
                <a:gd name="T47" fmla="*/ 179 h 358"/>
                <a:gd name="T48" fmla="*/ 358 w 358"/>
                <a:gd name="T49" fmla="*/ 179 h 358"/>
                <a:gd name="T50" fmla="*/ 358 w 358"/>
                <a:gd name="T51" fmla="*/ 161 h 358"/>
                <a:gd name="T52" fmla="*/ 355 w 358"/>
                <a:gd name="T53" fmla="*/ 143 h 358"/>
                <a:gd name="T54" fmla="*/ 351 w 358"/>
                <a:gd name="T55" fmla="*/ 125 h 358"/>
                <a:gd name="T56" fmla="*/ 344 w 358"/>
                <a:gd name="T57" fmla="*/ 109 h 358"/>
                <a:gd name="T58" fmla="*/ 337 w 358"/>
                <a:gd name="T59" fmla="*/ 93 h 358"/>
                <a:gd name="T60" fmla="*/ 328 w 358"/>
                <a:gd name="T61" fmla="*/ 78 h 358"/>
                <a:gd name="T62" fmla="*/ 317 w 358"/>
                <a:gd name="T63" fmla="*/ 64 h 358"/>
                <a:gd name="T64" fmla="*/ 306 w 358"/>
                <a:gd name="T65" fmla="*/ 52 h 358"/>
                <a:gd name="T66" fmla="*/ 294 w 358"/>
                <a:gd name="T67" fmla="*/ 41 h 358"/>
                <a:gd name="T68" fmla="*/ 280 w 358"/>
                <a:gd name="T69" fmla="*/ 30 h 358"/>
                <a:gd name="T70" fmla="*/ 265 w 358"/>
                <a:gd name="T71" fmla="*/ 21 h 358"/>
                <a:gd name="T72" fmla="*/ 249 w 358"/>
                <a:gd name="T73" fmla="*/ 14 h 358"/>
                <a:gd name="T74" fmla="*/ 233 w 358"/>
                <a:gd name="T75" fmla="*/ 7 h 358"/>
                <a:gd name="T76" fmla="*/ 215 w 358"/>
                <a:gd name="T77" fmla="*/ 3 h 358"/>
                <a:gd name="T78" fmla="*/ 197 w 358"/>
                <a:gd name="T79" fmla="*/ 0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6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114">
              <a:extLst>
                <a:ext uri="{FF2B5EF4-FFF2-40B4-BE49-F238E27FC236}">
                  <a16:creationId xmlns:a16="http://schemas.microsoft.com/office/drawing/2014/main" id="{87D6367F-D528-4621-8CC1-0A5FFF7553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4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9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1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115">
              <a:extLst>
                <a:ext uri="{FF2B5EF4-FFF2-40B4-BE49-F238E27FC236}">
                  <a16:creationId xmlns:a16="http://schemas.microsoft.com/office/drawing/2014/main" id="{E2EC707E-D7B2-4288-A044-A4B97057D5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4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9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116">
              <a:extLst>
                <a:ext uri="{FF2B5EF4-FFF2-40B4-BE49-F238E27FC236}">
                  <a16:creationId xmlns:a16="http://schemas.microsoft.com/office/drawing/2014/main" id="{B307C908-011D-4ADC-B374-20C2A93CC95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393372" y="5555828"/>
              <a:ext cx="569913" cy="568325"/>
            </a:xfrm>
            <a:custGeom>
              <a:avLst/>
              <a:gdLst>
                <a:gd name="T0" fmla="*/ 180 w 359"/>
                <a:gd name="T1" fmla="*/ 179 h 358"/>
                <a:gd name="T2" fmla="*/ 0 w 359"/>
                <a:gd name="T3" fmla="*/ 179 h 358"/>
                <a:gd name="T4" fmla="*/ 4 w 359"/>
                <a:gd name="T5" fmla="*/ 215 h 358"/>
                <a:gd name="T6" fmla="*/ 15 w 359"/>
                <a:gd name="T7" fmla="*/ 249 h 358"/>
                <a:gd name="T8" fmla="*/ 31 w 359"/>
                <a:gd name="T9" fmla="*/ 279 h 358"/>
                <a:gd name="T10" fmla="*/ 52 w 359"/>
                <a:gd name="T11" fmla="*/ 306 h 358"/>
                <a:gd name="T12" fmla="*/ 79 w 359"/>
                <a:gd name="T13" fmla="*/ 328 h 358"/>
                <a:gd name="T14" fmla="*/ 110 w 359"/>
                <a:gd name="T15" fmla="*/ 344 h 358"/>
                <a:gd name="T16" fmla="*/ 144 w 359"/>
                <a:gd name="T17" fmla="*/ 354 h 358"/>
                <a:gd name="T18" fmla="*/ 180 w 359"/>
                <a:gd name="T19" fmla="*/ 358 h 358"/>
                <a:gd name="T20" fmla="*/ 198 w 359"/>
                <a:gd name="T21" fmla="*/ 356 h 358"/>
                <a:gd name="T22" fmla="*/ 233 w 359"/>
                <a:gd name="T23" fmla="*/ 349 h 358"/>
                <a:gd name="T24" fmla="*/ 266 w 359"/>
                <a:gd name="T25" fmla="*/ 336 h 358"/>
                <a:gd name="T26" fmla="*/ 294 w 359"/>
                <a:gd name="T27" fmla="*/ 317 h 358"/>
                <a:gd name="T28" fmla="*/ 318 w 359"/>
                <a:gd name="T29" fmla="*/ 293 h 358"/>
                <a:gd name="T30" fmla="*/ 337 w 359"/>
                <a:gd name="T31" fmla="*/ 265 h 358"/>
                <a:gd name="T32" fmla="*/ 352 w 359"/>
                <a:gd name="T33" fmla="*/ 233 h 358"/>
                <a:gd name="T34" fmla="*/ 359 w 359"/>
                <a:gd name="T35" fmla="*/ 197 h 358"/>
                <a:gd name="T36" fmla="*/ 180 w 359"/>
                <a:gd name="T37" fmla="*/ 0 h 358"/>
                <a:gd name="T38" fmla="*/ 162 w 359"/>
                <a:gd name="T39" fmla="*/ 0 h 358"/>
                <a:gd name="T40" fmla="*/ 126 w 359"/>
                <a:gd name="T41" fmla="*/ 7 h 358"/>
                <a:gd name="T42" fmla="*/ 94 w 359"/>
                <a:gd name="T43" fmla="*/ 21 h 358"/>
                <a:gd name="T44" fmla="*/ 65 w 359"/>
                <a:gd name="T45" fmla="*/ 41 h 358"/>
                <a:gd name="T46" fmla="*/ 42 w 359"/>
                <a:gd name="T47" fmla="*/ 64 h 358"/>
                <a:gd name="T48" fmla="*/ 22 w 359"/>
                <a:gd name="T49" fmla="*/ 93 h 358"/>
                <a:gd name="T50" fmla="*/ 9 w 359"/>
                <a:gd name="T51" fmla="*/ 125 h 358"/>
                <a:gd name="T52" fmla="*/ 2 w 359"/>
                <a:gd name="T53" fmla="*/ 161 h 358"/>
                <a:gd name="T54" fmla="*/ 0 w 359"/>
                <a:gd name="T55" fmla="*/ 179 h 358"/>
                <a:gd name="T56" fmla="*/ 2 w 359"/>
                <a:gd name="T57" fmla="*/ 161 h 358"/>
                <a:gd name="T58" fmla="*/ 9 w 359"/>
                <a:gd name="T59" fmla="*/ 125 h 358"/>
                <a:gd name="T60" fmla="*/ 22 w 359"/>
                <a:gd name="T61" fmla="*/ 93 h 358"/>
                <a:gd name="T62" fmla="*/ 42 w 359"/>
                <a:gd name="T63" fmla="*/ 64 h 358"/>
                <a:gd name="T64" fmla="*/ 65 w 359"/>
                <a:gd name="T65" fmla="*/ 41 h 358"/>
                <a:gd name="T66" fmla="*/ 94 w 359"/>
                <a:gd name="T67" fmla="*/ 21 h 358"/>
                <a:gd name="T68" fmla="*/ 126 w 359"/>
                <a:gd name="T69" fmla="*/ 7 h 358"/>
                <a:gd name="T70" fmla="*/ 162 w 359"/>
                <a:gd name="T71" fmla="*/ 0 h 358"/>
                <a:gd name="T72" fmla="*/ 180 w 359"/>
                <a:gd name="T73" fmla="*/ 0 h 358"/>
                <a:gd name="T74" fmla="*/ 215 w 359"/>
                <a:gd name="T75" fmla="*/ 3 h 358"/>
                <a:gd name="T76" fmla="*/ 249 w 359"/>
                <a:gd name="T77" fmla="*/ 14 h 358"/>
                <a:gd name="T78" fmla="*/ 280 w 359"/>
                <a:gd name="T79" fmla="*/ 30 h 358"/>
                <a:gd name="T80" fmla="*/ 307 w 359"/>
                <a:gd name="T81" fmla="*/ 52 h 358"/>
                <a:gd name="T82" fmla="*/ 328 w 359"/>
                <a:gd name="T83" fmla="*/ 78 h 358"/>
                <a:gd name="T84" fmla="*/ 344 w 359"/>
                <a:gd name="T85" fmla="*/ 109 h 358"/>
                <a:gd name="T86" fmla="*/ 355 w 359"/>
                <a:gd name="T87" fmla="*/ 143 h 358"/>
                <a:gd name="T88" fmla="*/ 359 w 359"/>
                <a:gd name="T89" fmla="*/ 179 h 358"/>
                <a:gd name="T90" fmla="*/ 359 w 359"/>
                <a:gd name="T91" fmla="*/ 179 h 358"/>
                <a:gd name="T92" fmla="*/ 359 w 359"/>
                <a:gd name="T93" fmla="*/ 179 h 358"/>
                <a:gd name="T94" fmla="*/ 355 w 359"/>
                <a:gd name="T95" fmla="*/ 143 h 358"/>
                <a:gd name="T96" fmla="*/ 344 w 359"/>
                <a:gd name="T97" fmla="*/ 109 h 358"/>
                <a:gd name="T98" fmla="*/ 328 w 359"/>
                <a:gd name="T99" fmla="*/ 78 h 358"/>
                <a:gd name="T100" fmla="*/ 307 w 359"/>
                <a:gd name="T101" fmla="*/ 52 h 358"/>
                <a:gd name="T102" fmla="*/ 280 w 359"/>
                <a:gd name="T103" fmla="*/ 30 h 358"/>
                <a:gd name="T104" fmla="*/ 249 w 359"/>
                <a:gd name="T105" fmla="*/ 14 h 358"/>
                <a:gd name="T106" fmla="*/ 215 w 359"/>
                <a:gd name="T107" fmla="*/ 3 h 358"/>
                <a:gd name="T108" fmla="*/ 180 w 359"/>
                <a:gd name="T10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358">
                  <a:moveTo>
                    <a:pt x="359" y="179"/>
                  </a:moveTo>
                  <a:lnTo>
                    <a:pt x="18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3"/>
                  </a:lnTo>
                  <a:lnTo>
                    <a:pt x="15" y="249"/>
                  </a:lnTo>
                  <a:lnTo>
                    <a:pt x="22" y="265"/>
                  </a:lnTo>
                  <a:lnTo>
                    <a:pt x="31" y="279"/>
                  </a:lnTo>
                  <a:lnTo>
                    <a:pt x="42" y="293"/>
                  </a:lnTo>
                  <a:lnTo>
                    <a:pt x="52" y="306"/>
                  </a:lnTo>
                  <a:lnTo>
                    <a:pt x="65" y="317"/>
                  </a:lnTo>
                  <a:lnTo>
                    <a:pt x="79" y="328"/>
                  </a:lnTo>
                  <a:lnTo>
                    <a:pt x="94" y="336"/>
                  </a:lnTo>
                  <a:lnTo>
                    <a:pt x="110" y="344"/>
                  </a:lnTo>
                  <a:lnTo>
                    <a:pt x="126" y="349"/>
                  </a:lnTo>
                  <a:lnTo>
                    <a:pt x="144" y="354"/>
                  </a:lnTo>
                  <a:lnTo>
                    <a:pt x="162" y="356"/>
                  </a:lnTo>
                  <a:lnTo>
                    <a:pt x="180" y="358"/>
                  </a:lnTo>
                  <a:lnTo>
                    <a:pt x="180" y="358"/>
                  </a:lnTo>
                  <a:lnTo>
                    <a:pt x="198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6" y="336"/>
                  </a:lnTo>
                  <a:lnTo>
                    <a:pt x="280" y="328"/>
                  </a:lnTo>
                  <a:lnTo>
                    <a:pt x="294" y="317"/>
                  </a:lnTo>
                  <a:lnTo>
                    <a:pt x="307" y="306"/>
                  </a:lnTo>
                  <a:lnTo>
                    <a:pt x="318" y="293"/>
                  </a:lnTo>
                  <a:lnTo>
                    <a:pt x="328" y="279"/>
                  </a:lnTo>
                  <a:lnTo>
                    <a:pt x="337" y="265"/>
                  </a:lnTo>
                  <a:lnTo>
                    <a:pt x="344" y="249"/>
                  </a:lnTo>
                  <a:lnTo>
                    <a:pt x="352" y="233"/>
                  </a:lnTo>
                  <a:lnTo>
                    <a:pt x="355" y="215"/>
                  </a:lnTo>
                  <a:lnTo>
                    <a:pt x="359" y="197"/>
                  </a:lnTo>
                  <a:lnTo>
                    <a:pt x="359" y="179"/>
                  </a:lnTo>
                  <a:close/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2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4" y="21"/>
                  </a:lnTo>
                  <a:lnTo>
                    <a:pt x="110" y="14"/>
                  </a:lnTo>
                  <a:lnTo>
                    <a:pt x="126" y="7"/>
                  </a:lnTo>
                  <a:lnTo>
                    <a:pt x="144" y="3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98" y="0"/>
                  </a:lnTo>
                  <a:lnTo>
                    <a:pt x="215" y="3"/>
                  </a:lnTo>
                  <a:lnTo>
                    <a:pt x="233" y="7"/>
                  </a:lnTo>
                  <a:lnTo>
                    <a:pt x="249" y="14"/>
                  </a:lnTo>
                  <a:lnTo>
                    <a:pt x="266" y="21"/>
                  </a:lnTo>
                  <a:lnTo>
                    <a:pt x="280" y="30"/>
                  </a:lnTo>
                  <a:lnTo>
                    <a:pt x="294" y="41"/>
                  </a:lnTo>
                  <a:lnTo>
                    <a:pt x="307" y="52"/>
                  </a:lnTo>
                  <a:lnTo>
                    <a:pt x="318" y="64"/>
                  </a:lnTo>
                  <a:lnTo>
                    <a:pt x="328" y="78"/>
                  </a:lnTo>
                  <a:lnTo>
                    <a:pt x="337" y="93"/>
                  </a:lnTo>
                  <a:lnTo>
                    <a:pt x="344" y="109"/>
                  </a:lnTo>
                  <a:lnTo>
                    <a:pt x="352" y="125"/>
                  </a:lnTo>
                  <a:lnTo>
                    <a:pt x="355" y="143"/>
                  </a:lnTo>
                  <a:lnTo>
                    <a:pt x="359" y="161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31B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117">
              <a:extLst>
                <a:ext uri="{FF2B5EF4-FFF2-40B4-BE49-F238E27FC236}">
                  <a16:creationId xmlns:a16="http://schemas.microsoft.com/office/drawing/2014/main" id="{C487FDA9-A80D-4F72-B190-69B908DB51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4 h 179"/>
                <a:gd name="T14" fmla="*/ 15 w 359"/>
                <a:gd name="T15" fmla="*/ 70 h 179"/>
                <a:gd name="T16" fmla="*/ 22 w 359"/>
                <a:gd name="T17" fmla="*/ 86 h 179"/>
                <a:gd name="T18" fmla="*/ 31 w 359"/>
                <a:gd name="T19" fmla="*/ 100 h 179"/>
                <a:gd name="T20" fmla="*/ 42 w 359"/>
                <a:gd name="T21" fmla="*/ 114 h 179"/>
                <a:gd name="T22" fmla="*/ 52 w 359"/>
                <a:gd name="T23" fmla="*/ 127 h 179"/>
                <a:gd name="T24" fmla="*/ 65 w 359"/>
                <a:gd name="T25" fmla="*/ 138 h 179"/>
                <a:gd name="T26" fmla="*/ 79 w 359"/>
                <a:gd name="T27" fmla="*/ 149 h 179"/>
                <a:gd name="T28" fmla="*/ 94 w 359"/>
                <a:gd name="T29" fmla="*/ 157 h 179"/>
                <a:gd name="T30" fmla="*/ 110 w 359"/>
                <a:gd name="T31" fmla="*/ 165 h 179"/>
                <a:gd name="T32" fmla="*/ 126 w 359"/>
                <a:gd name="T33" fmla="*/ 170 h 179"/>
                <a:gd name="T34" fmla="*/ 144 w 359"/>
                <a:gd name="T35" fmla="*/ 175 h 179"/>
                <a:gd name="T36" fmla="*/ 162 w 359"/>
                <a:gd name="T37" fmla="*/ 177 h 179"/>
                <a:gd name="T38" fmla="*/ 180 w 359"/>
                <a:gd name="T39" fmla="*/ 179 h 179"/>
                <a:gd name="T40" fmla="*/ 180 w 359"/>
                <a:gd name="T41" fmla="*/ 179 h 179"/>
                <a:gd name="T42" fmla="*/ 198 w 359"/>
                <a:gd name="T43" fmla="*/ 177 h 179"/>
                <a:gd name="T44" fmla="*/ 215 w 359"/>
                <a:gd name="T45" fmla="*/ 175 h 179"/>
                <a:gd name="T46" fmla="*/ 233 w 359"/>
                <a:gd name="T47" fmla="*/ 170 h 179"/>
                <a:gd name="T48" fmla="*/ 249 w 359"/>
                <a:gd name="T49" fmla="*/ 165 h 179"/>
                <a:gd name="T50" fmla="*/ 266 w 359"/>
                <a:gd name="T51" fmla="*/ 157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7 h 179"/>
                <a:gd name="T58" fmla="*/ 318 w 359"/>
                <a:gd name="T59" fmla="*/ 114 h 179"/>
                <a:gd name="T60" fmla="*/ 328 w 359"/>
                <a:gd name="T61" fmla="*/ 100 h 179"/>
                <a:gd name="T62" fmla="*/ 337 w 359"/>
                <a:gd name="T63" fmla="*/ 86 h 179"/>
                <a:gd name="T64" fmla="*/ 344 w 359"/>
                <a:gd name="T65" fmla="*/ 70 h 179"/>
                <a:gd name="T66" fmla="*/ 352 w 359"/>
                <a:gd name="T67" fmla="*/ 54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118">
              <a:extLst>
                <a:ext uri="{FF2B5EF4-FFF2-40B4-BE49-F238E27FC236}">
                  <a16:creationId xmlns:a16="http://schemas.microsoft.com/office/drawing/2014/main" id="{BCCE3385-B5B5-41BE-87A4-2EEAC76F1C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44 w 359"/>
                <a:gd name="T3" fmla="*/ 3 h 179"/>
                <a:gd name="T4" fmla="*/ 110 w 359"/>
                <a:gd name="T5" fmla="*/ 14 h 179"/>
                <a:gd name="T6" fmla="*/ 79 w 359"/>
                <a:gd name="T7" fmla="*/ 30 h 179"/>
                <a:gd name="T8" fmla="*/ 52 w 359"/>
                <a:gd name="T9" fmla="*/ 52 h 179"/>
                <a:gd name="T10" fmla="*/ 31 w 359"/>
                <a:gd name="T11" fmla="*/ 78 h 179"/>
                <a:gd name="T12" fmla="*/ 15 w 359"/>
                <a:gd name="T13" fmla="*/ 109 h 179"/>
                <a:gd name="T14" fmla="*/ 4 w 359"/>
                <a:gd name="T15" fmla="*/ 143 h 179"/>
                <a:gd name="T16" fmla="*/ 0 w 359"/>
                <a:gd name="T17" fmla="*/ 179 h 179"/>
                <a:gd name="T18" fmla="*/ 0 w 359"/>
                <a:gd name="T19" fmla="*/ 179 h 179"/>
                <a:gd name="T20" fmla="*/ 4 w 359"/>
                <a:gd name="T21" fmla="*/ 143 h 179"/>
                <a:gd name="T22" fmla="*/ 15 w 359"/>
                <a:gd name="T23" fmla="*/ 109 h 179"/>
                <a:gd name="T24" fmla="*/ 31 w 359"/>
                <a:gd name="T25" fmla="*/ 78 h 179"/>
                <a:gd name="T26" fmla="*/ 52 w 359"/>
                <a:gd name="T27" fmla="*/ 52 h 179"/>
                <a:gd name="T28" fmla="*/ 79 w 359"/>
                <a:gd name="T29" fmla="*/ 30 h 179"/>
                <a:gd name="T30" fmla="*/ 110 w 359"/>
                <a:gd name="T31" fmla="*/ 14 h 179"/>
                <a:gd name="T32" fmla="*/ 144 w 359"/>
                <a:gd name="T33" fmla="*/ 3 h 179"/>
                <a:gd name="T34" fmla="*/ 180 w 359"/>
                <a:gd name="T35" fmla="*/ 0 h 179"/>
                <a:gd name="T36" fmla="*/ 198 w 359"/>
                <a:gd name="T37" fmla="*/ 0 h 179"/>
                <a:gd name="T38" fmla="*/ 233 w 359"/>
                <a:gd name="T39" fmla="*/ 7 h 179"/>
                <a:gd name="T40" fmla="*/ 266 w 359"/>
                <a:gd name="T41" fmla="*/ 21 h 179"/>
                <a:gd name="T42" fmla="*/ 294 w 359"/>
                <a:gd name="T43" fmla="*/ 41 h 179"/>
                <a:gd name="T44" fmla="*/ 318 w 359"/>
                <a:gd name="T45" fmla="*/ 64 h 179"/>
                <a:gd name="T46" fmla="*/ 337 w 359"/>
                <a:gd name="T47" fmla="*/ 93 h 179"/>
                <a:gd name="T48" fmla="*/ 352 w 359"/>
                <a:gd name="T49" fmla="*/ 125 h 179"/>
                <a:gd name="T50" fmla="*/ 359 w 359"/>
                <a:gd name="T51" fmla="*/ 161 h 179"/>
                <a:gd name="T52" fmla="*/ 359 w 359"/>
                <a:gd name="T53" fmla="*/ 179 h 179"/>
                <a:gd name="T54" fmla="*/ 359 w 359"/>
                <a:gd name="T55" fmla="*/ 179 h 179"/>
                <a:gd name="T56" fmla="*/ 359 w 359"/>
                <a:gd name="T57" fmla="*/ 161 h 179"/>
                <a:gd name="T58" fmla="*/ 352 w 359"/>
                <a:gd name="T59" fmla="*/ 125 h 179"/>
                <a:gd name="T60" fmla="*/ 337 w 359"/>
                <a:gd name="T61" fmla="*/ 93 h 179"/>
                <a:gd name="T62" fmla="*/ 318 w 359"/>
                <a:gd name="T63" fmla="*/ 64 h 179"/>
                <a:gd name="T64" fmla="*/ 294 w 359"/>
                <a:gd name="T65" fmla="*/ 41 h 179"/>
                <a:gd name="T66" fmla="*/ 266 w 359"/>
                <a:gd name="T67" fmla="*/ 21 h 179"/>
                <a:gd name="T68" fmla="*/ 233 w 359"/>
                <a:gd name="T69" fmla="*/ 7 h 179"/>
                <a:gd name="T70" fmla="*/ 198 w 359"/>
                <a:gd name="T7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2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4" y="21"/>
                  </a:lnTo>
                  <a:lnTo>
                    <a:pt x="110" y="14"/>
                  </a:lnTo>
                  <a:lnTo>
                    <a:pt x="126" y="7"/>
                  </a:lnTo>
                  <a:lnTo>
                    <a:pt x="144" y="3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98" y="0"/>
                  </a:lnTo>
                  <a:lnTo>
                    <a:pt x="215" y="3"/>
                  </a:lnTo>
                  <a:lnTo>
                    <a:pt x="233" y="7"/>
                  </a:lnTo>
                  <a:lnTo>
                    <a:pt x="249" y="14"/>
                  </a:lnTo>
                  <a:lnTo>
                    <a:pt x="266" y="21"/>
                  </a:lnTo>
                  <a:lnTo>
                    <a:pt x="280" y="30"/>
                  </a:lnTo>
                  <a:lnTo>
                    <a:pt x="294" y="41"/>
                  </a:lnTo>
                  <a:lnTo>
                    <a:pt x="307" y="52"/>
                  </a:lnTo>
                  <a:lnTo>
                    <a:pt x="318" y="64"/>
                  </a:lnTo>
                  <a:lnTo>
                    <a:pt x="328" y="78"/>
                  </a:lnTo>
                  <a:lnTo>
                    <a:pt x="337" y="93"/>
                  </a:lnTo>
                  <a:lnTo>
                    <a:pt x="344" y="109"/>
                  </a:lnTo>
                  <a:lnTo>
                    <a:pt x="352" y="125"/>
                  </a:lnTo>
                  <a:lnTo>
                    <a:pt x="355" y="143"/>
                  </a:lnTo>
                  <a:lnTo>
                    <a:pt x="359" y="161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119">
              <a:extLst>
                <a:ext uri="{FF2B5EF4-FFF2-40B4-BE49-F238E27FC236}">
                  <a16:creationId xmlns:a16="http://schemas.microsoft.com/office/drawing/2014/main" id="{A1232EB0-9457-4691-995C-069451DC43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3 h 179"/>
                <a:gd name="T8" fmla="*/ 126 w 359"/>
                <a:gd name="T9" fmla="*/ 7 h 179"/>
                <a:gd name="T10" fmla="*/ 110 w 359"/>
                <a:gd name="T11" fmla="*/ 14 h 179"/>
                <a:gd name="T12" fmla="*/ 94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2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0 w 359"/>
                <a:gd name="T37" fmla="*/ 179 h 179"/>
                <a:gd name="T38" fmla="*/ 180 w 359"/>
                <a:gd name="T39" fmla="*/ 179 h 179"/>
                <a:gd name="T40" fmla="*/ 359 w 359"/>
                <a:gd name="T41" fmla="*/ 179 h 179"/>
                <a:gd name="T42" fmla="*/ 359 w 359"/>
                <a:gd name="T43" fmla="*/ 179 h 179"/>
                <a:gd name="T44" fmla="*/ 359 w 359"/>
                <a:gd name="T45" fmla="*/ 179 h 179"/>
                <a:gd name="T46" fmla="*/ 359 w 359"/>
                <a:gd name="T47" fmla="*/ 161 h 179"/>
                <a:gd name="T48" fmla="*/ 355 w 359"/>
                <a:gd name="T49" fmla="*/ 143 h 179"/>
                <a:gd name="T50" fmla="*/ 352 w 359"/>
                <a:gd name="T51" fmla="*/ 125 h 179"/>
                <a:gd name="T52" fmla="*/ 344 w 359"/>
                <a:gd name="T53" fmla="*/ 109 h 179"/>
                <a:gd name="T54" fmla="*/ 337 w 359"/>
                <a:gd name="T55" fmla="*/ 93 h 179"/>
                <a:gd name="T56" fmla="*/ 328 w 359"/>
                <a:gd name="T57" fmla="*/ 78 h 179"/>
                <a:gd name="T58" fmla="*/ 318 w 359"/>
                <a:gd name="T59" fmla="*/ 64 h 179"/>
                <a:gd name="T60" fmla="*/ 307 w 359"/>
                <a:gd name="T61" fmla="*/ 52 h 179"/>
                <a:gd name="T62" fmla="*/ 294 w 359"/>
                <a:gd name="T63" fmla="*/ 41 h 179"/>
                <a:gd name="T64" fmla="*/ 280 w 359"/>
                <a:gd name="T65" fmla="*/ 30 h 179"/>
                <a:gd name="T66" fmla="*/ 266 w 359"/>
                <a:gd name="T67" fmla="*/ 21 h 179"/>
                <a:gd name="T68" fmla="*/ 249 w 359"/>
                <a:gd name="T69" fmla="*/ 14 h 179"/>
                <a:gd name="T70" fmla="*/ 233 w 359"/>
                <a:gd name="T71" fmla="*/ 7 h 179"/>
                <a:gd name="T72" fmla="*/ 215 w 359"/>
                <a:gd name="T73" fmla="*/ 3 h 179"/>
                <a:gd name="T74" fmla="*/ 198 w 359"/>
                <a:gd name="T75" fmla="*/ 0 h 179"/>
                <a:gd name="T76" fmla="*/ 180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14A1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120">
              <a:extLst>
                <a:ext uri="{FF2B5EF4-FFF2-40B4-BE49-F238E27FC236}">
                  <a16:creationId xmlns:a16="http://schemas.microsoft.com/office/drawing/2014/main" id="{0EF0DCB8-0C0A-49B3-8956-5235916EC9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3 h 179"/>
                <a:gd name="T8" fmla="*/ 126 w 359"/>
                <a:gd name="T9" fmla="*/ 7 h 179"/>
                <a:gd name="T10" fmla="*/ 110 w 359"/>
                <a:gd name="T11" fmla="*/ 14 h 179"/>
                <a:gd name="T12" fmla="*/ 94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2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0 w 359"/>
                <a:gd name="T37" fmla="*/ 179 h 179"/>
                <a:gd name="T38" fmla="*/ 180 w 359"/>
                <a:gd name="T39" fmla="*/ 179 h 179"/>
                <a:gd name="T40" fmla="*/ 359 w 359"/>
                <a:gd name="T41" fmla="*/ 179 h 179"/>
                <a:gd name="T42" fmla="*/ 359 w 359"/>
                <a:gd name="T43" fmla="*/ 179 h 179"/>
                <a:gd name="T44" fmla="*/ 359 w 359"/>
                <a:gd name="T45" fmla="*/ 179 h 179"/>
                <a:gd name="T46" fmla="*/ 359 w 359"/>
                <a:gd name="T47" fmla="*/ 161 h 179"/>
                <a:gd name="T48" fmla="*/ 355 w 359"/>
                <a:gd name="T49" fmla="*/ 143 h 179"/>
                <a:gd name="T50" fmla="*/ 352 w 359"/>
                <a:gd name="T51" fmla="*/ 125 h 179"/>
                <a:gd name="T52" fmla="*/ 344 w 359"/>
                <a:gd name="T53" fmla="*/ 109 h 179"/>
                <a:gd name="T54" fmla="*/ 337 w 359"/>
                <a:gd name="T55" fmla="*/ 93 h 179"/>
                <a:gd name="T56" fmla="*/ 328 w 359"/>
                <a:gd name="T57" fmla="*/ 78 h 179"/>
                <a:gd name="T58" fmla="*/ 318 w 359"/>
                <a:gd name="T59" fmla="*/ 64 h 179"/>
                <a:gd name="T60" fmla="*/ 307 w 359"/>
                <a:gd name="T61" fmla="*/ 52 h 179"/>
                <a:gd name="T62" fmla="*/ 294 w 359"/>
                <a:gd name="T63" fmla="*/ 41 h 179"/>
                <a:gd name="T64" fmla="*/ 280 w 359"/>
                <a:gd name="T65" fmla="*/ 30 h 179"/>
                <a:gd name="T66" fmla="*/ 266 w 359"/>
                <a:gd name="T67" fmla="*/ 21 h 179"/>
                <a:gd name="T68" fmla="*/ 249 w 359"/>
                <a:gd name="T69" fmla="*/ 14 h 179"/>
                <a:gd name="T70" fmla="*/ 233 w 359"/>
                <a:gd name="T71" fmla="*/ 7 h 179"/>
                <a:gd name="T72" fmla="*/ 215 w 359"/>
                <a:gd name="T73" fmla="*/ 3 h 179"/>
                <a:gd name="T74" fmla="*/ 198 w 359"/>
                <a:gd name="T75" fmla="*/ 0 h 179"/>
                <a:gd name="T76" fmla="*/ 180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121">
              <a:extLst>
                <a:ext uri="{FF2B5EF4-FFF2-40B4-BE49-F238E27FC236}">
                  <a16:creationId xmlns:a16="http://schemas.microsoft.com/office/drawing/2014/main" id="{EAC6ABB8-93BF-4501-9E95-C15B72623B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8 w 179"/>
                <a:gd name="T11" fmla="*/ 177 h 179"/>
                <a:gd name="T12" fmla="*/ 36 w 179"/>
                <a:gd name="T13" fmla="*/ 175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7 h 179"/>
                <a:gd name="T20" fmla="*/ 100 w 179"/>
                <a:gd name="T21" fmla="*/ 149 h 179"/>
                <a:gd name="T22" fmla="*/ 115 w 179"/>
                <a:gd name="T23" fmla="*/ 138 h 179"/>
                <a:gd name="T24" fmla="*/ 127 w 179"/>
                <a:gd name="T25" fmla="*/ 127 h 179"/>
                <a:gd name="T26" fmla="*/ 138 w 179"/>
                <a:gd name="T27" fmla="*/ 114 h 179"/>
                <a:gd name="T28" fmla="*/ 149 w 179"/>
                <a:gd name="T29" fmla="*/ 100 h 179"/>
                <a:gd name="T30" fmla="*/ 158 w 179"/>
                <a:gd name="T31" fmla="*/ 86 h 179"/>
                <a:gd name="T32" fmla="*/ 165 w 179"/>
                <a:gd name="T33" fmla="*/ 70 h 179"/>
                <a:gd name="T34" fmla="*/ 172 w 179"/>
                <a:gd name="T35" fmla="*/ 54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94D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122">
              <a:extLst>
                <a:ext uri="{FF2B5EF4-FFF2-40B4-BE49-F238E27FC236}">
                  <a16:creationId xmlns:a16="http://schemas.microsoft.com/office/drawing/2014/main" id="{34712962-3BB4-4DAD-82B7-7ADFB6A1A8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8 w 179"/>
                <a:gd name="T11" fmla="*/ 177 h 179"/>
                <a:gd name="T12" fmla="*/ 36 w 179"/>
                <a:gd name="T13" fmla="*/ 175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7 h 179"/>
                <a:gd name="T20" fmla="*/ 100 w 179"/>
                <a:gd name="T21" fmla="*/ 149 h 179"/>
                <a:gd name="T22" fmla="*/ 115 w 179"/>
                <a:gd name="T23" fmla="*/ 138 h 179"/>
                <a:gd name="T24" fmla="*/ 127 w 179"/>
                <a:gd name="T25" fmla="*/ 127 h 179"/>
                <a:gd name="T26" fmla="*/ 138 w 179"/>
                <a:gd name="T27" fmla="*/ 114 h 179"/>
                <a:gd name="T28" fmla="*/ 149 w 179"/>
                <a:gd name="T29" fmla="*/ 100 h 179"/>
                <a:gd name="T30" fmla="*/ 158 w 179"/>
                <a:gd name="T31" fmla="*/ 86 h 179"/>
                <a:gd name="T32" fmla="*/ 165 w 179"/>
                <a:gd name="T33" fmla="*/ 70 h 179"/>
                <a:gd name="T34" fmla="*/ 172 w 179"/>
                <a:gd name="T35" fmla="*/ 54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123">
              <a:extLst>
                <a:ext uri="{FF2B5EF4-FFF2-40B4-BE49-F238E27FC236}">
                  <a16:creationId xmlns:a16="http://schemas.microsoft.com/office/drawing/2014/main" id="{298503FD-FD55-49BC-A787-1E0F4A43D7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3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1 w 179"/>
                <a:gd name="T17" fmla="*/ 86 h 179"/>
                <a:gd name="T18" fmla="*/ 30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4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757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124">
              <a:extLst>
                <a:ext uri="{FF2B5EF4-FFF2-40B4-BE49-F238E27FC236}">
                  <a16:creationId xmlns:a16="http://schemas.microsoft.com/office/drawing/2014/main" id="{52D3CD03-9DF8-4AE7-BFAB-2EE339C340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3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1 w 179"/>
                <a:gd name="T17" fmla="*/ 86 h 179"/>
                <a:gd name="T18" fmla="*/ 30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4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125">
              <a:extLst>
                <a:ext uri="{FF2B5EF4-FFF2-40B4-BE49-F238E27FC236}">
                  <a16:creationId xmlns:a16="http://schemas.microsoft.com/office/drawing/2014/main" id="{C8819E74-F2E4-40D8-B3DE-F8578C0737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3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3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22A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126">
              <a:extLst>
                <a:ext uri="{FF2B5EF4-FFF2-40B4-BE49-F238E27FC236}">
                  <a16:creationId xmlns:a16="http://schemas.microsoft.com/office/drawing/2014/main" id="{77240E04-4AB2-404B-B391-BE9294A7C9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3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3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127">
              <a:extLst>
                <a:ext uri="{FF2B5EF4-FFF2-40B4-BE49-F238E27FC236}">
                  <a16:creationId xmlns:a16="http://schemas.microsoft.com/office/drawing/2014/main" id="{C250975A-0021-453E-A2DB-AF6945C7D5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56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6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128">
              <a:extLst>
                <a:ext uri="{FF2B5EF4-FFF2-40B4-BE49-F238E27FC236}">
                  <a16:creationId xmlns:a16="http://schemas.microsoft.com/office/drawing/2014/main" id="{BA4D4FEF-75B0-4E57-B5C4-2360386F1E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56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129">
              <a:extLst>
                <a:ext uri="{FF2B5EF4-FFF2-40B4-BE49-F238E27FC236}">
                  <a16:creationId xmlns:a16="http://schemas.microsoft.com/office/drawing/2014/main" id="{E0F39F1E-0FCA-45F2-B6F2-287F9FD778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4 h 179"/>
                <a:gd name="T14" fmla="*/ 14 w 359"/>
                <a:gd name="T15" fmla="*/ 70 h 179"/>
                <a:gd name="T16" fmla="*/ 22 w 359"/>
                <a:gd name="T17" fmla="*/ 86 h 179"/>
                <a:gd name="T18" fmla="*/ 31 w 359"/>
                <a:gd name="T19" fmla="*/ 100 h 179"/>
                <a:gd name="T20" fmla="*/ 41 w 359"/>
                <a:gd name="T21" fmla="*/ 114 h 179"/>
                <a:gd name="T22" fmla="*/ 52 w 359"/>
                <a:gd name="T23" fmla="*/ 127 h 179"/>
                <a:gd name="T24" fmla="*/ 65 w 359"/>
                <a:gd name="T25" fmla="*/ 138 h 179"/>
                <a:gd name="T26" fmla="*/ 79 w 359"/>
                <a:gd name="T27" fmla="*/ 149 h 179"/>
                <a:gd name="T28" fmla="*/ 93 w 359"/>
                <a:gd name="T29" fmla="*/ 157 h 179"/>
                <a:gd name="T30" fmla="*/ 109 w 359"/>
                <a:gd name="T31" fmla="*/ 165 h 179"/>
                <a:gd name="T32" fmla="*/ 126 w 359"/>
                <a:gd name="T33" fmla="*/ 170 h 179"/>
                <a:gd name="T34" fmla="*/ 143 w 359"/>
                <a:gd name="T35" fmla="*/ 175 h 179"/>
                <a:gd name="T36" fmla="*/ 161 w 359"/>
                <a:gd name="T37" fmla="*/ 177 h 179"/>
                <a:gd name="T38" fmla="*/ 179 w 359"/>
                <a:gd name="T39" fmla="*/ 179 h 179"/>
                <a:gd name="T40" fmla="*/ 179 w 359"/>
                <a:gd name="T41" fmla="*/ 179 h 179"/>
                <a:gd name="T42" fmla="*/ 197 w 359"/>
                <a:gd name="T43" fmla="*/ 177 h 179"/>
                <a:gd name="T44" fmla="*/ 215 w 359"/>
                <a:gd name="T45" fmla="*/ 175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7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7 h 179"/>
                <a:gd name="T58" fmla="*/ 317 w 359"/>
                <a:gd name="T59" fmla="*/ 114 h 179"/>
                <a:gd name="T60" fmla="*/ 328 w 359"/>
                <a:gd name="T61" fmla="*/ 100 h 179"/>
                <a:gd name="T62" fmla="*/ 337 w 359"/>
                <a:gd name="T63" fmla="*/ 86 h 179"/>
                <a:gd name="T64" fmla="*/ 344 w 359"/>
                <a:gd name="T65" fmla="*/ 70 h 179"/>
                <a:gd name="T66" fmla="*/ 351 w 359"/>
                <a:gd name="T67" fmla="*/ 54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  <a:gd name="T74" fmla="*/ 359 w 359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6DB6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130">
              <a:extLst>
                <a:ext uri="{FF2B5EF4-FFF2-40B4-BE49-F238E27FC236}">
                  <a16:creationId xmlns:a16="http://schemas.microsoft.com/office/drawing/2014/main" id="{476B59D5-9F01-49AB-AB0B-AA72C7636F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4 h 179"/>
                <a:gd name="T14" fmla="*/ 14 w 359"/>
                <a:gd name="T15" fmla="*/ 70 h 179"/>
                <a:gd name="T16" fmla="*/ 22 w 359"/>
                <a:gd name="T17" fmla="*/ 86 h 179"/>
                <a:gd name="T18" fmla="*/ 31 w 359"/>
                <a:gd name="T19" fmla="*/ 100 h 179"/>
                <a:gd name="T20" fmla="*/ 41 w 359"/>
                <a:gd name="T21" fmla="*/ 114 h 179"/>
                <a:gd name="T22" fmla="*/ 52 w 359"/>
                <a:gd name="T23" fmla="*/ 127 h 179"/>
                <a:gd name="T24" fmla="*/ 65 w 359"/>
                <a:gd name="T25" fmla="*/ 138 h 179"/>
                <a:gd name="T26" fmla="*/ 79 w 359"/>
                <a:gd name="T27" fmla="*/ 149 h 179"/>
                <a:gd name="T28" fmla="*/ 93 w 359"/>
                <a:gd name="T29" fmla="*/ 157 h 179"/>
                <a:gd name="T30" fmla="*/ 109 w 359"/>
                <a:gd name="T31" fmla="*/ 165 h 179"/>
                <a:gd name="T32" fmla="*/ 126 w 359"/>
                <a:gd name="T33" fmla="*/ 170 h 179"/>
                <a:gd name="T34" fmla="*/ 143 w 359"/>
                <a:gd name="T35" fmla="*/ 175 h 179"/>
                <a:gd name="T36" fmla="*/ 161 w 359"/>
                <a:gd name="T37" fmla="*/ 177 h 179"/>
                <a:gd name="T38" fmla="*/ 179 w 359"/>
                <a:gd name="T39" fmla="*/ 179 h 179"/>
                <a:gd name="T40" fmla="*/ 179 w 359"/>
                <a:gd name="T41" fmla="*/ 179 h 179"/>
                <a:gd name="T42" fmla="*/ 197 w 359"/>
                <a:gd name="T43" fmla="*/ 177 h 179"/>
                <a:gd name="T44" fmla="*/ 215 w 359"/>
                <a:gd name="T45" fmla="*/ 175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7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7 h 179"/>
                <a:gd name="T58" fmla="*/ 317 w 359"/>
                <a:gd name="T59" fmla="*/ 114 h 179"/>
                <a:gd name="T60" fmla="*/ 328 w 359"/>
                <a:gd name="T61" fmla="*/ 100 h 179"/>
                <a:gd name="T62" fmla="*/ 337 w 359"/>
                <a:gd name="T63" fmla="*/ 86 h 179"/>
                <a:gd name="T64" fmla="*/ 344 w 359"/>
                <a:gd name="T65" fmla="*/ 70 h 179"/>
                <a:gd name="T66" fmla="*/ 351 w 359"/>
                <a:gd name="T67" fmla="*/ 54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  <a:gd name="T74" fmla="*/ 359 w 359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131">
              <a:extLst>
                <a:ext uri="{FF2B5EF4-FFF2-40B4-BE49-F238E27FC236}">
                  <a16:creationId xmlns:a16="http://schemas.microsoft.com/office/drawing/2014/main" id="{33DB1AAE-E3ED-4F57-BF5A-B65A5C9775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8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3 w 358"/>
                <a:gd name="T31" fmla="*/ 143 h 358"/>
                <a:gd name="T32" fmla="*/ 1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358 h 358"/>
                <a:gd name="T46" fmla="*/ 197 w 358"/>
                <a:gd name="T47" fmla="*/ 356 h 358"/>
                <a:gd name="T48" fmla="*/ 215 w 358"/>
                <a:gd name="T49" fmla="*/ 354 h 358"/>
                <a:gd name="T50" fmla="*/ 233 w 358"/>
                <a:gd name="T51" fmla="*/ 349 h 358"/>
                <a:gd name="T52" fmla="*/ 249 w 358"/>
                <a:gd name="T53" fmla="*/ 344 h 358"/>
                <a:gd name="T54" fmla="*/ 265 w 358"/>
                <a:gd name="T55" fmla="*/ 336 h 358"/>
                <a:gd name="T56" fmla="*/ 279 w 358"/>
                <a:gd name="T57" fmla="*/ 328 h 358"/>
                <a:gd name="T58" fmla="*/ 293 w 358"/>
                <a:gd name="T59" fmla="*/ 317 h 358"/>
                <a:gd name="T60" fmla="*/ 306 w 358"/>
                <a:gd name="T61" fmla="*/ 306 h 358"/>
                <a:gd name="T62" fmla="*/ 317 w 358"/>
                <a:gd name="T63" fmla="*/ 293 h 358"/>
                <a:gd name="T64" fmla="*/ 328 w 358"/>
                <a:gd name="T65" fmla="*/ 279 h 358"/>
                <a:gd name="T66" fmla="*/ 336 w 358"/>
                <a:gd name="T67" fmla="*/ 265 h 358"/>
                <a:gd name="T68" fmla="*/ 344 w 358"/>
                <a:gd name="T69" fmla="*/ 249 h 358"/>
                <a:gd name="T70" fmla="*/ 351 w 358"/>
                <a:gd name="T71" fmla="*/ 233 h 358"/>
                <a:gd name="T72" fmla="*/ 354 w 358"/>
                <a:gd name="T73" fmla="*/ 215 h 358"/>
                <a:gd name="T74" fmla="*/ 358 w 358"/>
                <a:gd name="T75" fmla="*/ 197 h 358"/>
                <a:gd name="T76" fmla="*/ 358 w 358"/>
                <a:gd name="T77" fmla="*/ 179 h 358"/>
                <a:gd name="T78" fmla="*/ 179 w 358"/>
                <a:gd name="T79" fmla="*/ 179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97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5" y="336"/>
                  </a:lnTo>
                  <a:lnTo>
                    <a:pt x="279" y="328"/>
                  </a:lnTo>
                  <a:lnTo>
                    <a:pt x="293" y="317"/>
                  </a:lnTo>
                  <a:lnTo>
                    <a:pt x="306" y="306"/>
                  </a:lnTo>
                  <a:lnTo>
                    <a:pt x="317" y="293"/>
                  </a:lnTo>
                  <a:lnTo>
                    <a:pt x="328" y="279"/>
                  </a:lnTo>
                  <a:lnTo>
                    <a:pt x="336" y="265"/>
                  </a:lnTo>
                  <a:lnTo>
                    <a:pt x="344" y="249"/>
                  </a:lnTo>
                  <a:lnTo>
                    <a:pt x="351" y="233"/>
                  </a:lnTo>
                  <a:lnTo>
                    <a:pt x="354" y="215"/>
                  </a:lnTo>
                  <a:lnTo>
                    <a:pt x="358" y="197"/>
                  </a:lnTo>
                  <a:lnTo>
                    <a:pt x="358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50B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132">
              <a:extLst>
                <a:ext uri="{FF2B5EF4-FFF2-40B4-BE49-F238E27FC236}">
                  <a16:creationId xmlns:a16="http://schemas.microsoft.com/office/drawing/2014/main" id="{CF613018-0943-4B99-A8D6-296A5C0689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8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3 w 358"/>
                <a:gd name="T31" fmla="*/ 143 h 358"/>
                <a:gd name="T32" fmla="*/ 1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358 h 358"/>
                <a:gd name="T46" fmla="*/ 197 w 358"/>
                <a:gd name="T47" fmla="*/ 356 h 358"/>
                <a:gd name="T48" fmla="*/ 215 w 358"/>
                <a:gd name="T49" fmla="*/ 354 h 358"/>
                <a:gd name="T50" fmla="*/ 233 w 358"/>
                <a:gd name="T51" fmla="*/ 349 h 358"/>
                <a:gd name="T52" fmla="*/ 249 w 358"/>
                <a:gd name="T53" fmla="*/ 344 h 358"/>
                <a:gd name="T54" fmla="*/ 265 w 358"/>
                <a:gd name="T55" fmla="*/ 336 h 358"/>
                <a:gd name="T56" fmla="*/ 279 w 358"/>
                <a:gd name="T57" fmla="*/ 328 h 358"/>
                <a:gd name="T58" fmla="*/ 293 w 358"/>
                <a:gd name="T59" fmla="*/ 317 h 358"/>
                <a:gd name="T60" fmla="*/ 306 w 358"/>
                <a:gd name="T61" fmla="*/ 306 h 358"/>
                <a:gd name="T62" fmla="*/ 317 w 358"/>
                <a:gd name="T63" fmla="*/ 293 h 358"/>
                <a:gd name="T64" fmla="*/ 328 w 358"/>
                <a:gd name="T65" fmla="*/ 279 h 358"/>
                <a:gd name="T66" fmla="*/ 336 w 358"/>
                <a:gd name="T67" fmla="*/ 265 h 358"/>
                <a:gd name="T68" fmla="*/ 344 w 358"/>
                <a:gd name="T69" fmla="*/ 249 h 358"/>
                <a:gd name="T70" fmla="*/ 351 w 358"/>
                <a:gd name="T71" fmla="*/ 233 h 358"/>
                <a:gd name="T72" fmla="*/ 354 w 358"/>
                <a:gd name="T73" fmla="*/ 215 h 358"/>
                <a:gd name="T74" fmla="*/ 358 w 358"/>
                <a:gd name="T75" fmla="*/ 197 h 358"/>
                <a:gd name="T76" fmla="*/ 358 w 358"/>
                <a:gd name="T77" fmla="*/ 179 h 358"/>
                <a:gd name="T78" fmla="*/ 179 w 358"/>
                <a:gd name="T79" fmla="*/ 179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97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5" y="336"/>
                  </a:lnTo>
                  <a:lnTo>
                    <a:pt x="279" y="328"/>
                  </a:lnTo>
                  <a:lnTo>
                    <a:pt x="293" y="317"/>
                  </a:lnTo>
                  <a:lnTo>
                    <a:pt x="306" y="306"/>
                  </a:lnTo>
                  <a:lnTo>
                    <a:pt x="317" y="293"/>
                  </a:lnTo>
                  <a:lnTo>
                    <a:pt x="328" y="279"/>
                  </a:lnTo>
                  <a:lnTo>
                    <a:pt x="336" y="265"/>
                  </a:lnTo>
                  <a:lnTo>
                    <a:pt x="344" y="249"/>
                  </a:lnTo>
                  <a:lnTo>
                    <a:pt x="351" y="233"/>
                  </a:lnTo>
                  <a:lnTo>
                    <a:pt x="354" y="215"/>
                  </a:lnTo>
                  <a:lnTo>
                    <a:pt x="358" y="197"/>
                  </a:lnTo>
                  <a:lnTo>
                    <a:pt x="358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133">
              <a:extLst>
                <a:ext uri="{FF2B5EF4-FFF2-40B4-BE49-F238E27FC236}">
                  <a16:creationId xmlns:a16="http://schemas.microsoft.com/office/drawing/2014/main" id="{B7A7E137-1D25-4CFF-A303-8E9948D841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395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134">
              <a:extLst>
                <a:ext uri="{FF2B5EF4-FFF2-40B4-BE49-F238E27FC236}">
                  <a16:creationId xmlns:a16="http://schemas.microsoft.com/office/drawing/2014/main" id="{526D2499-9071-4538-803D-912509CE7E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4C60D730-DF7F-474C-B9A7-93AF495015CA}"/>
              </a:ext>
            </a:extLst>
          </p:cNvPr>
          <p:cNvGrpSpPr/>
          <p:nvPr userDrawn="1"/>
        </p:nvGrpSpPr>
        <p:grpSpPr>
          <a:xfrm>
            <a:off x="2871322" y="274500"/>
            <a:ext cx="2630649" cy="238848"/>
            <a:chOff x="118929" y="161388"/>
            <a:chExt cx="2630649" cy="238848"/>
          </a:xfrm>
        </p:grpSpPr>
        <p:sp>
          <p:nvSpPr>
            <p:cNvPr id="354" name="Freeform 5">
              <a:extLst>
                <a:ext uri="{FF2B5EF4-FFF2-40B4-BE49-F238E27FC236}">
                  <a16:creationId xmlns:a16="http://schemas.microsoft.com/office/drawing/2014/main" id="{BE03807A-2CA0-436E-87EC-BB3F068A00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96" y="161388"/>
              <a:ext cx="239514" cy="119424"/>
            </a:xfrm>
            <a:custGeom>
              <a:avLst/>
              <a:gdLst>
                <a:gd name="T0" fmla="*/ 179 w 359"/>
                <a:gd name="T1" fmla="*/ 0 h 179"/>
                <a:gd name="T2" fmla="*/ 179 w 359"/>
                <a:gd name="T3" fmla="*/ 0 h 179"/>
                <a:gd name="T4" fmla="*/ 161 w 359"/>
                <a:gd name="T5" fmla="*/ 0 h 179"/>
                <a:gd name="T6" fmla="*/ 144 w 359"/>
                <a:gd name="T7" fmla="*/ 4 h 179"/>
                <a:gd name="T8" fmla="*/ 127 w 359"/>
                <a:gd name="T9" fmla="*/ 7 h 179"/>
                <a:gd name="T10" fmla="*/ 111 w 359"/>
                <a:gd name="T11" fmla="*/ 13 h 179"/>
                <a:gd name="T12" fmla="*/ 95 w 359"/>
                <a:gd name="T13" fmla="*/ 22 h 179"/>
                <a:gd name="T14" fmla="*/ 81 w 359"/>
                <a:gd name="T15" fmla="*/ 30 h 179"/>
                <a:gd name="T16" fmla="*/ 67 w 359"/>
                <a:gd name="T17" fmla="*/ 39 h 179"/>
                <a:gd name="T18" fmla="*/ 54 w 359"/>
                <a:gd name="T19" fmla="*/ 52 h 179"/>
                <a:gd name="T20" fmla="*/ 41 w 359"/>
                <a:gd name="T21" fmla="*/ 65 h 179"/>
                <a:gd name="T22" fmla="*/ 32 w 359"/>
                <a:gd name="T23" fmla="*/ 79 h 179"/>
                <a:gd name="T24" fmla="*/ 23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2 h 179"/>
                <a:gd name="T32" fmla="*/ 2 w 359"/>
                <a:gd name="T33" fmla="*/ 159 h 179"/>
                <a:gd name="T34" fmla="*/ 0 w 359"/>
                <a:gd name="T35" fmla="*/ 179 h 179"/>
                <a:gd name="T36" fmla="*/ 179 w 359"/>
                <a:gd name="T37" fmla="*/ 179 h 179"/>
                <a:gd name="T38" fmla="*/ 359 w 359"/>
                <a:gd name="T39" fmla="*/ 179 h 179"/>
                <a:gd name="T40" fmla="*/ 359 w 359"/>
                <a:gd name="T41" fmla="*/ 179 h 179"/>
                <a:gd name="T42" fmla="*/ 179 w 359"/>
                <a:gd name="T43" fmla="*/ 179 h 179"/>
                <a:gd name="T44" fmla="*/ 179 w 359"/>
                <a:gd name="T45" fmla="*/ 0 h 179"/>
                <a:gd name="T46" fmla="*/ 179 w 359"/>
                <a:gd name="T4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5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C9E4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6">
              <a:extLst>
                <a:ext uri="{FF2B5EF4-FFF2-40B4-BE49-F238E27FC236}">
                  <a16:creationId xmlns:a16="http://schemas.microsoft.com/office/drawing/2014/main" id="{988B1A13-8D97-46B9-9C99-19FD06B036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96" y="161388"/>
              <a:ext cx="239514" cy="119424"/>
            </a:xfrm>
            <a:custGeom>
              <a:avLst/>
              <a:gdLst>
                <a:gd name="T0" fmla="*/ 179 w 359"/>
                <a:gd name="T1" fmla="*/ 0 h 179"/>
                <a:gd name="T2" fmla="*/ 179 w 359"/>
                <a:gd name="T3" fmla="*/ 0 h 179"/>
                <a:gd name="T4" fmla="*/ 161 w 359"/>
                <a:gd name="T5" fmla="*/ 0 h 179"/>
                <a:gd name="T6" fmla="*/ 144 w 359"/>
                <a:gd name="T7" fmla="*/ 4 h 179"/>
                <a:gd name="T8" fmla="*/ 127 w 359"/>
                <a:gd name="T9" fmla="*/ 7 h 179"/>
                <a:gd name="T10" fmla="*/ 111 w 359"/>
                <a:gd name="T11" fmla="*/ 13 h 179"/>
                <a:gd name="T12" fmla="*/ 95 w 359"/>
                <a:gd name="T13" fmla="*/ 22 h 179"/>
                <a:gd name="T14" fmla="*/ 81 w 359"/>
                <a:gd name="T15" fmla="*/ 30 h 179"/>
                <a:gd name="T16" fmla="*/ 67 w 359"/>
                <a:gd name="T17" fmla="*/ 39 h 179"/>
                <a:gd name="T18" fmla="*/ 54 w 359"/>
                <a:gd name="T19" fmla="*/ 52 h 179"/>
                <a:gd name="T20" fmla="*/ 41 w 359"/>
                <a:gd name="T21" fmla="*/ 65 h 179"/>
                <a:gd name="T22" fmla="*/ 32 w 359"/>
                <a:gd name="T23" fmla="*/ 79 h 179"/>
                <a:gd name="T24" fmla="*/ 23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2 h 179"/>
                <a:gd name="T32" fmla="*/ 2 w 359"/>
                <a:gd name="T33" fmla="*/ 159 h 179"/>
                <a:gd name="T34" fmla="*/ 0 w 359"/>
                <a:gd name="T35" fmla="*/ 179 h 179"/>
                <a:gd name="T36" fmla="*/ 179 w 359"/>
                <a:gd name="T37" fmla="*/ 179 h 179"/>
                <a:gd name="T38" fmla="*/ 359 w 359"/>
                <a:gd name="T39" fmla="*/ 179 h 179"/>
                <a:gd name="T40" fmla="*/ 359 w 359"/>
                <a:gd name="T41" fmla="*/ 179 h 179"/>
                <a:gd name="T42" fmla="*/ 179 w 359"/>
                <a:gd name="T43" fmla="*/ 179 h 179"/>
                <a:gd name="T44" fmla="*/ 179 w 359"/>
                <a:gd name="T45" fmla="*/ 0 h 179"/>
                <a:gd name="T46" fmla="*/ 179 w 359"/>
                <a:gd name="T4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5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7">
              <a:extLst>
                <a:ext uri="{FF2B5EF4-FFF2-40B4-BE49-F238E27FC236}">
                  <a16:creationId xmlns:a16="http://schemas.microsoft.com/office/drawing/2014/main" id="{A8C93D84-DDAB-46F8-861C-2CFD409360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929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79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8">
              <a:extLst>
                <a:ext uri="{FF2B5EF4-FFF2-40B4-BE49-F238E27FC236}">
                  <a16:creationId xmlns:a16="http://schemas.microsoft.com/office/drawing/2014/main" id="{F003E771-B1D7-4939-9311-B9C3C916F9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929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9">
              <a:extLst>
                <a:ext uri="{FF2B5EF4-FFF2-40B4-BE49-F238E27FC236}">
                  <a16:creationId xmlns:a16="http://schemas.microsoft.com/office/drawing/2014/main" id="{9DC8BDE2-C264-46DC-B2A3-A01E2CBB24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280812"/>
              <a:ext cx="238847" cy="119424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0 w 358"/>
                <a:gd name="T5" fmla="*/ 0 h 179"/>
                <a:gd name="T6" fmla="*/ 0 w 358"/>
                <a:gd name="T7" fmla="*/ 0 h 179"/>
                <a:gd name="T8" fmla="*/ 0 w 358"/>
                <a:gd name="T9" fmla="*/ 0 h 179"/>
                <a:gd name="T10" fmla="*/ 2 w 358"/>
                <a:gd name="T11" fmla="*/ 18 h 179"/>
                <a:gd name="T12" fmla="*/ 3 w 358"/>
                <a:gd name="T13" fmla="*/ 36 h 179"/>
                <a:gd name="T14" fmla="*/ 9 w 358"/>
                <a:gd name="T15" fmla="*/ 52 h 179"/>
                <a:gd name="T16" fmla="*/ 14 w 358"/>
                <a:gd name="T17" fmla="*/ 70 h 179"/>
                <a:gd name="T18" fmla="*/ 23 w 358"/>
                <a:gd name="T19" fmla="*/ 84 h 179"/>
                <a:gd name="T20" fmla="*/ 32 w 358"/>
                <a:gd name="T21" fmla="*/ 101 h 179"/>
                <a:gd name="T22" fmla="*/ 41 w 358"/>
                <a:gd name="T23" fmla="*/ 113 h 179"/>
                <a:gd name="T24" fmla="*/ 54 w 358"/>
                <a:gd name="T25" fmla="*/ 126 h 179"/>
                <a:gd name="T26" fmla="*/ 66 w 358"/>
                <a:gd name="T27" fmla="*/ 138 h 179"/>
                <a:gd name="T28" fmla="*/ 81 w 358"/>
                <a:gd name="T29" fmla="*/ 149 h 179"/>
                <a:gd name="T30" fmla="*/ 95 w 358"/>
                <a:gd name="T31" fmla="*/ 158 h 179"/>
                <a:gd name="T32" fmla="*/ 111 w 358"/>
                <a:gd name="T33" fmla="*/ 165 h 179"/>
                <a:gd name="T34" fmla="*/ 127 w 358"/>
                <a:gd name="T35" fmla="*/ 170 h 179"/>
                <a:gd name="T36" fmla="*/ 143 w 358"/>
                <a:gd name="T37" fmla="*/ 176 h 179"/>
                <a:gd name="T38" fmla="*/ 161 w 358"/>
                <a:gd name="T39" fmla="*/ 178 h 179"/>
                <a:gd name="T40" fmla="*/ 179 w 358"/>
                <a:gd name="T41" fmla="*/ 179 h 179"/>
                <a:gd name="T42" fmla="*/ 179 w 358"/>
                <a:gd name="T43" fmla="*/ 179 h 179"/>
                <a:gd name="T44" fmla="*/ 199 w 358"/>
                <a:gd name="T45" fmla="*/ 178 h 179"/>
                <a:gd name="T46" fmla="*/ 217 w 358"/>
                <a:gd name="T47" fmla="*/ 176 h 179"/>
                <a:gd name="T48" fmla="*/ 233 w 358"/>
                <a:gd name="T49" fmla="*/ 170 h 179"/>
                <a:gd name="T50" fmla="*/ 249 w 358"/>
                <a:gd name="T51" fmla="*/ 165 h 179"/>
                <a:gd name="T52" fmla="*/ 265 w 358"/>
                <a:gd name="T53" fmla="*/ 158 h 179"/>
                <a:gd name="T54" fmla="*/ 279 w 358"/>
                <a:gd name="T55" fmla="*/ 149 h 179"/>
                <a:gd name="T56" fmla="*/ 294 w 358"/>
                <a:gd name="T57" fmla="*/ 138 h 179"/>
                <a:gd name="T58" fmla="*/ 306 w 358"/>
                <a:gd name="T59" fmla="*/ 126 h 179"/>
                <a:gd name="T60" fmla="*/ 319 w 358"/>
                <a:gd name="T61" fmla="*/ 113 h 179"/>
                <a:gd name="T62" fmla="*/ 328 w 358"/>
                <a:gd name="T63" fmla="*/ 101 h 179"/>
                <a:gd name="T64" fmla="*/ 337 w 358"/>
                <a:gd name="T65" fmla="*/ 84 h 179"/>
                <a:gd name="T66" fmla="*/ 346 w 358"/>
                <a:gd name="T67" fmla="*/ 70 h 179"/>
                <a:gd name="T68" fmla="*/ 351 w 358"/>
                <a:gd name="T69" fmla="*/ 52 h 179"/>
                <a:gd name="T70" fmla="*/ 355 w 358"/>
                <a:gd name="T71" fmla="*/ 36 h 179"/>
                <a:gd name="T72" fmla="*/ 358 w 358"/>
                <a:gd name="T73" fmla="*/ 18 h 179"/>
                <a:gd name="T74" fmla="*/ 358 w 358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79" y="149"/>
                  </a:lnTo>
                  <a:lnTo>
                    <a:pt x="294" y="138"/>
                  </a:lnTo>
                  <a:lnTo>
                    <a:pt x="306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63B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10">
              <a:extLst>
                <a:ext uri="{FF2B5EF4-FFF2-40B4-BE49-F238E27FC236}">
                  <a16:creationId xmlns:a16="http://schemas.microsoft.com/office/drawing/2014/main" id="{7B1F5D2B-A7B6-4B2B-8F3F-BECC15A15B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280812"/>
              <a:ext cx="238847" cy="119424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0 w 358"/>
                <a:gd name="T5" fmla="*/ 0 h 179"/>
                <a:gd name="T6" fmla="*/ 0 w 358"/>
                <a:gd name="T7" fmla="*/ 0 h 179"/>
                <a:gd name="T8" fmla="*/ 0 w 358"/>
                <a:gd name="T9" fmla="*/ 0 h 179"/>
                <a:gd name="T10" fmla="*/ 2 w 358"/>
                <a:gd name="T11" fmla="*/ 18 h 179"/>
                <a:gd name="T12" fmla="*/ 3 w 358"/>
                <a:gd name="T13" fmla="*/ 36 h 179"/>
                <a:gd name="T14" fmla="*/ 9 w 358"/>
                <a:gd name="T15" fmla="*/ 52 h 179"/>
                <a:gd name="T16" fmla="*/ 14 w 358"/>
                <a:gd name="T17" fmla="*/ 70 h 179"/>
                <a:gd name="T18" fmla="*/ 23 w 358"/>
                <a:gd name="T19" fmla="*/ 84 h 179"/>
                <a:gd name="T20" fmla="*/ 32 w 358"/>
                <a:gd name="T21" fmla="*/ 101 h 179"/>
                <a:gd name="T22" fmla="*/ 41 w 358"/>
                <a:gd name="T23" fmla="*/ 113 h 179"/>
                <a:gd name="T24" fmla="*/ 54 w 358"/>
                <a:gd name="T25" fmla="*/ 126 h 179"/>
                <a:gd name="T26" fmla="*/ 66 w 358"/>
                <a:gd name="T27" fmla="*/ 138 h 179"/>
                <a:gd name="T28" fmla="*/ 81 w 358"/>
                <a:gd name="T29" fmla="*/ 149 h 179"/>
                <a:gd name="T30" fmla="*/ 95 w 358"/>
                <a:gd name="T31" fmla="*/ 158 h 179"/>
                <a:gd name="T32" fmla="*/ 111 w 358"/>
                <a:gd name="T33" fmla="*/ 165 h 179"/>
                <a:gd name="T34" fmla="*/ 127 w 358"/>
                <a:gd name="T35" fmla="*/ 170 h 179"/>
                <a:gd name="T36" fmla="*/ 143 w 358"/>
                <a:gd name="T37" fmla="*/ 176 h 179"/>
                <a:gd name="T38" fmla="*/ 161 w 358"/>
                <a:gd name="T39" fmla="*/ 178 h 179"/>
                <a:gd name="T40" fmla="*/ 179 w 358"/>
                <a:gd name="T41" fmla="*/ 179 h 179"/>
                <a:gd name="T42" fmla="*/ 179 w 358"/>
                <a:gd name="T43" fmla="*/ 179 h 179"/>
                <a:gd name="T44" fmla="*/ 199 w 358"/>
                <a:gd name="T45" fmla="*/ 178 h 179"/>
                <a:gd name="T46" fmla="*/ 217 w 358"/>
                <a:gd name="T47" fmla="*/ 176 h 179"/>
                <a:gd name="T48" fmla="*/ 233 w 358"/>
                <a:gd name="T49" fmla="*/ 170 h 179"/>
                <a:gd name="T50" fmla="*/ 249 w 358"/>
                <a:gd name="T51" fmla="*/ 165 h 179"/>
                <a:gd name="T52" fmla="*/ 265 w 358"/>
                <a:gd name="T53" fmla="*/ 158 h 179"/>
                <a:gd name="T54" fmla="*/ 279 w 358"/>
                <a:gd name="T55" fmla="*/ 149 h 179"/>
                <a:gd name="T56" fmla="*/ 294 w 358"/>
                <a:gd name="T57" fmla="*/ 138 h 179"/>
                <a:gd name="T58" fmla="*/ 306 w 358"/>
                <a:gd name="T59" fmla="*/ 126 h 179"/>
                <a:gd name="T60" fmla="*/ 319 w 358"/>
                <a:gd name="T61" fmla="*/ 113 h 179"/>
                <a:gd name="T62" fmla="*/ 328 w 358"/>
                <a:gd name="T63" fmla="*/ 101 h 179"/>
                <a:gd name="T64" fmla="*/ 337 w 358"/>
                <a:gd name="T65" fmla="*/ 84 h 179"/>
                <a:gd name="T66" fmla="*/ 346 w 358"/>
                <a:gd name="T67" fmla="*/ 70 h 179"/>
                <a:gd name="T68" fmla="*/ 351 w 358"/>
                <a:gd name="T69" fmla="*/ 52 h 179"/>
                <a:gd name="T70" fmla="*/ 355 w 358"/>
                <a:gd name="T71" fmla="*/ 36 h 179"/>
                <a:gd name="T72" fmla="*/ 358 w 358"/>
                <a:gd name="T73" fmla="*/ 18 h 179"/>
                <a:gd name="T74" fmla="*/ 358 w 358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79" y="149"/>
                  </a:lnTo>
                  <a:lnTo>
                    <a:pt x="294" y="138"/>
                  </a:lnTo>
                  <a:lnTo>
                    <a:pt x="306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11">
              <a:extLst>
                <a:ext uri="{FF2B5EF4-FFF2-40B4-BE49-F238E27FC236}">
                  <a16:creationId xmlns:a16="http://schemas.microsoft.com/office/drawing/2014/main" id="{58E510C1-A52C-4C08-90AA-C90908FF49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6136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1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1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2854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12">
              <a:extLst>
                <a:ext uri="{FF2B5EF4-FFF2-40B4-BE49-F238E27FC236}">
                  <a16:creationId xmlns:a16="http://schemas.microsoft.com/office/drawing/2014/main" id="{A964BA7C-D56B-4F59-A30A-3736A9B925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6136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1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1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13">
              <a:extLst>
                <a:ext uri="{FF2B5EF4-FFF2-40B4-BE49-F238E27FC236}">
                  <a16:creationId xmlns:a16="http://schemas.microsoft.com/office/drawing/2014/main" id="{6D3917A7-3623-4F18-A5DB-869038DBAC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4011" y="280812"/>
              <a:ext cx="238847" cy="119424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0 w 358"/>
                <a:gd name="T5" fmla="*/ 0 h 179"/>
                <a:gd name="T6" fmla="*/ 0 w 358"/>
                <a:gd name="T7" fmla="*/ 0 h 179"/>
                <a:gd name="T8" fmla="*/ 0 w 358"/>
                <a:gd name="T9" fmla="*/ 0 h 179"/>
                <a:gd name="T10" fmla="*/ 1 w 358"/>
                <a:gd name="T11" fmla="*/ 18 h 179"/>
                <a:gd name="T12" fmla="*/ 3 w 358"/>
                <a:gd name="T13" fmla="*/ 36 h 179"/>
                <a:gd name="T14" fmla="*/ 9 w 358"/>
                <a:gd name="T15" fmla="*/ 52 h 179"/>
                <a:gd name="T16" fmla="*/ 14 w 358"/>
                <a:gd name="T17" fmla="*/ 70 h 179"/>
                <a:gd name="T18" fmla="*/ 23 w 358"/>
                <a:gd name="T19" fmla="*/ 84 h 179"/>
                <a:gd name="T20" fmla="*/ 32 w 358"/>
                <a:gd name="T21" fmla="*/ 101 h 179"/>
                <a:gd name="T22" fmla="*/ 41 w 358"/>
                <a:gd name="T23" fmla="*/ 113 h 179"/>
                <a:gd name="T24" fmla="*/ 53 w 358"/>
                <a:gd name="T25" fmla="*/ 126 h 179"/>
                <a:gd name="T26" fmla="*/ 66 w 358"/>
                <a:gd name="T27" fmla="*/ 138 h 179"/>
                <a:gd name="T28" fmla="*/ 80 w 358"/>
                <a:gd name="T29" fmla="*/ 149 h 179"/>
                <a:gd name="T30" fmla="*/ 95 w 358"/>
                <a:gd name="T31" fmla="*/ 158 h 179"/>
                <a:gd name="T32" fmla="*/ 111 w 358"/>
                <a:gd name="T33" fmla="*/ 165 h 179"/>
                <a:gd name="T34" fmla="*/ 127 w 358"/>
                <a:gd name="T35" fmla="*/ 170 h 179"/>
                <a:gd name="T36" fmla="*/ 143 w 358"/>
                <a:gd name="T37" fmla="*/ 176 h 179"/>
                <a:gd name="T38" fmla="*/ 161 w 358"/>
                <a:gd name="T39" fmla="*/ 178 h 179"/>
                <a:gd name="T40" fmla="*/ 179 w 358"/>
                <a:gd name="T41" fmla="*/ 179 h 179"/>
                <a:gd name="T42" fmla="*/ 179 w 358"/>
                <a:gd name="T43" fmla="*/ 179 h 179"/>
                <a:gd name="T44" fmla="*/ 199 w 358"/>
                <a:gd name="T45" fmla="*/ 178 h 179"/>
                <a:gd name="T46" fmla="*/ 216 w 358"/>
                <a:gd name="T47" fmla="*/ 176 h 179"/>
                <a:gd name="T48" fmla="*/ 233 w 358"/>
                <a:gd name="T49" fmla="*/ 170 h 179"/>
                <a:gd name="T50" fmla="*/ 249 w 358"/>
                <a:gd name="T51" fmla="*/ 165 h 179"/>
                <a:gd name="T52" fmla="*/ 265 w 358"/>
                <a:gd name="T53" fmla="*/ 158 h 179"/>
                <a:gd name="T54" fmla="*/ 279 w 358"/>
                <a:gd name="T55" fmla="*/ 149 h 179"/>
                <a:gd name="T56" fmla="*/ 294 w 358"/>
                <a:gd name="T57" fmla="*/ 138 h 179"/>
                <a:gd name="T58" fmla="*/ 306 w 358"/>
                <a:gd name="T59" fmla="*/ 126 h 179"/>
                <a:gd name="T60" fmla="*/ 319 w 358"/>
                <a:gd name="T61" fmla="*/ 113 h 179"/>
                <a:gd name="T62" fmla="*/ 328 w 358"/>
                <a:gd name="T63" fmla="*/ 101 h 179"/>
                <a:gd name="T64" fmla="*/ 337 w 358"/>
                <a:gd name="T65" fmla="*/ 84 h 179"/>
                <a:gd name="T66" fmla="*/ 346 w 358"/>
                <a:gd name="T67" fmla="*/ 70 h 179"/>
                <a:gd name="T68" fmla="*/ 351 w 358"/>
                <a:gd name="T69" fmla="*/ 52 h 179"/>
                <a:gd name="T70" fmla="*/ 354 w 358"/>
                <a:gd name="T71" fmla="*/ 36 h 179"/>
                <a:gd name="T72" fmla="*/ 358 w 358"/>
                <a:gd name="T73" fmla="*/ 18 h 179"/>
                <a:gd name="T74" fmla="*/ 358 w 358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3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6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79" y="149"/>
                  </a:lnTo>
                  <a:lnTo>
                    <a:pt x="294" y="138"/>
                  </a:lnTo>
                  <a:lnTo>
                    <a:pt x="306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4" y="36"/>
                  </a:lnTo>
                  <a:lnTo>
                    <a:pt x="358" y="18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3761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14">
              <a:extLst>
                <a:ext uri="{FF2B5EF4-FFF2-40B4-BE49-F238E27FC236}">
                  <a16:creationId xmlns:a16="http://schemas.microsoft.com/office/drawing/2014/main" id="{13B868DB-D4D1-4C41-8079-BB3FC47AA4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4011" y="280812"/>
              <a:ext cx="238847" cy="119424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0 w 358"/>
                <a:gd name="T5" fmla="*/ 0 h 179"/>
                <a:gd name="T6" fmla="*/ 0 w 358"/>
                <a:gd name="T7" fmla="*/ 0 h 179"/>
                <a:gd name="T8" fmla="*/ 0 w 358"/>
                <a:gd name="T9" fmla="*/ 0 h 179"/>
                <a:gd name="T10" fmla="*/ 1 w 358"/>
                <a:gd name="T11" fmla="*/ 18 h 179"/>
                <a:gd name="T12" fmla="*/ 3 w 358"/>
                <a:gd name="T13" fmla="*/ 36 h 179"/>
                <a:gd name="T14" fmla="*/ 9 w 358"/>
                <a:gd name="T15" fmla="*/ 52 h 179"/>
                <a:gd name="T16" fmla="*/ 14 w 358"/>
                <a:gd name="T17" fmla="*/ 70 h 179"/>
                <a:gd name="T18" fmla="*/ 23 w 358"/>
                <a:gd name="T19" fmla="*/ 84 h 179"/>
                <a:gd name="T20" fmla="*/ 32 w 358"/>
                <a:gd name="T21" fmla="*/ 101 h 179"/>
                <a:gd name="T22" fmla="*/ 41 w 358"/>
                <a:gd name="T23" fmla="*/ 113 h 179"/>
                <a:gd name="T24" fmla="*/ 53 w 358"/>
                <a:gd name="T25" fmla="*/ 126 h 179"/>
                <a:gd name="T26" fmla="*/ 66 w 358"/>
                <a:gd name="T27" fmla="*/ 138 h 179"/>
                <a:gd name="T28" fmla="*/ 80 w 358"/>
                <a:gd name="T29" fmla="*/ 149 h 179"/>
                <a:gd name="T30" fmla="*/ 95 w 358"/>
                <a:gd name="T31" fmla="*/ 158 h 179"/>
                <a:gd name="T32" fmla="*/ 111 w 358"/>
                <a:gd name="T33" fmla="*/ 165 h 179"/>
                <a:gd name="T34" fmla="*/ 127 w 358"/>
                <a:gd name="T35" fmla="*/ 170 h 179"/>
                <a:gd name="T36" fmla="*/ 143 w 358"/>
                <a:gd name="T37" fmla="*/ 176 h 179"/>
                <a:gd name="T38" fmla="*/ 161 w 358"/>
                <a:gd name="T39" fmla="*/ 178 h 179"/>
                <a:gd name="T40" fmla="*/ 179 w 358"/>
                <a:gd name="T41" fmla="*/ 179 h 179"/>
                <a:gd name="T42" fmla="*/ 179 w 358"/>
                <a:gd name="T43" fmla="*/ 179 h 179"/>
                <a:gd name="T44" fmla="*/ 199 w 358"/>
                <a:gd name="T45" fmla="*/ 178 h 179"/>
                <a:gd name="T46" fmla="*/ 216 w 358"/>
                <a:gd name="T47" fmla="*/ 176 h 179"/>
                <a:gd name="T48" fmla="*/ 233 w 358"/>
                <a:gd name="T49" fmla="*/ 170 h 179"/>
                <a:gd name="T50" fmla="*/ 249 w 358"/>
                <a:gd name="T51" fmla="*/ 165 h 179"/>
                <a:gd name="T52" fmla="*/ 265 w 358"/>
                <a:gd name="T53" fmla="*/ 158 h 179"/>
                <a:gd name="T54" fmla="*/ 279 w 358"/>
                <a:gd name="T55" fmla="*/ 149 h 179"/>
                <a:gd name="T56" fmla="*/ 294 w 358"/>
                <a:gd name="T57" fmla="*/ 138 h 179"/>
                <a:gd name="T58" fmla="*/ 306 w 358"/>
                <a:gd name="T59" fmla="*/ 126 h 179"/>
                <a:gd name="T60" fmla="*/ 319 w 358"/>
                <a:gd name="T61" fmla="*/ 113 h 179"/>
                <a:gd name="T62" fmla="*/ 328 w 358"/>
                <a:gd name="T63" fmla="*/ 101 h 179"/>
                <a:gd name="T64" fmla="*/ 337 w 358"/>
                <a:gd name="T65" fmla="*/ 84 h 179"/>
                <a:gd name="T66" fmla="*/ 346 w 358"/>
                <a:gd name="T67" fmla="*/ 70 h 179"/>
                <a:gd name="T68" fmla="*/ 351 w 358"/>
                <a:gd name="T69" fmla="*/ 52 h 179"/>
                <a:gd name="T70" fmla="*/ 354 w 358"/>
                <a:gd name="T71" fmla="*/ 36 h 179"/>
                <a:gd name="T72" fmla="*/ 358 w 358"/>
                <a:gd name="T73" fmla="*/ 18 h 179"/>
                <a:gd name="T74" fmla="*/ 358 w 358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3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6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79" y="149"/>
                  </a:lnTo>
                  <a:lnTo>
                    <a:pt x="294" y="138"/>
                  </a:lnTo>
                  <a:lnTo>
                    <a:pt x="306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4" y="36"/>
                  </a:lnTo>
                  <a:lnTo>
                    <a:pt x="358" y="18"/>
                  </a:lnTo>
                  <a:lnTo>
                    <a:pt x="3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15">
              <a:extLst>
                <a:ext uri="{FF2B5EF4-FFF2-40B4-BE49-F238E27FC236}">
                  <a16:creationId xmlns:a16="http://schemas.microsoft.com/office/drawing/2014/main" id="{23BB70D5-C325-4093-ABD5-B5D4AE7C233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12280" y="280812"/>
              <a:ext cx="120090" cy="119424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0 w 180"/>
                <a:gd name="T9" fmla="*/ 179 h 179"/>
                <a:gd name="T10" fmla="*/ 0 w 180"/>
                <a:gd name="T11" fmla="*/ 179 h 179"/>
                <a:gd name="T12" fmla="*/ 20 w 180"/>
                <a:gd name="T13" fmla="*/ 178 h 179"/>
                <a:gd name="T14" fmla="*/ 38 w 180"/>
                <a:gd name="T15" fmla="*/ 176 h 179"/>
                <a:gd name="T16" fmla="*/ 54 w 180"/>
                <a:gd name="T17" fmla="*/ 170 h 179"/>
                <a:gd name="T18" fmla="*/ 70 w 180"/>
                <a:gd name="T19" fmla="*/ 165 h 179"/>
                <a:gd name="T20" fmla="*/ 86 w 180"/>
                <a:gd name="T21" fmla="*/ 158 h 179"/>
                <a:gd name="T22" fmla="*/ 101 w 180"/>
                <a:gd name="T23" fmla="*/ 149 h 179"/>
                <a:gd name="T24" fmla="*/ 115 w 180"/>
                <a:gd name="T25" fmla="*/ 138 h 179"/>
                <a:gd name="T26" fmla="*/ 128 w 180"/>
                <a:gd name="T27" fmla="*/ 126 h 179"/>
                <a:gd name="T28" fmla="*/ 140 w 180"/>
                <a:gd name="T29" fmla="*/ 113 h 179"/>
                <a:gd name="T30" fmla="*/ 149 w 180"/>
                <a:gd name="T31" fmla="*/ 101 h 179"/>
                <a:gd name="T32" fmla="*/ 158 w 180"/>
                <a:gd name="T33" fmla="*/ 84 h 179"/>
                <a:gd name="T34" fmla="*/ 167 w 180"/>
                <a:gd name="T35" fmla="*/ 70 h 179"/>
                <a:gd name="T36" fmla="*/ 172 w 180"/>
                <a:gd name="T37" fmla="*/ 52 h 179"/>
                <a:gd name="T38" fmla="*/ 176 w 180"/>
                <a:gd name="T39" fmla="*/ 36 h 179"/>
                <a:gd name="T40" fmla="*/ 180 w 180"/>
                <a:gd name="T41" fmla="*/ 18 h 179"/>
                <a:gd name="T42" fmla="*/ 180 w 180"/>
                <a:gd name="T43" fmla="*/ 0 h 179"/>
                <a:gd name="T44" fmla="*/ 180 w 180"/>
                <a:gd name="T45" fmla="*/ 0 h 179"/>
                <a:gd name="T46" fmla="*/ 180 w 180"/>
                <a:gd name="T47" fmla="*/ 0 h 179"/>
                <a:gd name="T48" fmla="*/ 180 w 180"/>
                <a:gd name="T49" fmla="*/ 0 h 179"/>
                <a:gd name="T50" fmla="*/ 180 w 180"/>
                <a:gd name="T51" fmla="*/ 0 h 179"/>
                <a:gd name="T52" fmla="*/ 180 w 180"/>
                <a:gd name="T53" fmla="*/ 0 h 179"/>
                <a:gd name="T54" fmla="*/ 180 w 180"/>
                <a:gd name="T55" fmla="*/ 0 h 179"/>
                <a:gd name="T56" fmla="*/ 180 w 180"/>
                <a:gd name="T5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  <a:close/>
                  <a:moveTo>
                    <a:pt x="180" y="0"/>
                  </a:move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E4F2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16">
              <a:extLst>
                <a:ext uri="{FF2B5EF4-FFF2-40B4-BE49-F238E27FC236}">
                  <a16:creationId xmlns:a16="http://schemas.microsoft.com/office/drawing/2014/main" id="{64129186-84EE-4D9F-82D8-B510A50265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12280" y="280812"/>
              <a:ext cx="120090" cy="119424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0 w 180"/>
                <a:gd name="T9" fmla="*/ 179 h 179"/>
                <a:gd name="T10" fmla="*/ 0 w 180"/>
                <a:gd name="T11" fmla="*/ 179 h 179"/>
                <a:gd name="T12" fmla="*/ 20 w 180"/>
                <a:gd name="T13" fmla="*/ 178 h 179"/>
                <a:gd name="T14" fmla="*/ 38 w 180"/>
                <a:gd name="T15" fmla="*/ 176 h 179"/>
                <a:gd name="T16" fmla="*/ 54 w 180"/>
                <a:gd name="T17" fmla="*/ 170 h 179"/>
                <a:gd name="T18" fmla="*/ 70 w 180"/>
                <a:gd name="T19" fmla="*/ 165 h 179"/>
                <a:gd name="T20" fmla="*/ 86 w 180"/>
                <a:gd name="T21" fmla="*/ 158 h 179"/>
                <a:gd name="T22" fmla="*/ 101 w 180"/>
                <a:gd name="T23" fmla="*/ 149 h 179"/>
                <a:gd name="T24" fmla="*/ 115 w 180"/>
                <a:gd name="T25" fmla="*/ 138 h 179"/>
                <a:gd name="T26" fmla="*/ 128 w 180"/>
                <a:gd name="T27" fmla="*/ 126 h 179"/>
                <a:gd name="T28" fmla="*/ 140 w 180"/>
                <a:gd name="T29" fmla="*/ 113 h 179"/>
                <a:gd name="T30" fmla="*/ 149 w 180"/>
                <a:gd name="T31" fmla="*/ 101 h 179"/>
                <a:gd name="T32" fmla="*/ 158 w 180"/>
                <a:gd name="T33" fmla="*/ 84 h 179"/>
                <a:gd name="T34" fmla="*/ 167 w 180"/>
                <a:gd name="T35" fmla="*/ 70 h 179"/>
                <a:gd name="T36" fmla="*/ 172 w 180"/>
                <a:gd name="T37" fmla="*/ 52 h 179"/>
                <a:gd name="T38" fmla="*/ 176 w 180"/>
                <a:gd name="T39" fmla="*/ 36 h 179"/>
                <a:gd name="T40" fmla="*/ 180 w 180"/>
                <a:gd name="T41" fmla="*/ 18 h 179"/>
                <a:gd name="T42" fmla="*/ 180 w 180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17">
              <a:extLst>
                <a:ext uri="{FF2B5EF4-FFF2-40B4-BE49-F238E27FC236}">
                  <a16:creationId xmlns:a16="http://schemas.microsoft.com/office/drawing/2014/main" id="{20C1FA2B-983D-46DC-AF53-3D5A72004B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28081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18">
              <a:extLst>
                <a:ext uri="{FF2B5EF4-FFF2-40B4-BE49-F238E27FC236}">
                  <a16:creationId xmlns:a16="http://schemas.microsoft.com/office/drawing/2014/main" id="{0B79AF10-FF77-4FDE-9542-5BA625D987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353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20 w 179"/>
                <a:gd name="T11" fmla="*/ 178 h 179"/>
                <a:gd name="T12" fmla="*/ 38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1 w 179"/>
                <a:gd name="T21" fmla="*/ 149 h 179"/>
                <a:gd name="T22" fmla="*/ 115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9 w 179"/>
                <a:gd name="T29" fmla="*/ 101 h 179"/>
                <a:gd name="T30" fmla="*/ 158 w 179"/>
                <a:gd name="T31" fmla="*/ 84 h 179"/>
                <a:gd name="T32" fmla="*/ 167 w 179"/>
                <a:gd name="T33" fmla="*/ 70 h 179"/>
                <a:gd name="T34" fmla="*/ 172 w 179"/>
                <a:gd name="T35" fmla="*/ 52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08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19">
              <a:extLst>
                <a:ext uri="{FF2B5EF4-FFF2-40B4-BE49-F238E27FC236}">
                  <a16:creationId xmlns:a16="http://schemas.microsoft.com/office/drawing/2014/main" id="{134D63D1-3A5A-44C5-BBE4-82404A3576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353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20 w 179"/>
                <a:gd name="T11" fmla="*/ 178 h 179"/>
                <a:gd name="T12" fmla="*/ 38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1 w 179"/>
                <a:gd name="T21" fmla="*/ 149 h 179"/>
                <a:gd name="T22" fmla="*/ 115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9 w 179"/>
                <a:gd name="T29" fmla="*/ 101 h 179"/>
                <a:gd name="T30" fmla="*/ 158 w 179"/>
                <a:gd name="T31" fmla="*/ 84 h 179"/>
                <a:gd name="T32" fmla="*/ 167 w 179"/>
                <a:gd name="T33" fmla="*/ 70 h 179"/>
                <a:gd name="T34" fmla="*/ 172 w 179"/>
                <a:gd name="T35" fmla="*/ 52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20">
              <a:extLst>
                <a:ext uri="{FF2B5EF4-FFF2-40B4-BE49-F238E27FC236}">
                  <a16:creationId xmlns:a16="http://schemas.microsoft.com/office/drawing/2014/main" id="{CE7E8C36-63EC-4C62-865F-4197C6209D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929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4 w 179"/>
                <a:gd name="T23" fmla="*/ 126 h 179"/>
                <a:gd name="T24" fmla="*/ 66 w 179"/>
                <a:gd name="T25" fmla="*/ 138 h 179"/>
                <a:gd name="T26" fmla="*/ 81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E8C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21">
              <a:extLst>
                <a:ext uri="{FF2B5EF4-FFF2-40B4-BE49-F238E27FC236}">
                  <a16:creationId xmlns:a16="http://schemas.microsoft.com/office/drawing/2014/main" id="{6F8BA796-D1B2-40F1-9B07-490519ED47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929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4 w 179"/>
                <a:gd name="T23" fmla="*/ 126 h 179"/>
                <a:gd name="T24" fmla="*/ 66 w 179"/>
                <a:gd name="T25" fmla="*/ 138 h 179"/>
                <a:gd name="T26" fmla="*/ 81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22">
              <a:extLst>
                <a:ext uri="{FF2B5EF4-FFF2-40B4-BE49-F238E27FC236}">
                  <a16:creationId xmlns:a16="http://schemas.microsoft.com/office/drawing/2014/main" id="{51C99BAB-E34F-4A65-BE7D-BE802BE382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7776" y="280812"/>
              <a:ext cx="239514" cy="119424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180 w 359"/>
                <a:gd name="T5" fmla="*/ 179 h 179"/>
                <a:gd name="T6" fmla="*/ 180 w 359"/>
                <a:gd name="T7" fmla="*/ 179 h 179"/>
                <a:gd name="T8" fmla="*/ 162 w 359"/>
                <a:gd name="T9" fmla="*/ 178 h 179"/>
                <a:gd name="T10" fmla="*/ 144 w 359"/>
                <a:gd name="T11" fmla="*/ 176 h 179"/>
                <a:gd name="T12" fmla="*/ 128 w 359"/>
                <a:gd name="T13" fmla="*/ 170 h 179"/>
                <a:gd name="T14" fmla="*/ 112 w 359"/>
                <a:gd name="T15" fmla="*/ 165 h 179"/>
                <a:gd name="T16" fmla="*/ 95 w 359"/>
                <a:gd name="T17" fmla="*/ 158 h 179"/>
                <a:gd name="T18" fmla="*/ 81 w 359"/>
                <a:gd name="T19" fmla="*/ 149 h 179"/>
                <a:gd name="T20" fmla="*/ 67 w 359"/>
                <a:gd name="T21" fmla="*/ 138 h 179"/>
                <a:gd name="T22" fmla="*/ 54 w 359"/>
                <a:gd name="T23" fmla="*/ 126 h 179"/>
                <a:gd name="T24" fmla="*/ 42 w 359"/>
                <a:gd name="T25" fmla="*/ 113 h 179"/>
                <a:gd name="T26" fmla="*/ 33 w 359"/>
                <a:gd name="T27" fmla="*/ 101 h 179"/>
                <a:gd name="T28" fmla="*/ 24 w 359"/>
                <a:gd name="T29" fmla="*/ 84 h 179"/>
                <a:gd name="T30" fmla="*/ 15 w 359"/>
                <a:gd name="T31" fmla="*/ 70 h 179"/>
                <a:gd name="T32" fmla="*/ 9 w 359"/>
                <a:gd name="T33" fmla="*/ 52 h 179"/>
                <a:gd name="T34" fmla="*/ 4 w 359"/>
                <a:gd name="T35" fmla="*/ 36 h 179"/>
                <a:gd name="T36" fmla="*/ 2 w 359"/>
                <a:gd name="T37" fmla="*/ 18 h 179"/>
                <a:gd name="T38" fmla="*/ 0 w 359"/>
                <a:gd name="T39" fmla="*/ 0 h 179"/>
                <a:gd name="T40" fmla="*/ 0 w 359"/>
                <a:gd name="T41" fmla="*/ 0 h 179"/>
                <a:gd name="T42" fmla="*/ 0 w 359"/>
                <a:gd name="T43" fmla="*/ 0 h 179"/>
                <a:gd name="T44" fmla="*/ 2 w 359"/>
                <a:gd name="T45" fmla="*/ 18 h 179"/>
                <a:gd name="T46" fmla="*/ 4 w 359"/>
                <a:gd name="T47" fmla="*/ 36 h 179"/>
                <a:gd name="T48" fmla="*/ 9 w 359"/>
                <a:gd name="T49" fmla="*/ 52 h 179"/>
                <a:gd name="T50" fmla="*/ 15 w 359"/>
                <a:gd name="T51" fmla="*/ 70 h 179"/>
                <a:gd name="T52" fmla="*/ 24 w 359"/>
                <a:gd name="T53" fmla="*/ 84 h 179"/>
                <a:gd name="T54" fmla="*/ 33 w 359"/>
                <a:gd name="T55" fmla="*/ 101 h 179"/>
                <a:gd name="T56" fmla="*/ 42 w 359"/>
                <a:gd name="T57" fmla="*/ 113 h 179"/>
                <a:gd name="T58" fmla="*/ 54 w 359"/>
                <a:gd name="T59" fmla="*/ 126 h 179"/>
                <a:gd name="T60" fmla="*/ 67 w 359"/>
                <a:gd name="T61" fmla="*/ 138 h 179"/>
                <a:gd name="T62" fmla="*/ 81 w 359"/>
                <a:gd name="T63" fmla="*/ 149 h 179"/>
                <a:gd name="T64" fmla="*/ 95 w 359"/>
                <a:gd name="T65" fmla="*/ 158 h 179"/>
                <a:gd name="T66" fmla="*/ 112 w 359"/>
                <a:gd name="T67" fmla="*/ 165 h 179"/>
                <a:gd name="T68" fmla="*/ 128 w 359"/>
                <a:gd name="T69" fmla="*/ 170 h 179"/>
                <a:gd name="T70" fmla="*/ 144 w 359"/>
                <a:gd name="T71" fmla="*/ 176 h 179"/>
                <a:gd name="T72" fmla="*/ 162 w 359"/>
                <a:gd name="T73" fmla="*/ 178 h 179"/>
                <a:gd name="T74" fmla="*/ 180 w 359"/>
                <a:gd name="T75" fmla="*/ 179 h 179"/>
                <a:gd name="T76" fmla="*/ 180 w 359"/>
                <a:gd name="T77" fmla="*/ 179 h 179"/>
                <a:gd name="T78" fmla="*/ 199 w 359"/>
                <a:gd name="T79" fmla="*/ 178 h 179"/>
                <a:gd name="T80" fmla="*/ 217 w 359"/>
                <a:gd name="T81" fmla="*/ 176 h 179"/>
                <a:gd name="T82" fmla="*/ 233 w 359"/>
                <a:gd name="T83" fmla="*/ 170 h 179"/>
                <a:gd name="T84" fmla="*/ 250 w 359"/>
                <a:gd name="T85" fmla="*/ 165 h 179"/>
                <a:gd name="T86" fmla="*/ 266 w 359"/>
                <a:gd name="T87" fmla="*/ 158 h 179"/>
                <a:gd name="T88" fmla="*/ 280 w 359"/>
                <a:gd name="T89" fmla="*/ 149 h 179"/>
                <a:gd name="T90" fmla="*/ 294 w 359"/>
                <a:gd name="T91" fmla="*/ 138 h 179"/>
                <a:gd name="T92" fmla="*/ 307 w 359"/>
                <a:gd name="T93" fmla="*/ 126 h 179"/>
                <a:gd name="T94" fmla="*/ 319 w 359"/>
                <a:gd name="T95" fmla="*/ 113 h 179"/>
                <a:gd name="T96" fmla="*/ 328 w 359"/>
                <a:gd name="T97" fmla="*/ 101 h 179"/>
                <a:gd name="T98" fmla="*/ 337 w 359"/>
                <a:gd name="T99" fmla="*/ 84 h 179"/>
                <a:gd name="T100" fmla="*/ 346 w 359"/>
                <a:gd name="T101" fmla="*/ 70 h 179"/>
                <a:gd name="T102" fmla="*/ 352 w 359"/>
                <a:gd name="T103" fmla="*/ 52 h 179"/>
                <a:gd name="T104" fmla="*/ 355 w 359"/>
                <a:gd name="T105" fmla="*/ 36 h 179"/>
                <a:gd name="T106" fmla="*/ 359 w 359"/>
                <a:gd name="T107" fmla="*/ 18 h 179"/>
                <a:gd name="T108" fmla="*/ 359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62" y="178"/>
                  </a:lnTo>
                  <a:lnTo>
                    <a:pt x="144" y="176"/>
                  </a:lnTo>
                  <a:lnTo>
                    <a:pt x="128" y="170"/>
                  </a:lnTo>
                  <a:lnTo>
                    <a:pt x="112" y="165"/>
                  </a:lnTo>
                  <a:lnTo>
                    <a:pt x="95" y="158"/>
                  </a:lnTo>
                  <a:lnTo>
                    <a:pt x="81" y="149"/>
                  </a:lnTo>
                  <a:lnTo>
                    <a:pt x="67" y="138"/>
                  </a:lnTo>
                  <a:lnTo>
                    <a:pt x="54" y="126"/>
                  </a:lnTo>
                  <a:lnTo>
                    <a:pt x="42" y="113"/>
                  </a:lnTo>
                  <a:lnTo>
                    <a:pt x="33" y="101"/>
                  </a:lnTo>
                  <a:lnTo>
                    <a:pt x="24" y="84"/>
                  </a:lnTo>
                  <a:lnTo>
                    <a:pt x="15" y="70"/>
                  </a:lnTo>
                  <a:lnTo>
                    <a:pt x="9" y="52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5" y="70"/>
                  </a:lnTo>
                  <a:lnTo>
                    <a:pt x="24" y="84"/>
                  </a:lnTo>
                  <a:lnTo>
                    <a:pt x="33" y="101"/>
                  </a:lnTo>
                  <a:lnTo>
                    <a:pt x="42" y="113"/>
                  </a:lnTo>
                  <a:lnTo>
                    <a:pt x="54" y="126"/>
                  </a:lnTo>
                  <a:lnTo>
                    <a:pt x="67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2" y="165"/>
                  </a:lnTo>
                  <a:lnTo>
                    <a:pt x="128" y="170"/>
                  </a:lnTo>
                  <a:lnTo>
                    <a:pt x="144" y="176"/>
                  </a:lnTo>
                  <a:lnTo>
                    <a:pt x="162" y="178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8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2" y="52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124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23">
              <a:extLst>
                <a:ext uri="{FF2B5EF4-FFF2-40B4-BE49-F238E27FC236}">
                  <a16:creationId xmlns:a16="http://schemas.microsoft.com/office/drawing/2014/main" id="{96E9E7FF-65C5-4D34-9993-24B59CF439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7776" y="280812"/>
              <a:ext cx="239514" cy="119424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180 w 359"/>
                <a:gd name="T5" fmla="*/ 179 h 179"/>
                <a:gd name="T6" fmla="*/ 180 w 359"/>
                <a:gd name="T7" fmla="*/ 179 h 179"/>
                <a:gd name="T8" fmla="*/ 162 w 359"/>
                <a:gd name="T9" fmla="*/ 178 h 179"/>
                <a:gd name="T10" fmla="*/ 144 w 359"/>
                <a:gd name="T11" fmla="*/ 176 h 179"/>
                <a:gd name="T12" fmla="*/ 128 w 359"/>
                <a:gd name="T13" fmla="*/ 170 h 179"/>
                <a:gd name="T14" fmla="*/ 112 w 359"/>
                <a:gd name="T15" fmla="*/ 165 h 179"/>
                <a:gd name="T16" fmla="*/ 95 w 359"/>
                <a:gd name="T17" fmla="*/ 158 h 179"/>
                <a:gd name="T18" fmla="*/ 81 w 359"/>
                <a:gd name="T19" fmla="*/ 149 h 179"/>
                <a:gd name="T20" fmla="*/ 67 w 359"/>
                <a:gd name="T21" fmla="*/ 138 h 179"/>
                <a:gd name="T22" fmla="*/ 54 w 359"/>
                <a:gd name="T23" fmla="*/ 126 h 179"/>
                <a:gd name="T24" fmla="*/ 42 w 359"/>
                <a:gd name="T25" fmla="*/ 113 h 179"/>
                <a:gd name="T26" fmla="*/ 33 w 359"/>
                <a:gd name="T27" fmla="*/ 101 h 179"/>
                <a:gd name="T28" fmla="*/ 24 w 359"/>
                <a:gd name="T29" fmla="*/ 84 h 179"/>
                <a:gd name="T30" fmla="*/ 15 w 359"/>
                <a:gd name="T31" fmla="*/ 70 h 179"/>
                <a:gd name="T32" fmla="*/ 9 w 359"/>
                <a:gd name="T33" fmla="*/ 52 h 179"/>
                <a:gd name="T34" fmla="*/ 4 w 359"/>
                <a:gd name="T35" fmla="*/ 36 h 179"/>
                <a:gd name="T36" fmla="*/ 2 w 359"/>
                <a:gd name="T37" fmla="*/ 18 h 179"/>
                <a:gd name="T38" fmla="*/ 0 w 359"/>
                <a:gd name="T39" fmla="*/ 0 h 179"/>
                <a:gd name="T40" fmla="*/ 0 w 359"/>
                <a:gd name="T41" fmla="*/ 0 h 179"/>
                <a:gd name="T42" fmla="*/ 0 w 359"/>
                <a:gd name="T43" fmla="*/ 0 h 179"/>
                <a:gd name="T44" fmla="*/ 2 w 359"/>
                <a:gd name="T45" fmla="*/ 18 h 179"/>
                <a:gd name="T46" fmla="*/ 4 w 359"/>
                <a:gd name="T47" fmla="*/ 36 h 179"/>
                <a:gd name="T48" fmla="*/ 9 w 359"/>
                <a:gd name="T49" fmla="*/ 52 h 179"/>
                <a:gd name="T50" fmla="*/ 15 w 359"/>
                <a:gd name="T51" fmla="*/ 70 h 179"/>
                <a:gd name="T52" fmla="*/ 24 w 359"/>
                <a:gd name="T53" fmla="*/ 84 h 179"/>
                <a:gd name="T54" fmla="*/ 33 w 359"/>
                <a:gd name="T55" fmla="*/ 101 h 179"/>
                <a:gd name="T56" fmla="*/ 42 w 359"/>
                <a:gd name="T57" fmla="*/ 113 h 179"/>
                <a:gd name="T58" fmla="*/ 54 w 359"/>
                <a:gd name="T59" fmla="*/ 126 h 179"/>
                <a:gd name="T60" fmla="*/ 67 w 359"/>
                <a:gd name="T61" fmla="*/ 138 h 179"/>
                <a:gd name="T62" fmla="*/ 81 w 359"/>
                <a:gd name="T63" fmla="*/ 149 h 179"/>
                <a:gd name="T64" fmla="*/ 95 w 359"/>
                <a:gd name="T65" fmla="*/ 158 h 179"/>
                <a:gd name="T66" fmla="*/ 112 w 359"/>
                <a:gd name="T67" fmla="*/ 165 h 179"/>
                <a:gd name="T68" fmla="*/ 128 w 359"/>
                <a:gd name="T69" fmla="*/ 170 h 179"/>
                <a:gd name="T70" fmla="*/ 144 w 359"/>
                <a:gd name="T71" fmla="*/ 176 h 179"/>
                <a:gd name="T72" fmla="*/ 162 w 359"/>
                <a:gd name="T73" fmla="*/ 178 h 179"/>
                <a:gd name="T74" fmla="*/ 180 w 359"/>
                <a:gd name="T75" fmla="*/ 179 h 179"/>
                <a:gd name="T76" fmla="*/ 180 w 359"/>
                <a:gd name="T77" fmla="*/ 179 h 179"/>
                <a:gd name="T78" fmla="*/ 199 w 359"/>
                <a:gd name="T79" fmla="*/ 178 h 179"/>
                <a:gd name="T80" fmla="*/ 217 w 359"/>
                <a:gd name="T81" fmla="*/ 176 h 179"/>
                <a:gd name="T82" fmla="*/ 233 w 359"/>
                <a:gd name="T83" fmla="*/ 170 h 179"/>
                <a:gd name="T84" fmla="*/ 250 w 359"/>
                <a:gd name="T85" fmla="*/ 165 h 179"/>
                <a:gd name="T86" fmla="*/ 266 w 359"/>
                <a:gd name="T87" fmla="*/ 158 h 179"/>
                <a:gd name="T88" fmla="*/ 280 w 359"/>
                <a:gd name="T89" fmla="*/ 149 h 179"/>
                <a:gd name="T90" fmla="*/ 294 w 359"/>
                <a:gd name="T91" fmla="*/ 138 h 179"/>
                <a:gd name="T92" fmla="*/ 307 w 359"/>
                <a:gd name="T93" fmla="*/ 126 h 179"/>
                <a:gd name="T94" fmla="*/ 319 w 359"/>
                <a:gd name="T95" fmla="*/ 113 h 179"/>
                <a:gd name="T96" fmla="*/ 328 w 359"/>
                <a:gd name="T97" fmla="*/ 101 h 179"/>
                <a:gd name="T98" fmla="*/ 337 w 359"/>
                <a:gd name="T99" fmla="*/ 84 h 179"/>
                <a:gd name="T100" fmla="*/ 346 w 359"/>
                <a:gd name="T101" fmla="*/ 70 h 179"/>
                <a:gd name="T102" fmla="*/ 352 w 359"/>
                <a:gd name="T103" fmla="*/ 52 h 179"/>
                <a:gd name="T104" fmla="*/ 355 w 359"/>
                <a:gd name="T105" fmla="*/ 36 h 179"/>
                <a:gd name="T106" fmla="*/ 359 w 359"/>
                <a:gd name="T107" fmla="*/ 18 h 179"/>
                <a:gd name="T108" fmla="*/ 359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62" y="178"/>
                  </a:lnTo>
                  <a:lnTo>
                    <a:pt x="144" y="176"/>
                  </a:lnTo>
                  <a:lnTo>
                    <a:pt x="128" y="170"/>
                  </a:lnTo>
                  <a:lnTo>
                    <a:pt x="112" y="165"/>
                  </a:lnTo>
                  <a:lnTo>
                    <a:pt x="95" y="158"/>
                  </a:lnTo>
                  <a:lnTo>
                    <a:pt x="81" y="149"/>
                  </a:lnTo>
                  <a:lnTo>
                    <a:pt x="67" y="138"/>
                  </a:lnTo>
                  <a:lnTo>
                    <a:pt x="54" y="126"/>
                  </a:lnTo>
                  <a:lnTo>
                    <a:pt x="42" y="113"/>
                  </a:lnTo>
                  <a:lnTo>
                    <a:pt x="33" y="101"/>
                  </a:lnTo>
                  <a:lnTo>
                    <a:pt x="24" y="84"/>
                  </a:lnTo>
                  <a:lnTo>
                    <a:pt x="15" y="70"/>
                  </a:lnTo>
                  <a:lnTo>
                    <a:pt x="9" y="52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5" y="70"/>
                  </a:lnTo>
                  <a:lnTo>
                    <a:pt x="24" y="84"/>
                  </a:lnTo>
                  <a:lnTo>
                    <a:pt x="33" y="101"/>
                  </a:lnTo>
                  <a:lnTo>
                    <a:pt x="42" y="113"/>
                  </a:lnTo>
                  <a:lnTo>
                    <a:pt x="54" y="126"/>
                  </a:lnTo>
                  <a:lnTo>
                    <a:pt x="67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2" y="165"/>
                  </a:lnTo>
                  <a:lnTo>
                    <a:pt x="128" y="170"/>
                  </a:lnTo>
                  <a:lnTo>
                    <a:pt x="144" y="176"/>
                  </a:lnTo>
                  <a:lnTo>
                    <a:pt x="162" y="178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8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2" y="52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24">
              <a:extLst>
                <a:ext uri="{FF2B5EF4-FFF2-40B4-BE49-F238E27FC236}">
                  <a16:creationId xmlns:a16="http://schemas.microsoft.com/office/drawing/2014/main" id="{C0DDC6D3-D7DC-4ADA-ACA8-43DEFB1ACF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79 w 358"/>
                <a:gd name="T3" fmla="*/ 0 h 179"/>
                <a:gd name="T4" fmla="*/ 161 w 358"/>
                <a:gd name="T5" fmla="*/ 0 h 179"/>
                <a:gd name="T6" fmla="*/ 143 w 358"/>
                <a:gd name="T7" fmla="*/ 4 h 179"/>
                <a:gd name="T8" fmla="*/ 127 w 358"/>
                <a:gd name="T9" fmla="*/ 7 h 179"/>
                <a:gd name="T10" fmla="*/ 111 w 358"/>
                <a:gd name="T11" fmla="*/ 13 h 179"/>
                <a:gd name="T12" fmla="*/ 95 w 358"/>
                <a:gd name="T13" fmla="*/ 22 h 179"/>
                <a:gd name="T14" fmla="*/ 81 w 358"/>
                <a:gd name="T15" fmla="*/ 30 h 179"/>
                <a:gd name="T16" fmla="*/ 66 w 358"/>
                <a:gd name="T17" fmla="*/ 39 h 179"/>
                <a:gd name="T18" fmla="*/ 54 w 358"/>
                <a:gd name="T19" fmla="*/ 52 h 179"/>
                <a:gd name="T20" fmla="*/ 41 w 358"/>
                <a:gd name="T21" fmla="*/ 65 h 179"/>
                <a:gd name="T22" fmla="*/ 32 w 358"/>
                <a:gd name="T23" fmla="*/ 79 h 179"/>
                <a:gd name="T24" fmla="*/ 23 w 358"/>
                <a:gd name="T25" fmla="*/ 93 h 179"/>
                <a:gd name="T26" fmla="*/ 14 w 358"/>
                <a:gd name="T27" fmla="*/ 109 h 179"/>
                <a:gd name="T28" fmla="*/ 9 w 358"/>
                <a:gd name="T29" fmla="*/ 125 h 179"/>
                <a:gd name="T30" fmla="*/ 3 w 358"/>
                <a:gd name="T31" fmla="*/ 142 h 179"/>
                <a:gd name="T32" fmla="*/ 2 w 358"/>
                <a:gd name="T33" fmla="*/ 159 h 179"/>
                <a:gd name="T34" fmla="*/ 0 w 358"/>
                <a:gd name="T35" fmla="*/ 179 h 179"/>
                <a:gd name="T36" fmla="*/ 0 w 358"/>
                <a:gd name="T37" fmla="*/ 179 h 179"/>
                <a:gd name="T38" fmla="*/ 0 w 358"/>
                <a:gd name="T39" fmla="*/ 179 h 179"/>
                <a:gd name="T40" fmla="*/ 2 w 358"/>
                <a:gd name="T41" fmla="*/ 159 h 179"/>
                <a:gd name="T42" fmla="*/ 3 w 358"/>
                <a:gd name="T43" fmla="*/ 142 h 179"/>
                <a:gd name="T44" fmla="*/ 9 w 358"/>
                <a:gd name="T45" fmla="*/ 125 h 179"/>
                <a:gd name="T46" fmla="*/ 14 w 358"/>
                <a:gd name="T47" fmla="*/ 109 h 179"/>
                <a:gd name="T48" fmla="*/ 23 w 358"/>
                <a:gd name="T49" fmla="*/ 93 h 179"/>
                <a:gd name="T50" fmla="*/ 32 w 358"/>
                <a:gd name="T51" fmla="*/ 79 h 179"/>
                <a:gd name="T52" fmla="*/ 41 w 358"/>
                <a:gd name="T53" fmla="*/ 65 h 179"/>
                <a:gd name="T54" fmla="*/ 54 w 358"/>
                <a:gd name="T55" fmla="*/ 52 h 179"/>
                <a:gd name="T56" fmla="*/ 66 w 358"/>
                <a:gd name="T57" fmla="*/ 39 h 179"/>
                <a:gd name="T58" fmla="*/ 81 w 358"/>
                <a:gd name="T59" fmla="*/ 30 h 179"/>
                <a:gd name="T60" fmla="*/ 95 w 358"/>
                <a:gd name="T61" fmla="*/ 22 h 179"/>
                <a:gd name="T62" fmla="*/ 111 w 358"/>
                <a:gd name="T63" fmla="*/ 13 h 179"/>
                <a:gd name="T64" fmla="*/ 127 w 358"/>
                <a:gd name="T65" fmla="*/ 7 h 179"/>
                <a:gd name="T66" fmla="*/ 143 w 358"/>
                <a:gd name="T67" fmla="*/ 4 h 179"/>
                <a:gd name="T68" fmla="*/ 161 w 358"/>
                <a:gd name="T69" fmla="*/ 0 h 179"/>
                <a:gd name="T70" fmla="*/ 179 w 358"/>
                <a:gd name="T71" fmla="*/ 0 h 179"/>
                <a:gd name="T72" fmla="*/ 179 w 358"/>
                <a:gd name="T73" fmla="*/ 179 h 179"/>
                <a:gd name="T74" fmla="*/ 358 w 358"/>
                <a:gd name="T75" fmla="*/ 179 h 179"/>
                <a:gd name="T76" fmla="*/ 358 w 358"/>
                <a:gd name="T77" fmla="*/ 179 h 179"/>
                <a:gd name="T78" fmla="*/ 358 w 358"/>
                <a:gd name="T79" fmla="*/ 159 h 179"/>
                <a:gd name="T80" fmla="*/ 355 w 358"/>
                <a:gd name="T81" fmla="*/ 142 h 179"/>
                <a:gd name="T82" fmla="*/ 351 w 358"/>
                <a:gd name="T83" fmla="*/ 125 h 179"/>
                <a:gd name="T84" fmla="*/ 346 w 358"/>
                <a:gd name="T85" fmla="*/ 109 h 179"/>
                <a:gd name="T86" fmla="*/ 337 w 358"/>
                <a:gd name="T87" fmla="*/ 93 h 179"/>
                <a:gd name="T88" fmla="*/ 328 w 358"/>
                <a:gd name="T89" fmla="*/ 79 h 179"/>
                <a:gd name="T90" fmla="*/ 319 w 358"/>
                <a:gd name="T91" fmla="*/ 65 h 179"/>
                <a:gd name="T92" fmla="*/ 306 w 358"/>
                <a:gd name="T93" fmla="*/ 52 h 179"/>
                <a:gd name="T94" fmla="*/ 294 w 358"/>
                <a:gd name="T95" fmla="*/ 39 h 179"/>
                <a:gd name="T96" fmla="*/ 279 w 358"/>
                <a:gd name="T97" fmla="*/ 30 h 179"/>
                <a:gd name="T98" fmla="*/ 265 w 358"/>
                <a:gd name="T99" fmla="*/ 22 h 179"/>
                <a:gd name="T100" fmla="*/ 249 w 358"/>
                <a:gd name="T101" fmla="*/ 13 h 179"/>
                <a:gd name="T102" fmla="*/ 233 w 358"/>
                <a:gd name="T103" fmla="*/ 7 h 179"/>
                <a:gd name="T104" fmla="*/ 217 w 358"/>
                <a:gd name="T105" fmla="*/ 4 h 179"/>
                <a:gd name="T106" fmla="*/ 199 w 358"/>
                <a:gd name="T107" fmla="*/ 0 h 179"/>
                <a:gd name="T108" fmla="*/ 179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59"/>
                  </a:lnTo>
                  <a:lnTo>
                    <a:pt x="3" y="142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3" y="93"/>
                  </a:lnTo>
                  <a:lnTo>
                    <a:pt x="32" y="79"/>
                  </a:lnTo>
                  <a:lnTo>
                    <a:pt x="41" y="65"/>
                  </a:lnTo>
                  <a:lnTo>
                    <a:pt x="54" y="52"/>
                  </a:lnTo>
                  <a:lnTo>
                    <a:pt x="66" y="39"/>
                  </a:lnTo>
                  <a:lnTo>
                    <a:pt x="81" y="30"/>
                  </a:lnTo>
                  <a:lnTo>
                    <a:pt x="95" y="22"/>
                  </a:lnTo>
                  <a:lnTo>
                    <a:pt x="111" y="13"/>
                  </a:lnTo>
                  <a:lnTo>
                    <a:pt x="127" y="7"/>
                  </a:lnTo>
                  <a:lnTo>
                    <a:pt x="143" y="4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4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15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25">
              <a:extLst>
                <a:ext uri="{FF2B5EF4-FFF2-40B4-BE49-F238E27FC236}">
                  <a16:creationId xmlns:a16="http://schemas.microsoft.com/office/drawing/2014/main" id="{191E674A-E20C-4EC5-8FDD-3586FF860D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79 w 358"/>
                <a:gd name="T3" fmla="*/ 0 h 179"/>
                <a:gd name="T4" fmla="*/ 161 w 358"/>
                <a:gd name="T5" fmla="*/ 0 h 179"/>
                <a:gd name="T6" fmla="*/ 143 w 358"/>
                <a:gd name="T7" fmla="*/ 4 h 179"/>
                <a:gd name="T8" fmla="*/ 127 w 358"/>
                <a:gd name="T9" fmla="*/ 7 h 179"/>
                <a:gd name="T10" fmla="*/ 111 w 358"/>
                <a:gd name="T11" fmla="*/ 13 h 179"/>
                <a:gd name="T12" fmla="*/ 95 w 358"/>
                <a:gd name="T13" fmla="*/ 22 h 179"/>
                <a:gd name="T14" fmla="*/ 81 w 358"/>
                <a:gd name="T15" fmla="*/ 30 h 179"/>
                <a:gd name="T16" fmla="*/ 66 w 358"/>
                <a:gd name="T17" fmla="*/ 39 h 179"/>
                <a:gd name="T18" fmla="*/ 54 w 358"/>
                <a:gd name="T19" fmla="*/ 52 h 179"/>
                <a:gd name="T20" fmla="*/ 41 w 358"/>
                <a:gd name="T21" fmla="*/ 65 h 179"/>
                <a:gd name="T22" fmla="*/ 32 w 358"/>
                <a:gd name="T23" fmla="*/ 79 h 179"/>
                <a:gd name="T24" fmla="*/ 23 w 358"/>
                <a:gd name="T25" fmla="*/ 93 h 179"/>
                <a:gd name="T26" fmla="*/ 14 w 358"/>
                <a:gd name="T27" fmla="*/ 109 h 179"/>
                <a:gd name="T28" fmla="*/ 9 w 358"/>
                <a:gd name="T29" fmla="*/ 125 h 179"/>
                <a:gd name="T30" fmla="*/ 3 w 358"/>
                <a:gd name="T31" fmla="*/ 142 h 179"/>
                <a:gd name="T32" fmla="*/ 2 w 358"/>
                <a:gd name="T33" fmla="*/ 159 h 179"/>
                <a:gd name="T34" fmla="*/ 0 w 358"/>
                <a:gd name="T35" fmla="*/ 179 h 179"/>
                <a:gd name="T36" fmla="*/ 0 w 358"/>
                <a:gd name="T37" fmla="*/ 179 h 179"/>
                <a:gd name="T38" fmla="*/ 0 w 358"/>
                <a:gd name="T39" fmla="*/ 179 h 179"/>
                <a:gd name="T40" fmla="*/ 2 w 358"/>
                <a:gd name="T41" fmla="*/ 159 h 179"/>
                <a:gd name="T42" fmla="*/ 3 w 358"/>
                <a:gd name="T43" fmla="*/ 142 h 179"/>
                <a:gd name="T44" fmla="*/ 9 w 358"/>
                <a:gd name="T45" fmla="*/ 125 h 179"/>
                <a:gd name="T46" fmla="*/ 14 w 358"/>
                <a:gd name="T47" fmla="*/ 109 h 179"/>
                <a:gd name="T48" fmla="*/ 23 w 358"/>
                <a:gd name="T49" fmla="*/ 93 h 179"/>
                <a:gd name="T50" fmla="*/ 32 w 358"/>
                <a:gd name="T51" fmla="*/ 79 h 179"/>
                <a:gd name="T52" fmla="*/ 41 w 358"/>
                <a:gd name="T53" fmla="*/ 65 h 179"/>
                <a:gd name="T54" fmla="*/ 54 w 358"/>
                <a:gd name="T55" fmla="*/ 52 h 179"/>
                <a:gd name="T56" fmla="*/ 66 w 358"/>
                <a:gd name="T57" fmla="*/ 39 h 179"/>
                <a:gd name="T58" fmla="*/ 81 w 358"/>
                <a:gd name="T59" fmla="*/ 30 h 179"/>
                <a:gd name="T60" fmla="*/ 95 w 358"/>
                <a:gd name="T61" fmla="*/ 22 h 179"/>
                <a:gd name="T62" fmla="*/ 111 w 358"/>
                <a:gd name="T63" fmla="*/ 13 h 179"/>
                <a:gd name="T64" fmla="*/ 127 w 358"/>
                <a:gd name="T65" fmla="*/ 7 h 179"/>
                <a:gd name="T66" fmla="*/ 143 w 358"/>
                <a:gd name="T67" fmla="*/ 4 h 179"/>
                <a:gd name="T68" fmla="*/ 161 w 358"/>
                <a:gd name="T69" fmla="*/ 0 h 179"/>
                <a:gd name="T70" fmla="*/ 179 w 358"/>
                <a:gd name="T71" fmla="*/ 0 h 179"/>
                <a:gd name="T72" fmla="*/ 179 w 358"/>
                <a:gd name="T73" fmla="*/ 179 h 179"/>
                <a:gd name="T74" fmla="*/ 358 w 358"/>
                <a:gd name="T75" fmla="*/ 179 h 179"/>
                <a:gd name="T76" fmla="*/ 358 w 358"/>
                <a:gd name="T77" fmla="*/ 179 h 179"/>
                <a:gd name="T78" fmla="*/ 358 w 358"/>
                <a:gd name="T79" fmla="*/ 159 h 179"/>
                <a:gd name="T80" fmla="*/ 355 w 358"/>
                <a:gd name="T81" fmla="*/ 142 h 179"/>
                <a:gd name="T82" fmla="*/ 351 w 358"/>
                <a:gd name="T83" fmla="*/ 125 h 179"/>
                <a:gd name="T84" fmla="*/ 346 w 358"/>
                <a:gd name="T85" fmla="*/ 109 h 179"/>
                <a:gd name="T86" fmla="*/ 337 w 358"/>
                <a:gd name="T87" fmla="*/ 93 h 179"/>
                <a:gd name="T88" fmla="*/ 328 w 358"/>
                <a:gd name="T89" fmla="*/ 79 h 179"/>
                <a:gd name="T90" fmla="*/ 319 w 358"/>
                <a:gd name="T91" fmla="*/ 65 h 179"/>
                <a:gd name="T92" fmla="*/ 306 w 358"/>
                <a:gd name="T93" fmla="*/ 52 h 179"/>
                <a:gd name="T94" fmla="*/ 294 w 358"/>
                <a:gd name="T95" fmla="*/ 39 h 179"/>
                <a:gd name="T96" fmla="*/ 279 w 358"/>
                <a:gd name="T97" fmla="*/ 30 h 179"/>
                <a:gd name="T98" fmla="*/ 265 w 358"/>
                <a:gd name="T99" fmla="*/ 22 h 179"/>
                <a:gd name="T100" fmla="*/ 249 w 358"/>
                <a:gd name="T101" fmla="*/ 13 h 179"/>
                <a:gd name="T102" fmla="*/ 233 w 358"/>
                <a:gd name="T103" fmla="*/ 7 h 179"/>
                <a:gd name="T104" fmla="*/ 217 w 358"/>
                <a:gd name="T105" fmla="*/ 4 h 179"/>
                <a:gd name="T106" fmla="*/ 199 w 358"/>
                <a:gd name="T107" fmla="*/ 0 h 179"/>
                <a:gd name="T108" fmla="*/ 179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59"/>
                  </a:lnTo>
                  <a:lnTo>
                    <a:pt x="3" y="142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3" y="93"/>
                  </a:lnTo>
                  <a:lnTo>
                    <a:pt x="32" y="79"/>
                  </a:lnTo>
                  <a:lnTo>
                    <a:pt x="41" y="65"/>
                  </a:lnTo>
                  <a:lnTo>
                    <a:pt x="54" y="52"/>
                  </a:lnTo>
                  <a:lnTo>
                    <a:pt x="66" y="39"/>
                  </a:lnTo>
                  <a:lnTo>
                    <a:pt x="81" y="30"/>
                  </a:lnTo>
                  <a:lnTo>
                    <a:pt x="95" y="22"/>
                  </a:lnTo>
                  <a:lnTo>
                    <a:pt x="111" y="13"/>
                  </a:lnTo>
                  <a:lnTo>
                    <a:pt x="127" y="7"/>
                  </a:lnTo>
                  <a:lnTo>
                    <a:pt x="143" y="4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4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26">
              <a:extLst>
                <a:ext uri="{FF2B5EF4-FFF2-40B4-BE49-F238E27FC236}">
                  <a16:creationId xmlns:a16="http://schemas.microsoft.com/office/drawing/2014/main" id="{1F2454B8-0356-4479-886F-F2BF399773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95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27">
              <a:extLst>
                <a:ext uri="{FF2B5EF4-FFF2-40B4-BE49-F238E27FC236}">
                  <a16:creationId xmlns:a16="http://schemas.microsoft.com/office/drawing/2014/main" id="{D43AF82B-534E-442B-91F1-DEC50A7AE3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28">
              <a:extLst>
                <a:ext uri="{FF2B5EF4-FFF2-40B4-BE49-F238E27FC236}">
                  <a16:creationId xmlns:a16="http://schemas.microsoft.com/office/drawing/2014/main" id="{F106A73B-2AF6-428F-8BFE-72C02B9175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95073" y="161388"/>
              <a:ext cx="119424" cy="238847"/>
            </a:xfrm>
            <a:custGeom>
              <a:avLst/>
              <a:gdLst>
                <a:gd name="T0" fmla="*/ 179 w 179"/>
                <a:gd name="T1" fmla="*/ 179 h 358"/>
                <a:gd name="T2" fmla="*/ 0 w 179"/>
                <a:gd name="T3" fmla="*/ 179 h 358"/>
                <a:gd name="T4" fmla="*/ 0 w 179"/>
                <a:gd name="T5" fmla="*/ 358 h 358"/>
                <a:gd name="T6" fmla="*/ 0 w 179"/>
                <a:gd name="T7" fmla="*/ 358 h 358"/>
                <a:gd name="T8" fmla="*/ 0 w 179"/>
                <a:gd name="T9" fmla="*/ 358 h 358"/>
                <a:gd name="T10" fmla="*/ 20 w 179"/>
                <a:gd name="T11" fmla="*/ 357 h 358"/>
                <a:gd name="T12" fmla="*/ 38 w 179"/>
                <a:gd name="T13" fmla="*/ 355 h 358"/>
                <a:gd name="T14" fmla="*/ 54 w 179"/>
                <a:gd name="T15" fmla="*/ 349 h 358"/>
                <a:gd name="T16" fmla="*/ 70 w 179"/>
                <a:gd name="T17" fmla="*/ 344 h 358"/>
                <a:gd name="T18" fmla="*/ 86 w 179"/>
                <a:gd name="T19" fmla="*/ 337 h 358"/>
                <a:gd name="T20" fmla="*/ 100 w 179"/>
                <a:gd name="T21" fmla="*/ 328 h 358"/>
                <a:gd name="T22" fmla="*/ 115 w 179"/>
                <a:gd name="T23" fmla="*/ 317 h 358"/>
                <a:gd name="T24" fmla="*/ 127 w 179"/>
                <a:gd name="T25" fmla="*/ 305 h 358"/>
                <a:gd name="T26" fmla="*/ 140 w 179"/>
                <a:gd name="T27" fmla="*/ 292 h 358"/>
                <a:gd name="T28" fmla="*/ 149 w 179"/>
                <a:gd name="T29" fmla="*/ 280 h 358"/>
                <a:gd name="T30" fmla="*/ 158 w 179"/>
                <a:gd name="T31" fmla="*/ 263 h 358"/>
                <a:gd name="T32" fmla="*/ 167 w 179"/>
                <a:gd name="T33" fmla="*/ 249 h 358"/>
                <a:gd name="T34" fmla="*/ 172 w 179"/>
                <a:gd name="T35" fmla="*/ 231 h 358"/>
                <a:gd name="T36" fmla="*/ 176 w 179"/>
                <a:gd name="T37" fmla="*/ 215 h 358"/>
                <a:gd name="T38" fmla="*/ 179 w 179"/>
                <a:gd name="T39" fmla="*/ 197 h 358"/>
                <a:gd name="T40" fmla="*/ 179 w 179"/>
                <a:gd name="T41" fmla="*/ 179 h 358"/>
                <a:gd name="T42" fmla="*/ 0 w 179"/>
                <a:gd name="T43" fmla="*/ 0 h 358"/>
                <a:gd name="T44" fmla="*/ 0 w 179"/>
                <a:gd name="T45" fmla="*/ 0 h 358"/>
                <a:gd name="T46" fmla="*/ 0 w 179"/>
                <a:gd name="T47" fmla="*/ 0 h 358"/>
                <a:gd name="T48" fmla="*/ 20 w 179"/>
                <a:gd name="T49" fmla="*/ 0 h 358"/>
                <a:gd name="T50" fmla="*/ 38 w 179"/>
                <a:gd name="T51" fmla="*/ 4 h 358"/>
                <a:gd name="T52" fmla="*/ 54 w 179"/>
                <a:gd name="T53" fmla="*/ 7 h 358"/>
                <a:gd name="T54" fmla="*/ 70 w 179"/>
                <a:gd name="T55" fmla="*/ 13 h 358"/>
                <a:gd name="T56" fmla="*/ 86 w 179"/>
                <a:gd name="T57" fmla="*/ 22 h 358"/>
                <a:gd name="T58" fmla="*/ 100 w 179"/>
                <a:gd name="T59" fmla="*/ 30 h 358"/>
                <a:gd name="T60" fmla="*/ 115 w 179"/>
                <a:gd name="T61" fmla="*/ 39 h 358"/>
                <a:gd name="T62" fmla="*/ 127 w 179"/>
                <a:gd name="T63" fmla="*/ 52 h 358"/>
                <a:gd name="T64" fmla="*/ 140 w 179"/>
                <a:gd name="T65" fmla="*/ 65 h 358"/>
                <a:gd name="T66" fmla="*/ 149 w 179"/>
                <a:gd name="T67" fmla="*/ 79 h 358"/>
                <a:gd name="T68" fmla="*/ 158 w 179"/>
                <a:gd name="T69" fmla="*/ 93 h 358"/>
                <a:gd name="T70" fmla="*/ 167 w 179"/>
                <a:gd name="T71" fmla="*/ 109 h 358"/>
                <a:gd name="T72" fmla="*/ 172 w 179"/>
                <a:gd name="T73" fmla="*/ 125 h 358"/>
                <a:gd name="T74" fmla="*/ 176 w 179"/>
                <a:gd name="T75" fmla="*/ 142 h 358"/>
                <a:gd name="T76" fmla="*/ 179 w 179"/>
                <a:gd name="T77" fmla="*/ 159 h 358"/>
                <a:gd name="T78" fmla="*/ 179 w 179"/>
                <a:gd name="T79" fmla="*/ 179 h 358"/>
                <a:gd name="T80" fmla="*/ 179 w 179"/>
                <a:gd name="T81" fmla="*/ 179 h 358"/>
                <a:gd name="T82" fmla="*/ 179 w 179"/>
                <a:gd name="T83" fmla="*/ 179 h 358"/>
                <a:gd name="T84" fmla="*/ 179 w 179"/>
                <a:gd name="T85" fmla="*/ 179 h 358"/>
                <a:gd name="T86" fmla="*/ 179 w 179"/>
                <a:gd name="T87" fmla="*/ 179 h 358"/>
                <a:gd name="T88" fmla="*/ 179 w 179"/>
                <a:gd name="T89" fmla="*/ 159 h 358"/>
                <a:gd name="T90" fmla="*/ 176 w 179"/>
                <a:gd name="T91" fmla="*/ 142 h 358"/>
                <a:gd name="T92" fmla="*/ 172 w 179"/>
                <a:gd name="T93" fmla="*/ 125 h 358"/>
                <a:gd name="T94" fmla="*/ 167 w 179"/>
                <a:gd name="T95" fmla="*/ 109 h 358"/>
                <a:gd name="T96" fmla="*/ 158 w 179"/>
                <a:gd name="T97" fmla="*/ 93 h 358"/>
                <a:gd name="T98" fmla="*/ 149 w 179"/>
                <a:gd name="T99" fmla="*/ 79 h 358"/>
                <a:gd name="T100" fmla="*/ 140 w 179"/>
                <a:gd name="T101" fmla="*/ 65 h 358"/>
                <a:gd name="T102" fmla="*/ 127 w 179"/>
                <a:gd name="T103" fmla="*/ 52 h 358"/>
                <a:gd name="T104" fmla="*/ 115 w 179"/>
                <a:gd name="T105" fmla="*/ 39 h 358"/>
                <a:gd name="T106" fmla="*/ 100 w 179"/>
                <a:gd name="T107" fmla="*/ 30 h 358"/>
                <a:gd name="T108" fmla="*/ 86 w 179"/>
                <a:gd name="T109" fmla="*/ 22 h 358"/>
                <a:gd name="T110" fmla="*/ 70 w 179"/>
                <a:gd name="T111" fmla="*/ 13 h 358"/>
                <a:gd name="T112" fmla="*/ 54 w 179"/>
                <a:gd name="T113" fmla="*/ 7 h 358"/>
                <a:gd name="T114" fmla="*/ 38 w 179"/>
                <a:gd name="T115" fmla="*/ 4 h 358"/>
                <a:gd name="T116" fmla="*/ 20 w 179"/>
                <a:gd name="T117" fmla="*/ 0 h 358"/>
                <a:gd name="T118" fmla="*/ 0 w 179"/>
                <a:gd name="T11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9" h="358">
                  <a:moveTo>
                    <a:pt x="179" y="179"/>
                  </a:moveTo>
                  <a:lnTo>
                    <a:pt x="0" y="179"/>
                  </a:lnTo>
                  <a:lnTo>
                    <a:pt x="0" y="358"/>
                  </a:lnTo>
                  <a:lnTo>
                    <a:pt x="0" y="358"/>
                  </a:lnTo>
                  <a:lnTo>
                    <a:pt x="0" y="358"/>
                  </a:lnTo>
                  <a:lnTo>
                    <a:pt x="20" y="357"/>
                  </a:lnTo>
                  <a:lnTo>
                    <a:pt x="38" y="355"/>
                  </a:lnTo>
                  <a:lnTo>
                    <a:pt x="54" y="349"/>
                  </a:lnTo>
                  <a:lnTo>
                    <a:pt x="70" y="344"/>
                  </a:lnTo>
                  <a:lnTo>
                    <a:pt x="86" y="337"/>
                  </a:lnTo>
                  <a:lnTo>
                    <a:pt x="100" y="328"/>
                  </a:lnTo>
                  <a:lnTo>
                    <a:pt x="115" y="317"/>
                  </a:lnTo>
                  <a:lnTo>
                    <a:pt x="127" y="305"/>
                  </a:lnTo>
                  <a:lnTo>
                    <a:pt x="140" y="292"/>
                  </a:lnTo>
                  <a:lnTo>
                    <a:pt x="149" y="280"/>
                  </a:lnTo>
                  <a:lnTo>
                    <a:pt x="158" y="263"/>
                  </a:lnTo>
                  <a:lnTo>
                    <a:pt x="167" y="249"/>
                  </a:lnTo>
                  <a:lnTo>
                    <a:pt x="172" y="231"/>
                  </a:lnTo>
                  <a:lnTo>
                    <a:pt x="176" y="215"/>
                  </a:lnTo>
                  <a:lnTo>
                    <a:pt x="179" y="197"/>
                  </a:lnTo>
                  <a:lnTo>
                    <a:pt x="179" y="179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38" y="4"/>
                  </a:lnTo>
                  <a:lnTo>
                    <a:pt x="54" y="7"/>
                  </a:lnTo>
                  <a:lnTo>
                    <a:pt x="70" y="13"/>
                  </a:lnTo>
                  <a:lnTo>
                    <a:pt x="86" y="22"/>
                  </a:lnTo>
                  <a:lnTo>
                    <a:pt x="100" y="30"/>
                  </a:lnTo>
                  <a:lnTo>
                    <a:pt x="115" y="39"/>
                  </a:lnTo>
                  <a:lnTo>
                    <a:pt x="127" y="52"/>
                  </a:lnTo>
                  <a:lnTo>
                    <a:pt x="140" y="65"/>
                  </a:lnTo>
                  <a:lnTo>
                    <a:pt x="149" y="79"/>
                  </a:lnTo>
                  <a:lnTo>
                    <a:pt x="158" y="93"/>
                  </a:lnTo>
                  <a:lnTo>
                    <a:pt x="167" y="109"/>
                  </a:lnTo>
                  <a:lnTo>
                    <a:pt x="172" y="125"/>
                  </a:lnTo>
                  <a:lnTo>
                    <a:pt x="176" y="142"/>
                  </a:lnTo>
                  <a:lnTo>
                    <a:pt x="179" y="15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E97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29">
              <a:extLst>
                <a:ext uri="{FF2B5EF4-FFF2-40B4-BE49-F238E27FC236}">
                  <a16:creationId xmlns:a16="http://schemas.microsoft.com/office/drawing/2014/main" id="{6D4C291B-956B-4EA1-97E5-C1716F08E5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5073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20 w 179"/>
                <a:gd name="T11" fmla="*/ 178 h 179"/>
                <a:gd name="T12" fmla="*/ 38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5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9 w 179"/>
                <a:gd name="T29" fmla="*/ 101 h 179"/>
                <a:gd name="T30" fmla="*/ 158 w 179"/>
                <a:gd name="T31" fmla="*/ 84 h 179"/>
                <a:gd name="T32" fmla="*/ 167 w 179"/>
                <a:gd name="T33" fmla="*/ 70 h 179"/>
                <a:gd name="T34" fmla="*/ 172 w 179"/>
                <a:gd name="T35" fmla="*/ 52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30">
              <a:extLst>
                <a:ext uri="{FF2B5EF4-FFF2-40B4-BE49-F238E27FC236}">
                  <a16:creationId xmlns:a16="http://schemas.microsoft.com/office/drawing/2014/main" id="{F38C790D-6EDE-4787-9863-396BA45DB6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5073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0 w 179"/>
                <a:gd name="T7" fmla="*/ 0 h 179"/>
                <a:gd name="T8" fmla="*/ 38 w 179"/>
                <a:gd name="T9" fmla="*/ 4 h 179"/>
                <a:gd name="T10" fmla="*/ 54 w 179"/>
                <a:gd name="T11" fmla="*/ 7 h 179"/>
                <a:gd name="T12" fmla="*/ 70 w 179"/>
                <a:gd name="T13" fmla="*/ 13 h 179"/>
                <a:gd name="T14" fmla="*/ 86 w 179"/>
                <a:gd name="T15" fmla="*/ 22 h 179"/>
                <a:gd name="T16" fmla="*/ 100 w 179"/>
                <a:gd name="T17" fmla="*/ 30 h 179"/>
                <a:gd name="T18" fmla="*/ 115 w 179"/>
                <a:gd name="T19" fmla="*/ 39 h 179"/>
                <a:gd name="T20" fmla="*/ 127 w 179"/>
                <a:gd name="T21" fmla="*/ 52 h 179"/>
                <a:gd name="T22" fmla="*/ 140 w 179"/>
                <a:gd name="T23" fmla="*/ 65 h 179"/>
                <a:gd name="T24" fmla="*/ 149 w 179"/>
                <a:gd name="T25" fmla="*/ 79 h 179"/>
                <a:gd name="T26" fmla="*/ 158 w 179"/>
                <a:gd name="T27" fmla="*/ 93 h 179"/>
                <a:gd name="T28" fmla="*/ 167 w 179"/>
                <a:gd name="T29" fmla="*/ 109 h 179"/>
                <a:gd name="T30" fmla="*/ 172 w 179"/>
                <a:gd name="T31" fmla="*/ 125 h 179"/>
                <a:gd name="T32" fmla="*/ 176 w 179"/>
                <a:gd name="T33" fmla="*/ 142 h 179"/>
                <a:gd name="T34" fmla="*/ 179 w 179"/>
                <a:gd name="T35" fmla="*/ 159 h 179"/>
                <a:gd name="T36" fmla="*/ 179 w 179"/>
                <a:gd name="T37" fmla="*/ 179 h 179"/>
                <a:gd name="T38" fmla="*/ 179 w 179"/>
                <a:gd name="T39" fmla="*/ 179 h 179"/>
                <a:gd name="T40" fmla="*/ 179 w 179"/>
                <a:gd name="T41" fmla="*/ 179 h 179"/>
                <a:gd name="T42" fmla="*/ 179 w 179"/>
                <a:gd name="T43" fmla="*/ 179 h 179"/>
                <a:gd name="T44" fmla="*/ 179 w 179"/>
                <a:gd name="T45" fmla="*/ 179 h 179"/>
                <a:gd name="T46" fmla="*/ 179 w 179"/>
                <a:gd name="T47" fmla="*/ 159 h 179"/>
                <a:gd name="T48" fmla="*/ 176 w 179"/>
                <a:gd name="T49" fmla="*/ 142 h 179"/>
                <a:gd name="T50" fmla="*/ 172 w 179"/>
                <a:gd name="T51" fmla="*/ 125 h 179"/>
                <a:gd name="T52" fmla="*/ 167 w 179"/>
                <a:gd name="T53" fmla="*/ 109 h 179"/>
                <a:gd name="T54" fmla="*/ 158 w 179"/>
                <a:gd name="T55" fmla="*/ 93 h 179"/>
                <a:gd name="T56" fmla="*/ 149 w 179"/>
                <a:gd name="T57" fmla="*/ 79 h 179"/>
                <a:gd name="T58" fmla="*/ 140 w 179"/>
                <a:gd name="T59" fmla="*/ 65 h 179"/>
                <a:gd name="T60" fmla="*/ 127 w 179"/>
                <a:gd name="T61" fmla="*/ 52 h 179"/>
                <a:gd name="T62" fmla="*/ 115 w 179"/>
                <a:gd name="T63" fmla="*/ 39 h 179"/>
                <a:gd name="T64" fmla="*/ 100 w 179"/>
                <a:gd name="T65" fmla="*/ 30 h 179"/>
                <a:gd name="T66" fmla="*/ 86 w 179"/>
                <a:gd name="T67" fmla="*/ 22 h 179"/>
                <a:gd name="T68" fmla="*/ 70 w 179"/>
                <a:gd name="T69" fmla="*/ 13 h 179"/>
                <a:gd name="T70" fmla="*/ 54 w 179"/>
                <a:gd name="T71" fmla="*/ 7 h 179"/>
                <a:gd name="T72" fmla="*/ 38 w 179"/>
                <a:gd name="T73" fmla="*/ 4 h 179"/>
                <a:gd name="T74" fmla="*/ 20 w 179"/>
                <a:gd name="T75" fmla="*/ 0 h 179"/>
                <a:gd name="T76" fmla="*/ 0 w 17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38" y="4"/>
                  </a:lnTo>
                  <a:lnTo>
                    <a:pt x="54" y="7"/>
                  </a:lnTo>
                  <a:lnTo>
                    <a:pt x="70" y="13"/>
                  </a:lnTo>
                  <a:lnTo>
                    <a:pt x="86" y="22"/>
                  </a:lnTo>
                  <a:lnTo>
                    <a:pt x="100" y="30"/>
                  </a:lnTo>
                  <a:lnTo>
                    <a:pt x="115" y="39"/>
                  </a:lnTo>
                  <a:lnTo>
                    <a:pt x="127" y="52"/>
                  </a:lnTo>
                  <a:lnTo>
                    <a:pt x="140" y="65"/>
                  </a:lnTo>
                  <a:lnTo>
                    <a:pt x="149" y="79"/>
                  </a:lnTo>
                  <a:lnTo>
                    <a:pt x="158" y="93"/>
                  </a:lnTo>
                  <a:lnTo>
                    <a:pt x="167" y="109"/>
                  </a:lnTo>
                  <a:lnTo>
                    <a:pt x="172" y="125"/>
                  </a:lnTo>
                  <a:lnTo>
                    <a:pt x="176" y="142"/>
                  </a:lnTo>
                  <a:lnTo>
                    <a:pt x="179" y="15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31">
              <a:extLst>
                <a:ext uri="{FF2B5EF4-FFF2-40B4-BE49-F238E27FC236}">
                  <a16:creationId xmlns:a16="http://schemas.microsoft.com/office/drawing/2014/main" id="{0FFBAE3B-FC5C-4279-BAFE-763A823C74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161388"/>
              <a:ext cx="238847" cy="238847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179 h 358"/>
                <a:gd name="T4" fmla="*/ 0 w 358"/>
                <a:gd name="T5" fmla="*/ 179 h 358"/>
                <a:gd name="T6" fmla="*/ 0 w 358"/>
                <a:gd name="T7" fmla="*/ 179 h 358"/>
                <a:gd name="T8" fmla="*/ 0 w 358"/>
                <a:gd name="T9" fmla="*/ 179 h 358"/>
                <a:gd name="T10" fmla="*/ 179 w 358"/>
                <a:gd name="T11" fmla="*/ 179 h 358"/>
                <a:gd name="T12" fmla="*/ 179 w 358"/>
                <a:gd name="T13" fmla="*/ 358 h 358"/>
                <a:gd name="T14" fmla="*/ 179 w 358"/>
                <a:gd name="T15" fmla="*/ 358 h 358"/>
                <a:gd name="T16" fmla="*/ 179 w 358"/>
                <a:gd name="T17" fmla="*/ 179 h 358"/>
                <a:gd name="T18" fmla="*/ 358 w 358"/>
                <a:gd name="T19" fmla="*/ 179 h 358"/>
                <a:gd name="T20" fmla="*/ 358 w 358"/>
                <a:gd name="T21" fmla="*/ 179 h 358"/>
                <a:gd name="T22" fmla="*/ 358 w 358"/>
                <a:gd name="T23" fmla="*/ 179 h 358"/>
                <a:gd name="T24" fmla="*/ 358 w 358"/>
                <a:gd name="T25" fmla="*/ 159 h 358"/>
                <a:gd name="T26" fmla="*/ 355 w 358"/>
                <a:gd name="T27" fmla="*/ 142 h 358"/>
                <a:gd name="T28" fmla="*/ 351 w 358"/>
                <a:gd name="T29" fmla="*/ 125 h 358"/>
                <a:gd name="T30" fmla="*/ 346 w 358"/>
                <a:gd name="T31" fmla="*/ 109 h 358"/>
                <a:gd name="T32" fmla="*/ 337 w 358"/>
                <a:gd name="T33" fmla="*/ 93 h 358"/>
                <a:gd name="T34" fmla="*/ 328 w 358"/>
                <a:gd name="T35" fmla="*/ 79 h 358"/>
                <a:gd name="T36" fmla="*/ 319 w 358"/>
                <a:gd name="T37" fmla="*/ 65 h 358"/>
                <a:gd name="T38" fmla="*/ 306 w 358"/>
                <a:gd name="T39" fmla="*/ 52 h 358"/>
                <a:gd name="T40" fmla="*/ 294 w 358"/>
                <a:gd name="T41" fmla="*/ 39 h 358"/>
                <a:gd name="T42" fmla="*/ 279 w 358"/>
                <a:gd name="T43" fmla="*/ 30 h 358"/>
                <a:gd name="T44" fmla="*/ 265 w 358"/>
                <a:gd name="T45" fmla="*/ 22 h 358"/>
                <a:gd name="T46" fmla="*/ 249 w 358"/>
                <a:gd name="T47" fmla="*/ 13 h 358"/>
                <a:gd name="T48" fmla="*/ 233 w 358"/>
                <a:gd name="T49" fmla="*/ 7 h 358"/>
                <a:gd name="T50" fmla="*/ 217 w 358"/>
                <a:gd name="T51" fmla="*/ 4 h 358"/>
                <a:gd name="T52" fmla="*/ 199 w 358"/>
                <a:gd name="T53" fmla="*/ 0 h 358"/>
                <a:gd name="T54" fmla="*/ 179 w 358"/>
                <a:gd name="T55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4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76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32">
              <a:extLst>
                <a:ext uri="{FF2B5EF4-FFF2-40B4-BE49-F238E27FC236}">
                  <a16:creationId xmlns:a16="http://schemas.microsoft.com/office/drawing/2014/main" id="{E9455F7F-8ED7-4D78-8866-9ED4FFB670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161388"/>
              <a:ext cx="238847" cy="238847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179 h 358"/>
                <a:gd name="T4" fmla="*/ 0 w 358"/>
                <a:gd name="T5" fmla="*/ 179 h 358"/>
                <a:gd name="T6" fmla="*/ 0 w 358"/>
                <a:gd name="T7" fmla="*/ 179 h 358"/>
                <a:gd name="T8" fmla="*/ 0 w 358"/>
                <a:gd name="T9" fmla="*/ 179 h 358"/>
                <a:gd name="T10" fmla="*/ 179 w 358"/>
                <a:gd name="T11" fmla="*/ 179 h 358"/>
                <a:gd name="T12" fmla="*/ 179 w 358"/>
                <a:gd name="T13" fmla="*/ 358 h 358"/>
                <a:gd name="T14" fmla="*/ 179 w 358"/>
                <a:gd name="T15" fmla="*/ 358 h 358"/>
                <a:gd name="T16" fmla="*/ 179 w 358"/>
                <a:gd name="T17" fmla="*/ 179 h 358"/>
                <a:gd name="T18" fmla="*/ 358 w 358"/>
                <a:gd name="T19" fmla="*/ 179 h 358"/>
                <a:gd name="T20" fmla="*/ 358 w 358"/>
                <a:gd name="T21" fmla="*/ 179 h 358"/>
                <a:gd name="T22" fmla="*/ 358 w 358"/>
                <a:gd name="T23" fmla="*/ 179 h 358"/>
                <a:gd name="T24" fmla="*/ 358 w 358"/>
                <a:gd name="T25" fmla="*/ 159 h 358"/>
                <a:gd name="T26" fmla="*/ 355 w 358"/>
                <a:gd name="T27" fmla="*/ 142 h 358"/>
                <a:gd name="T28" fmla="*/ 351 w 358"/>
                <a:gd name="T29" fmla="*/ 125 h 358"/>
                <a:gd name="T30" fmla="*/ 346 w 358"/>
                <a:gd name="T31" fmla="*/ 109 h 358"/>
                <a:gd name="T32" fmla="*/ 337 w 358"/>
                <a:gd name="T33" fmla="*/ 93 h 358"/>
                <a:gd name="T34" fmla="*/ 328 w 358"/>
                <a:gd name="T35" fmla="*/ 79 h 358"/>
                <a:gd name="T36" fmla="*/ 319 w 358"/>
                <a:gd name="T37" fmla="*/ 65 h 358"/>
                <a:gd name="T38" fmla="*/ 306 w 358"/>
                <a:gd name="T39" fmla="*/ 52 h 358"/>
                <a:gd name="T40" fmla="*/ 294 w 358"/>
                <a:gd name="T41" fmla="*/ 39 h 358"/>
                <a:gd name="T42" fmla="*/ 279 w 358"/>
                <a:gd name="T43" fmla="*/ 30 h 358"/>
                <a:gd name="T44" fmla="*/ 265 w 358"/>
                <a:gd name="T45" fmla="*/ 22 h 358"/>
                <a:gd name="T46" fmla="*/ 249 w 358"/>
                <a:gd name="T47" fmla="*/ 13 h 358"/>
                <a:gd name="T48" fmla="*/ 233 w 358"/>
                <a:gd name="T49" fmla="*/ 7 h 358"/>
                <a:gd name="T50" fmla="*/ 217 w 358"/>
                <a:gd name="T51" fmla="*/ 4 h 358"/>
                <a:gd name="T52" fmla="*/ 199 w 358"/>
                <a:gd name="T53" fmla="*/ 0 h 358"/>
                <a:gd name="T54" fmla="*/ 179 w 358"/>
                <a:gd name="T55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4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33">
              <a:extLst>
                <a:ext uri="{FF2B5EF4-FFF2-40B4-BE49-F238E27FC236}">
                  <a16:creationId xmlns:a16="http://schemas.microsoft.com/office/drawing/2014/main" id="{0C38DED9-58E5-4501-8C9E-D48757A52A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3 w 179"/>
                <a:gd name="T9" fmla="*/ 36 h 179"/>
                <a:gd name="T10" fmla="*/ 9 w 179"/>
                <a:gd name="T11" fmla="*/ 52 h 179"/>
                <a:gd name="T12" fmla="*/ 14 w 179"/>
                <a:gd name="T13" fmla="*/ 70 h 179"/>
                <a:gd name="T14" fmla="*/ 23 w 179"/>
                <a:gd name="T15" fmla="*/ 84 h 179"/>
                <a:gd name="T16" fmla="*/ 32 w 179"/>
                <a:gd name="T17" fmla="*/ 101 h 179"/>
                <a:gd name="T18" fmla="*/ 41 w 179"/>
                <a:gd name="T19" fmla="*/ 113 h 179"/>
                <a:gd name="T20" fmla="*/ 54 w 179"/>
                <a:gd name="T21" fmla="*/ 126 h 179"/>
                <a:gd name="T22" fmla="*/ 66 w 179"/>
                <a:gd name="T23" fmla="*/ 138 h 179"/>
                <a:gd name="T24" fmla="*/ 80 w 179"/>
                <a:gd name="T25" fmla="*/ 149 h 179"/>
                <a:gd name="T26" fmla="*/ 95 w 179"/>
                <a:gd name="T27" fmla="*/ 158 h 179"/>
                <a:gd name="T28" fmla="*/ 111 w 179"/>
                <a:gd name="T29" fmla="*/ 165 h 179"/>
                <a:gd name="T30" fmla="*/ 127 w 179"/>
                <a:gd name="T31" fmla="*/ 170 h 179"/>
                <a:gd name="T32" fmla="*/ 143 w 179"/>
                <a:gd name="T33" fmla="*/ 176 h 179"/>
                <a:gd name="T34" fmla="*/ 161 w 179"/>
                <a:gd name="T35" fmla="*/ 178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4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34">
              <a:extLst>
                <a:ext uri="{FF2B5EF4-FFF2-40B4-BE49-F238E27FC236}">
                  <a16:creationId xmlns:a16="http://schemas.microsoft.com/office/drawing/2014/main" id="{EB75A9A1-521E-4132-878D-7E7703319B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3 w 179"/>
                <a:gd name="T9" fmla="*/ 36 h 179"/>
                <a:gd name="T10" fmla="*/ 9 w 179"/>
                <a:gd name="T11" fmla="*/ 52 h 179"/>
                <a:gd name="T12" fmla="*/ 14 w 179"/>
                <a:gd name="T13" fmla="*/ 70 h 179"/>
                <a:gd name="T14" fmla="*/ 23 w 179"/>
                <a:gd name="T15" fmla="*/ 84 h 179"/>
                <a:gd name="T16" fmla="*/ 32 w 179"/>
                <a:gd name="T17" fmla="*/ 101 h 179"/>
                <a:gd name="T18" fmla="*/ 41 w 179"/>
                <a:gd name="T19" fmla="*/ 113 h 179"/>
                <a:gd name="T20" fmla="*/ 54 w 179"/>
                <a:gd name="T21" fmla="*/ 126 h 179"/>
                <a:gd name="T22" fmla="*/ 66 w 179"/>
                <a:gd name="T23" fmla="*/ 138 h 179"/>
                <a:gd name="T24" fmla="*/ 80 w 179"/>
                <a:gd name="T25" fmla="*/ 149 h 179"/>
                <a:gd name="T26" fmla="*/ 95 w 179"/>
                <a:gd name="T27" fmla="*/ 158 h 179"/>
                <a:gd name="T28" fmla="*/ 111 w 179"/>
                <a:gd name="T29" fmla="*/ 165 h 179"/>
                <a:gd name="T30" fmla="*/ 127 w 179"/>
                <a:gd name="T31" fmla="*/ 170 h 179"/>
                <a:gd name="T32" fmla="*/ 143 w 179"/>
                <a:gd name="T33" fmla="*/ 176 h 179"/>
                <a:gd name="T34" fmla="*/ 161 w 179"/>
                <a:gd name="T35" fmla="*/ 178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35">
              <a:extLst>
                <a:ext uri="{FF2B5EF4-FFF2-40B4-BE49-F238E27FC236}">
                  <a16:creationId xmlns:a16="http://schemas.microsoft.com/office/drawing/2014/main" id="{85165D31-172E-4A3C-9259-FAF50CD323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96" y="280812"/>
              <a:ext cx="239514" cy="119424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2 h 179"/>
                <a:gd name="T14" fmla="*/ 15 w 359"/>
                <a:gd name="T15" fmla="*/ 70 h 179"/>
                <a:gd name="T16" fmla="*/ 23 w 359"/>
                <a:gd name="T17" fmla="*/ 84 h 179"/>
                <a:gd name="T18" fmla="*/ 32 w 359"/>
                <a:gd name="T19" fmla="*/ 101 h 179"/>
                <a:gd name="T20" fmla="*/ 41 w 359"/>
                <a:gd name="T21" fmla="*/ 113 h 179"/>
                <a:gd name="T22" fmla="*/ 54 w 359"/>
                <a:gd name="T23" fmla="*/ 126 h 179"/>
                <a:gd name="T24" fmla="*/ 67 w 359"/>
                <a:gd name="T25" fmla="*/ 138 h 179"/>
                <a:gd name="T26" fmla="*/ 81 w 359"/>
                <a:gd name="T27" fmla="*/ 149 h 179"/>
                <a:gd name="T28" fmla="*/ 95 w 359"/>
                <a:gd name="T29" fmla="*/ 158 h 179"/>
                <a:gd name="T30" fmla="*/ 111 w 359"/>
                <a:gd name="T31" fmla="*/ 165 h 179"/>
                <a:gd name="T32" fmla="*/ 127 w 359"/>
                <a:gd name="T33" fmla="*/ 170 h 179"/>
                <a:gd name="T34" fmla="*/ 144 w 359"/>
                <a:gd name="T35" fmla="*/ 176 h 179"/>
                <a:gd name="T36" fmla="*/ 161 w 359"/>
                <a:gd name="T37" fmla="*/ 178 h 179"/>
                <a:gd name="T38" fmla="*/ 179 w 359"/>
                <a:gd name="T39" fmla="*/ 179 h 179"/>
                <a:gd name="T40" fmla="*/ 179 w 359"/>
                <a:gd name="T41" fmla="*/ 179 h 179"/>
                <a:gd name="T42" fmla="*/ 199 w 359"/>
                <a:gd name="T43" fmla="*/ 178 h 179"/>
                <a:gd name="T44" fmla="*/ 217 w 359"/>
                <a:gd name="T45" fmla="*/ 176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8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6 h 179"/>
                <a:gd name="T58" fmla="*/ 319 w 359"/>
                <a:gd name="T59" fmla="*/ 113 h 179"/>
                <a:gd name="T60" fmla="*/ 328 w 359"/>
                <a:gd name="T61" fmla="*/ 101 h 179"/>
                <a:gd name="T62" fmla="*/ 337 w 359"/>
                <a:gd name="T63" fmla="*/ 84 h 179"/>
                <a:gd name="T64" fmla="*/ 346 w 359"/>
                <a:gd name="T65" fmla="*/ 70 h 179"/>
                <a:gd name="T66" fmla="*/ 351 w 359"/>
                <a:gd name="T67" fmla="*/ 52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5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7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4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4BA2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36">
              <a:extLst>
                <a:ext uri="{FF2B5EF4-FFF2-40B4-BE49-F238E27FC236}">
                  <a16:creationId xmlns:a16="http://schemas.microsoft.com/office/drawing/2014/main" id="{15F7A164-B90C-4B9C-B097-A501D18EEF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96" y="280812"/>
              <a:ext cx="239514" cy="119424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2 h 179"/>
                <a:gd name="T14" fmla="*/ 15 w 359"/>
                <a:gd name="T15" fmla="*/ 70 h 179"/>
                <a:gd name="T16" fmla="*/ 23 w 359"/>
                <a:gd name="T17" fmla="*/ 84 h 179"/>
                <a:gd name="T18" fmla="*/ 32 w 359"/>
                <a:gd name="T19" fmla="*/ 101 h 179"/>
                <a:gd name="T20" fmla="*/ 41 w 359"/>
                <a:gd name="T21" fmla="*/ 113 h 179"/>
                <a:gd name="T22" fmla="*/ 54 w 359"/>
                <a:gd name="T23" fmla="*/ 126 h 179"/>
                <a:gd name="T24" fmla="*/ 67 w 359"/>
                <a:gd name="T25" fmla="*/ 138 h 179"/>
                <a:gd name="T26" fmla="*/ 81 w 359"/>
                <a:gd name="T27" fmla="*/ 149 h 179"/>
                <a:gd name="T28" fmla="*/ 95 w 359"/>
                <a:gd name="T29" fmla="*/ 158 h 179"/>
                <a:gd name="T30" fmla="*/ 111 w 359"/>
                <a:gd name="T31" fmla="*/ 165 h 179"/>
                <a:gd name="T32" fmla="*/ 127 w 359"/>
                <a:gd name="T33" fmla="*/ 170 h 179"/>
                <a:gd name="T34" fmla="*/ 144 w 359"/>
                <a:gd name="T35" fmla="*/ 176 h 179"/>
                <a:gd name="T36" fmla="*/ 161 w 359"/>
                <a:gd name="T37" fmla="*/ 178 h 179"/>
                <a:gd name="T38" fmla="*/ 179 w 359"/>
                <a:gd name="T39" fmla="*/ 179 h 179"/>
                <a:gd name="T40" fmla="*/ 179 w 359"/>
                <a:gd name="T41" fmla="*/ 179 h 179"/>
                <a:gd name="T42" fmla="*/ 199 w 359"/>
                <a:gd name="T43" fmla="*/ 178 h 179"/>
                <a:gd name="T44" fmla="*/ 217 w 359"/>
                <a:gd name="T45" fmla="*/ 176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8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6 h 179"/>
                <a:gd name="T58" fmla="*/ 319 w 359"/>
                <a:gd name="T59" fmla="*/ 113 h 179"/>
                <a:gd name="T60" fmla="*/ 328 w 359"/>
                <a:gd name="T61" fmla="*/ 101 h 179"/>
                <a:gd name="T62" fmla="*/ 337 w 359"/>
                <a:gd name="T63" fmla="*/ 84 h 179"/>
                <a:gd name="T64" fmla="*/ 346 w 359"/>
                <a:gd name="T65" fmla="*/ 70 h 179"/>
                <a:gd name="T66" fmla="*/ 351 w 359"/>
                <a:gd name="T67" fmla="*/ 52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5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7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4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37">
              <a:extLst>
                <a:ext uri="{FF2B5EF4-FFF2-40B4-BE49-F238E27FC236}">
                  <a16:creationId xmlns:a16="http://schemas.microsoft.com/office/drawing/2014/main" id="{2794F994-1167-4BC1-8418-63553F961B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73434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5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0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7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5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7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9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38">
              <a:extLst>
                <a:ext uri="{FF2B5EF4-FFF2-40B4-BE49-F238E27FC236}">
                  <a16:creationId xmlns:a16="http://schemas.microsoft.com/office/drawing/2014/main" id="{9024B7A5-C507-431F-8CC7-53D78DE5C9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73434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5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0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7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5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7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39">
              <a:extLst>
                <a:ext uri="{FF2B5EF4-FFF2-40B4-BE49-F238E27FC236}">
                  <a16:creationId xmlns:a16="http://schemas.microsoft.com/office/drawing/2014/main" id="{51BFDE84-7877-4080-A014-2528626880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1217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4 w 179"/>
                <a:gd name="T23" fmla="*/ 126 h 179"/>
                <a:gd name="T24" fmla="*/ 66 w 179"/>
                <a:gd name="T25" fmla="*/ 138 h 179"/>
                <a:gd name="T26" fmla="*/ 81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E0F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40">
              <a:extLst>
                <a:ext uri="{FF2B5EF4-FFF2-40B4-BE49-F238E27FC236}">
                  <a16:creationId xmlns:a16="http://schemas.microsoft.com/office/drawing/2014/main" id="{2D65CAA3-63BE-47BD-965C-F196C94E57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1217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4 w 179"/>
                <a:gd name="T23" fmla="*/ 126 h 179"/>
                <a:gd name="T24" fmla="*/ 66 w 179"/>
                <a:gd name="T25" fmla="*/ 138 h 179"/>
                <a:gd name="T26" fmla="*/ 81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41">
              <a:extLst>
                <a:ext uri="{FF2B5EF4-FFF2-40B4-BE49-F238E27FC236}">
                  <a16:creationId xmlns:a16="http://schemas.microsoft.com/office/drawing/2014/main" id="{9AF64301-C7C1-45AB-965F-240A73C99D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30154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9 w 179"/>
                <a:gd name="T11" fmla="*/ 178 h 179"/>
                <a:gd name="T12" fmla="*/ 37 w 179"/>
                <a:gd name="T13" fmla="*/ 176 h 179"/>
                <a:gd name="T14" fmla="*/ 53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4 w 179"/>
                <a:gd name="T23" fmla="*/ 138 h 179"/>
                <a:gd name="T24" fmla="*/ 127 w 179"/>
                <a:gd name="T25" fmla="*/ 126 h 179"/>
                <a:gd name="T26" fmla="*/ 139 w 179"/>
                <a:gd name="T27" fmla="*/ 113 h 179"/>
                <a:gd name="T28" fmla="*/ 148 w 179"/>
                <a:gd name="T29" fmla="*/ 101 h 179"/>
                <a:gd name="T30" fmla="*/ 157 w 179"/>
                <a:gd name="T31" fmla="*/ 84 h 179"/>
                <a:gd name="T32" fmla="*/ 166 w 179"/>
                <a:gd name="T33" fmla="*/ 70 h 179"/>
                <a:gd name="T34" fmla="*/ 172 w 179"/>
                <a:gd name="T35" fmla="*/ 52 h 179"/>
                <a:gd name="T36" fmla="*/ 175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9" y="178"/>
                  </a:lnTo>
                  <a:lnTo>
                    <a:pt x="37" y="176"/>
                  </a:lnTo>
                  <a:lnTo>
                    <a:pt x="53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4" y="138"/>
                  </a:lnTo>
                  <a:lnTo>
                    <a:pt x="127" y="126"/>
                  </a:lnTo>
                  <a:lnTo>
                    <a:pt x="139" y="113"/>
                  </a:lnTo>
                  <a:lnTo>
                    <a:pt x="148" y="101"/>
                  </a:lnTo>
                  <a:lnTo>
                    <a:pt x="157" y="84"/>
                  </a:lnTo>
                  <a:lnTo>
                    <a:pt x="166" y="70"/>
                  </a:lnTo>
                  <a:lnTo>
                    <a:pt x="172" y="52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4294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42">
              <a:extLst>
                <a:ext uri="{FF2B5EF4-FFF2-40B4-BE49-F238E27FC236}">
                  <a16:creationId xmlns:a16="http://schemas.microsoft.com/office/drawing/2014/main" id="{4AD4879B-66AA-4AD0-8711-693701842B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30154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9 w 179"/>
                <a:gd name="T11" fmla="*/ 178 h 179"/>
                <a:gd name="T12" fmla="*/ 37 w 179"/>
                <a:gd name="T13" fmla="*/ 176 h 179"/>
                <a:gd name="T14" fmla="*/ 53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4 w 179"/>
                <a:gd name="T23" fmla="*/ 138 h 179"/>
                <a:gd name="T24" fmla="*/ 127 w 179"/>
                <a:gd name="T25" fmla="*/ 126 h 179"/>
                <a:gd name="T26" fmla="*/ 139 w 179"/>
                <a:gd name="T27" fmla="*/ 113 h 179"/>
                <a:gd name="T28" fmla="*/ 148 w 179"/>
                <a:gd name="T29" fmla="*/ 101 h 179"/>
                <a:gd name="T30" fmla="*/ 157 w 179"/>
                <a:gd name="T31" fmla="*/ 84 h 179"/>
                <a:gd name="T32" fmla="*/ 166 w 179"/>
                <a:gd name="T33" fmla="*/ 70 h 179"/>
                <a:gd name="T34" fmla="*/ 172 w 179"/>
                <a:gd name="T35" fmla="*/ 52 h 179"/>
                <a:gd name="T36" fmla="*/ 175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9" y="178"/>
                  </a:lnTo>
                  <a:lnTo>
                    <a:pt x="37" y="176"/>
                  </a:lnTo>
                  <a:lnTo>
                    <a:pt x="53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4" y="138"/>
                  </a:lnTo>
                  <a:lnTo>
                    <a:pt x="127" y="126"/>
                  </a:lnTo>
                  <a:lnTo>
                    <a:pt x="139" y="113"/>
                  </a:lnTo>
                  <a:lnTo>
                    <a:pt x="148" y="101"/>
                  </a:lnTo>
                  <a:lnTo>
                    <a:pt x="157" y="84"/>
                  </a:lnTo>
                  <a:lnTo>
                    <a:pt x="166" y="70"/>
                  </a:lnTo>
                  <a:lnTo>
                    <a:pt x="172" y="52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43">
              <a:extLst>
                <a:ext uri="{FF2B5EF4-FFF2-40B4-BE49-F238E27FC236}">
                  <a16:creationId xmlns:a16="http://schemas.microsoft.com/office/drawing/2014/main" id="{D4F786C5-8110-4B21-936D-D1412C91B1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353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6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1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8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C0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44">
              <a:extLst>
                <a:ext uri="{FF2B5EF4-FFF2-40B4-BE49-F238E27FC236}">
                  <a16:creationId xmlns:a16="http://schemas.microsoft.com/office/drawing/2014/main" id="{97629704-8C29-4EB8-9657-487645C2D8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353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6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1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8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45">
              <a:extLst>
                <a:ext uri="{FF2B5EF4-FFF2-40B4-BE49-F238E27FC236}">
                  <a16:creationId xmlns:a16="http://schemas.microsoft.com/office/drawing/2014/main" id="{A8FDCB9C-137C-4040-B20C-E50997DE30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7776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2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2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2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396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46">
              <a:extLst>
                <a:ext uri="{FF2B5EF4-FFF2-40B4-BE49-F238E27FC236}">
                  <a16:creationId xmlns:a16="http://schemas.microsoft.com/office/drawing/2014/main" id="{3FD0653A-B1B3-49E2-A122-1F228E4C5A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7776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2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2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2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47">
              <a:extLst>
                <a:ext uri="{FF2B5EF4-FFF2-40B4-BE49-F238E27FC236}">
                  <a16:creationId xmlns:a16="http://schemas.microsoft.com/office/drawing/2014/main" id="{0E59713C-2BC0-4B1A-BB71-B672E813A9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227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5 w 179"/>
                <a:gd name="T11" fmla="*/ 142 h 179"/>
                <a:gd name="T12" fmla="*/ 172 w 179"/>
                <a:gd name="T13" fmla="*/ 125 h 179"/>
                <a:gd name="T14" fmla="*/ 166 w 179"/>
                <a:gd name="T15" fmla="*/ 109 h 179"/>
                <a:gd name="T16" fmla="*/ 157 w 179"/>
                <a:gd name="T17" fmla="*/ 93 h 179"/>
                <a:gd name="T18" fmla="*/ 148 w 179"/>
                <a:gd name="T19" fmla="*/ 79 h 179"/>
                <a:gd name="T20" fmla="*/ 139 w 179"/>
                <a:gd name="T21" fmla="*/ 65 h 179"/>
                <a:gd name="T22" fmla="*/ 127 w 179"/>
                <a:gd name="T23" fmla="*/ 52 h 179"/>
                <a:gd name="T24" fmla="*/ 114 w 179"/>
                <a:gd name="T25" fmla="*/ 39 h 179"/>
                <a:gd name="T26" fmla="*/ 100 w 179"/>
                <a:gd name="T27" fmla="*/ 30 h 179"/>
                <a:gd name="T28" fmla="*/ 86 w 179"/>
                <a:gd name="T29" fmla="*/ 22 h 179"/>
                <a:gd name="T30" fmla="*/ 69 w 179"/>
                <a:gd name="T31" fmla="*/ 13 h 179"/>
                <a:gd name="T32" fmla="*/ 53 w 179"/>
                <a:gd name="T33" fmla="*/ 7 h 179"/>
                <a:gd name="T34" fmla="*/ 37 w 179"/>
                <a:gd name="T35" fmla="*/ 4 h 179"/>
                <a:gd name="T36" fmla="*/ 19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5" y="142"/>
                  </a:lnTo>
                  <a:lnTo>
                    <a:pt x="172" y="125"/>
                  </a:lnTo>
                  <a:lnTo>
                    <a:pt x="166" y="109"/>
                  </a:lnTo>
                  <a:lnTo>
                    <a:pt x="157" y="93"/>
                  </a:lnTo>
                  <a:lnTo>
                    <a:pt x="148" y="79"/>
                  </a:lnTo>
                  <a:lnTo>
                    <a:pt x="139" y="65"/>
                  </a:lnTo>
                  <a:lnTo>
                    <a:pt x="127" y="52"/>
                  </a:lnTo>
                  <a:lnTo>
                    <a:pt x="114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69" y="13"/>
                  </a:lnTo>
                  <a:lnTo>
                    <a:pt x="53" y="7"/>
                  </a:lnTo>
                  <a:lnTo>
                    <a:pt x="37" y="4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48">
              <a:extLst>
                <a:ext uri="{FF2B5EF4-FFF2-40B4-BE49-F238E27FC236}">
                  <a16:creationId xmlns:a16="http://schemas.microsoft.com/office/drawing/2014/main" id="{5EDDF3D6-CF97-44C7-913A-8E20E12CBE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227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5 w 179"/>
                <a:gd name="T11" fmla="*/ 142 h 179"/>
                <a:gd name="T12" fmla="*/ 172 w 179"/>
                <a:gd name="T13" fmla="*/ 125 h 179"/>
                <a:gd name="T14" fmla="*/ 166 w 179"/>
                <a:gd name="T15" fmla="*/ 109 h 179"/>
                <a:gd name="T16" fmla="*/ 157 w 179"/>
                <a:gd name="T17" fmla="*/ 93 h 179"/>
                <a:gd name="T18" fmla="*/ 148 w 179"/>
                <a:gd name="T19" fmla="*/ 79 h 179"/>
                <a:gd name="T20" fmla="*/ 139 w 179"/>
                <a:gd name="T21" fmla="*/ 65 h 179"/>
                <a:gd name="T22" fmla="*/ 127 w 179"/>
                <a:gd name="T23" fmla="*/ 52 h 179"/>
                <a:gd name="T24" fmla="*/ 114 w 179"/>
                <a:gd name="T25" fmla="*/ 39 h 179"/>
                <a:gd name="T26" fmla="*/ 100 w 179"/>
                <a:gd name="T27" fmla="*/ 30 h 179"/>
                <a:gd name="T28" fmla="*/ 86 w 179"/>
                <a:gd name="T29" fmla="*/ 22 h 179"/>
                <a:gd name="T30" fmla="*/ 69 w 179"/>
                <a:gd name="T31" fmla="*/ 13 h 179"/>
                <a:gd name="T32" fmla="*/ 53 w 179"/>
                <a:gd name="T33" fmla="*/ 7 h 179"/>
                <a:gd name="T34" fmla="*/ 37 w 179"/>
                <a:gd name="T35" fmla="*/ 4 h 179"/>
                <a:gd name="T36" fmla="*/ 19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5" y="142"/>
                  </a:lnTo>
                  <a:lnTo>
                    <a:pt x="172" y="125"/>
                  </a:lnTo>
                  <a:lnTo>
                    <a:pt x="166" y="109"/>
                  </a:lnTo>
                  <a:lnTo>
                    <a:pt x="157" y="93"/>
                  </a:lnTo>
                  <a:lnTo>
                    <a:pt x="148" y="79"/>
                  </a:lnTo>
                  <a:lnTo>
                    <a:pt x="139" y="65"/>
                  </a:lnTo>
                  <a:lnTo>
                    <a:pt x="127" y="52"/>
                  </a:lnTo>
                  <a:lnTo>
                    <a:pt x="114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69" y="13"/>
                  </a:lnTo>
                  <a:lnTo>
                    <a:pt x="53" y="7"/>
                  </a:lnTo>
                  <a:lnTo>
                    <a:pt x="37" y="4"/>
                  </a:ln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49">
              <a:extLst>
                <a:ext uri="{FF2B5EF4-FFF2-40B4-BE49-F238E27FC236}">
                  <a16:creationId xmlns:a16="http://schemas.microsoft.com/office/drawing/2014/main" id="{5A6464EA-CC04-4A40-8CE4-E04BE74006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0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98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50">
              <a:extLst>
                <a:ext uri="{FF2B5EF4-FFF2-40B4-BE49-F238E27FC236}">
                  <a16:creationId xmlns:a16="http://schemas.microsoft.com/office/drawing/2014/main" id="{B1DC4BF2-730B-488B-9248-A0FCA54F57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0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51">
              <a:extLst>
                <a:ext uri="{FF2B5EF4-FFF2-40B4-BE49-F238E27FC236}">
                  <a16:creationId xmlns:a16="http://schemas.microsoft.com/office/drawing/2014/main" id="{04BD8804-691F-4EA4-A8B3-409DD4A1B7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33920" y="161388"/>
              <a:ext cx="120090" cy="119424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59 h 179"/>
                <a:gd name="T10" fmla="*/ 176 w 180"/>
                <a:gd name="T11" fmla="*/ 142 h 179"/>
                <a:gd name="T12" fmla="*/ 172 w 180"/>
                <a:gd name="T13" fmla="*/ 125 h 179"/>
                <a:gd name="T14" fmla="*/ 167 w 180"/>
                <a:gd name="T15" fmla="*/ 109 h 179"/>
                <a:gd name="T16" fmla="*/ 158 w 180"/>
                <a:gd name="T17" fmla="*/ 93 h 179"/>
                <a:gd name="T18" fmla="*/ 149 w 180"/>
                <a:gd name="T19" fmla="*/ 79 h 179"/>
                <a:gd name="T20" fmla="*/ 140 w 180"/>
                <a:gd name="T21" fmla="*/ 65 h 179"/>
                <a:gd name="T22" fmla="*/ 128 w 180"/>
                <a:gd name="T23" fmla="*/ 52 h 179"/>
                <a:gd name="T24" fmla="*/ 115 w 180"/>
                <a:gd name="T25" fmla="*/ 39 h 179"/>
                <a:gd name="T26" fmla="*/ 101 w 180"/>
                <a:gd name="T27" fmla="*/ 30 h 179"/>
                <a:gd name="T28" fmla="*/ 86 w 180"/>
                <a:gd name="T29" fmla="*/ 22 h 179"/>
                <a:gd name="T30" fmla="*/ 70 w 180"/>
                <a:gd name="T31" fmla="*/ 13 h 179"/>
                <a:gd name="T32" fmla="*/ 54 w 180"/>
                <a:gd name="T33" fmla="*/ 7 h 179"/>
                <a:gd name="T34" fmla="*/ 38 w 180"/>
                <a:gd name="T35" fmla="*/ 4 h 179"/>
                <a:gd name="T36" fmla="*/ 20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8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E4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52">
              <a:extLst>
                <a:ext uri="{FF2B5EF4-FFF2-40B4-BE49-F238E27FC236}">
                  <a16:creationId xmlns:a16="http://schemas.microsoft.com/office/drawing/2014/main" id="{ED6955B6-EB1D-4A9B-BDF4-1095DBD4B10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33920" y="161388"/>
              <a:ext cx="120090" cy="119424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59 h 179"/>
                <a:gd name="T10" fmla="*/ 176 w 180"/>
                <a:gd name="T11" fmla="*/ 142 h 179"/>
                <a:gd name="T12" fmla="*/ 172 w 180"/>
                <a:gd name="T13" fmla="*/ 125 h 179"/>
                <a:gd name="T14" fmla="*/ 167 w 180"/>
                <a:gd name="T15" fmla="*/ 109 h 179"/>
                <a:gd name="T16" fmla="*/ 158 w 180"/>
                <a:gd name="T17" fmla="*/ 93 h 179"/>
                <a:gd name="T18" fmla="*/ 149 w 180"/>
                <a:gd name="T19" fmla="*/ 79 h 179"/>
                <a:gd name="T20" fmla="*/ 140 w 180"/>
                <a:gd name="T21" fmla="*/ 65 h 179"/>
                <a:gd name="T22" fmla="*/ 128 w 180"/>
                <a:gd name="T23" fmla="*/ 52 h 179"/>
                <a:gd name="T24" fmla="*/ 115 w 180"/>
                <a:gd name="T25" fmla="*/ 39 h 179"/>
                <a:gd name="T26" fmla="*/ 101 w 180"/>
                <a:gd name="T27" fmla="*/ 30 h 179"/>
                <a:gd name="T28" fmla="*/ 86 w 180"/>
                <a:gd name="T29" fmla="*/ 22 h 179"/>
                <a:gd name="T30" fmla="*/ 70 w 180"/>
                <a:gd name="T31" fmla="*/ 13 h 179"/>
                <a:gd name="T32" fmla="*/ 54 w 180"/>
                <a:gd name="T33" fmla="*/ 7 h 179"/>
                <a:gd name="T34" fmla="*/ 38 w 180"/>
                <a:gd name="T35" fmla="*/ 4 h 179"/>
                <a:gd name="T36" fmla="*/ 20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8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53">
              <a:extLst>
                <a:ext uri="{FF2B5EF4-FFF2-40B4-BE49-F238E27FC236}">
                  <a16:creationId xmlns:a16="http://schemas.microsoft.com/office/drawing/2014/main" id="{82D043F4-5830-4AB8-92B1-3F80D7C11D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4011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0 w 179"/>
                <a:gd name="T15" fmla="*/ 30 h 179"/>
                <a:gd name="T16" fmla="*/ 66 w 179"/>
                <a:gd name="T17" fmla="*/ 39 h 179"/>
                <a:gd name="T18" fmla="*/ 53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1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A84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Freeform 54">
              <a:extLst>
                <a:ext uri="{FF2B5EF4-FFF2-40B4-BE49-F238E27FC236}">
                  <a16:creationId xmlns:a16="http://schemas.microsoft.com/office/drawing/2014/main" id="{BE97BDF1-D3AE-4D9A-B46C-429394FEFB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4011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0 w 179"/>
                <a:gd name="T15" fmla="*/ 30 h 179"/>
                <a:gd name="T16" fmla="*/ 66 w 179"/>
                <a:gd name="T17" fmla="*/ 39 h 179"/>
                <a:gd name="T18" fmla="*/ 53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1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55">
              <a:extLst>
                <a:ext uri="{FF2B5EF4-FFF2-40B4-BE49-F238E27FC236}">
                  <a16:creationId xmlns:a16="http://schemas.microsoft.com/office/drawing/2014/main" id="{A94CD0F7-3A52-4366-A6EB-11BDBD409F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2857" y="161388"/>
              <a:ext cx="239514" cy="238847"/>
            </a:xfrm>
            <a:custGeom>
              <a:avLst/>
              <a:gdLst>
                <a:gd name="T0" fmla="*/ 179 w 359"/>
                <a:gd name="T1" fmla="*/ 0 h 358"/>
                <a:gd name="T2" fmla="*/ 179 w 359"/>
                <a:gd name="T3" fmla="*/ 0 h 358"/>
                <a:gd name="T4" fmla="*/ 161 w 359"/>
                <a:gd name="T5" fmla="*/ 0 h 358"/>
                <a:gd name="T6" fmla="*/ 143 w 359"/>
                <a:gd name="T7" fmla="*/ 4 h 358"/>
                <a:gd name="T8" fmla="*/ 127 w 359"/>
                <a:gd name="T9" fmla="*/ 7 h 358"/>
                <a:gd name="T10" fmla="*/ 111 w 359"/>
                <a:gd name="T11" fmla="*/ 13 h 358"/>
                <a:gd name="T12" fmla="*/ 95 w 359"/>
                <a:gd name="T13" fmla="*/ 22 h 358"/>
                <a:gd name="T14" fmla="*/ 81 w 359"/>
                <a:gd name="T15" fmla="*/ 30 h 358"/>
                <a:gd name="T16" fmla="*/ 66 w 359"/>
                <a:gd name="T17" fmla="*/ 39 h 358"/>
                <a:gd name="T18" fmla="*/ 54 w 359"/>
                <a:gd name="T19" fmla="*/ 52 h 358"/>
                <a:gd name="T20" fmla="*/ 41 w 359"/>
                <a:gd name="T21" fmla="*/ 65 h 358"/>
                <a:gd name="T22" fmla="*/ 32 w 359"/>
                <a:gd name="T23" fmla="*/ 79 h 358"/>
                <a:gd name="T24" fmla="*/ 23 w 359"/>
                <a:gd name="T25" fmla="*/ 93 h 358"/>
                <a:gd name="T26" fmla="*/ 14 w 359"/>
                <a:gd name="T27" fmla="*/ 109 h 358"/>
                <a:gd name="T28" fmla="*/ 9 w 359"/>
                <a:gd name="T29" fmla="*/ 125 h 358"/>
                <a:gd name="T30" fmla="*/ 4 w 359"/>
                <a:gd name="T31" fmla="*/ 142 h 358"/>
                <a:gd name="T32" fmla="*/ 2 w 359"/>
                <a:gd name="T33" fmla="*/ 159 h 358"/>
                <a:gd name="T34" fmla="*/ 0 w 359"/>
                <a:gd name="T35" fmla="*/ 179 h 358"/>
                <a:gd name="T36" fmla="*/ 0 w 359"/>
                <a:gd name="T37" fmla="*/ 179 h 358"/>
                <a:gd name="T38" fmla="*/ 2 w 359"/>
                <a:gd name="T39" fmla="*/ 197 h 358"/>
                <a:gd name="T40" fmla="*/ 4 w 359"/>
                <a:gd name="T41" fmla="*/ 215 h 358"/>
                <a:gd name="T42" fmla="*/ 9 w 359"/>
                <a:gd name="T43" fmla="*/ 231 h 358"/>
                <a:gd name="T44" fmla="*/ 14 w 359"/>
                <a:gd name="T45" fmla="*/ 249 h 358"/>
                <a:gd name="T46" fmla="*/ 23 w 359"/>
                <a:gd name="T47" fmla="*/ 263 h 358"/>
                <a:gd name="T48" fmla="*/ 32 w 359"/>
                <a:gd name="T49" fmla="*/ 280 h 358"/>
                <a:gd name="T50" fmla="*/ 41 w 359"/>
                <a:gd name="T51" fmla="*/ 292 h 358"/>
                <a:gd name="T52" fmla="*/ 54 w 359"/>
                <a:gd name="T53" fmla="*/ 305 h 358"/>
                <a:gd name="T54" fmla="*/ 66 w 359"/>
                <a:gd name="T55" fmla="*/ 317 h 358"/>
                <a:gd name="T56" fmla="*/ 81 w 359"/>
                <a:gd name="T57" fmla="*/ 328 h 358"/>
                <a:gd name="T58" fmla="*/ 95 w 359"/>
                <a:gd name="T59" fmla="*/ 337 h 358"/>
                <a:gd name="T60" fmla="*/ 111 w 359"/>
                <a:gd name="T61" fmla="*/ 344 h 358"/>
                <a:gd name="T62" fmla="*/ 127 w 359"/>
                <a:gd name="T63" fmla="*/ 349 h 358"/>
                <a:gd name="T64" fmla="*/ 143 w 359"/>
                <a:gd name="T65" fmla="*/ 355 h 358"/>
                <a:gd name="T66" fmla="*/ 161 w 359"/>
                <a:gd name="T67" fmla="*/ 357 h 358"/>
                <a:gd name="T68" fmla="*/ 179 w 359"/>
                <a:gd name="T69" fmla="*/ 358 h 358"/>
                <a:gd name="T70" fmla="*/ 179 w 359"/>
                <a:gd name="T71" fmla="*/ 179 h 358"/>
                <a:gd name="T72" fmla="*/ 359 w 359"/>
                <a:gd name="T73" fmla="*/ 179 h 358"/>
                <a:gd name="T74" fmla="*/ 359 w 359"/>
                <a:gd name="T75" fmla="*/ 179 h 358"/>
                <a:gd name="T76" fmla="*/ 359 w 359"/>
                <a:gd name="T77" fmla="*/ 159 h 358"/>
                <a:gd name="T78" fmla="*/ 355 w 359"/>
                <a:gd name="T79" fmla="*/ 142 h 358"/>
                <a:gd name="T80" fmla="*/ 351 w 359"/>
                <a:gd name="T81" fmla="*/ 125 h 358"/>
                <a:gd name="T82" fmla="*/ 346 w 359"/>
                <a:gd name="T83" fmla="*/ 109 h 358"/>
                <a:gd name="T84" fmla="*/ 337 w 359"/>
                <a:gd name="T85" fmla="*/ 93 h 358"/>
                <a:gd name="T86" fmla="*/ 328 w 359"/>
                <a:gd name="T87" fmla="*/ 79 h 358"/>
                <a:gd name="T88" fmla="*/ 319 w 359"/>
                <a:gd name="T89" fmla="*/ 65 h 358"/>
                <a:gd name="T90" fmla="*/ 307 w 359"/>
                <a:gd name="T91" fmla="*/ 52 h 358"/>
                <a:gd name="T92" fmla="*/ 294 w 359"/>
                <a:gd name="T93" fmla="*/ 39 h 358"/>
                <a:gd name="T94" fmla="*/ 280 w 359"/>
                <a:gd name="T95" fmla="*/ 30 h 358"/>
                <a:gd name="T96" fmla="*/ 265 w 359"/>
                <a:gd name="T97" fmla="*/ 22 h 358"/>
                <a:gd name="T98" fmla="*/ 249 w 359"/>
                <a:gd name="T99" fmla="*/ 13 h 358"/>
                <a:gd name="T100" fmla="*/ 233 w 359"/>
                <a:gd name="T101" fmla="*/ 7 h 358"/>
                <a:gd name="T102" fmla="*/ 217 w 359"/>
                <a:gd name="T103" fmla="*/ 4 h 358"/>
                <a:gd name="T104" fmla="*/ 199 w 359"/>
                <a:gd name="T105" fmla="*/ 0 h 358"/>
                <a:gd name="T106" fmla="*/ 179 w 359"/>
                <a:gd name="T10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9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4" y="249"/>
                  </a:lnTo>
                  <a:lnTo>
                    <a:pt x="23" y="263"/>
                  </a:lnTo>
                  <a:lnTo>
                    <a:pt x="32" y="280"/>
                  </a:lnTo>
                  <a:lnTo>
                    <a:pt x="41" y="292"/>
                  </a:lnTo>
                  <a:lnTo>
                    <a:pt x="54" y="305"/>
                  </a:lnTo>
                  <a:lnTo>
                    <a:pt x="66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7" y="349"/>
                  </a:lnTo>
                  <a:lnTo>
                    <a:pt x="143" y="355"/>
                  </a:lnTo>
                  <a:lnTo>
                    <a:pt x="161" y="357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7" y="52"/>
                  </a:lnTo>
                  <a:lnTo>
                    <a:pt x="294" y="39"/>
                  </a:lnTo>
                  <a:lnTo>
                    <a:pt x="280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18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56">
              <a:extLst>
                <a:ext uri="{FF2B5EF4-FFF2-40B4-BE49-F238E27FC236}">
                  <a16:creationId xmlns:a16="http://schemas.microsoft.com/office/drawing/2014/main" id="{6C718CD9-DACA-407A-9EFD-F58182BEA1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2857" y="161388"/>
              <a:ext cx="239514" cy="238847"/>
            </a:xfrm>
            <a:custGeom>
              <a:avLst/>
              <a:gdLst>
                <a:gd name="T0" fmla="*/ 179 w 359"/>
                <a:gd name="T1" fmla="*/ 0 h 358"/>
                <a:gd name="T2" fmla="*/ 179 w 359"/>
                <a:gd name="T3" fmla="*/ 0 h 358"/>
                <a:gd name="T4" fmla="*/ 161 w 359"/>
                <a:gd name="T5" fmla="*/ 0 h 358"/>
                <a:gd name="T6" fmla="*/ 143 w 359"/>
                <a:gd name="T7" fmla="*/ 4 h 358"/>
                <a:gd name="T8" fmla="*/ 127 w 359"/>
                <a:gd name="T9" fmla="*/ 7 h 358"/>
                <a:gd name="T10" fmla="*/ 111 w 359"/>
                <a:gd name="T11" fmla="*/ 13 h 358"/>
                <a:gd name="T12" fmla="*/ 95 w 359"/>
                <a:gd name="T13" fmla="*/ 22 h 358"/>
                <a:gd name="T14" fmla="*/ 81 w 359"/>
                <a:gd name="T15" fmla="*/ 30 h 358"/>
                <a:gd name="T16" fmla="*/ 66 w 359"/>
                <a:gd name="T17" fmla="*/ 39 h 358"/>
                <a:gd name="T18" fmla="*/ 54 w 359"/>
                <a:gd name="T19" fmla="*/ 52 h 358"/>
                <a:gd name="T20" fmla="*/ 41 w 359"/>
                <a:gd name="T21" fmla="*/ 65 h 358"/>
                <a:gd name="T22" fmla="*/ 32 w 359"/>
                <a:gd name="T23" fmla="*/ 79 h 358"/>
                <a:gd name="T24" fmla="*/ 23 w 359"/>
                <a:gd name="T25" fmla="*/ 93 h 358"/>
                <a:gd name="T26" fmla="*/ 14 w 359"/>
                <a:gd name="T27" fmla="*/ 109 h 358"/>
                <a:gd name="T28" fmla="*/ 9 w 359"/>
                <a:gd name="T29" fmla="*/ 125 h 358"/>
                <a:gd name="T30" fmla="*/ 4 w 359"/>
                <a:gd name="T31" fmla="*/ 142 h 358"/>
                <a:gd name="T32" fmla="*/ 2 w 359"/>
                <a:gd name="T33" fmla="*/ 159 h 358"/>
                <a:gd name="T34" fmla="*/ 0 w 359"/>
                <a:gd name="T35" fmla="*/ 179 h 358"/>
                <a:gd name="T36" fmla="*/ 0 w 359"/>
                <a:gd name="T37" fmla="*/ 179 h 358"/>
                <a:gd name="T38" fmla="*/ 2 w 359"/>
                <a:gd name="T39" fmla="*/ 197 h 358"/>
                <a:gd name="T40" fmla="*/ 4 w 359"/>
                <a:gd name="T41" fmla="*/ 215 h 358"/>
                <a:gd name="T42" fmla="*/ 9 w 359"/>
                <a:gd name="T43" fmla="*/ 231 h 358"/>
                <a:gd name="T44" fmla="*/ 14 w 359"/>
                <a:gd name="T45" fmla="*/ 249 h 358"/>
                <a:gd name="T46" fmla="*/ 23 w 359"/>
                <a:gd name="T47" fmla="*/ 263 h 358"/>
                <a:gd name="T48" fmla="*/ 32 w 359"/>
                <a:gd name="T49" fmla="*/ 280 h 358"/>
                <a:gd name="T50" fmla="*/ 41 w 359"/>
                <a:gd name="T51" fmla="*/ 292 h 358"/>
                <a:gd name="T52" fmla="*/ 54 w 359"/>
                <a:gd name="T53" fmla="*/ 305 h 358"/>
                <a:gd name="T54" fmla="*/ 66 w 359"/>
                <a:gd name="T55" fmla="*/ 317 h 358"/>
                <a:gd name="T56" fmla="*/ 81 w 359"/>
                <a:gd name="T57" fmla="*/ 328 h 358"/>
                <a:gd name="T58" fmla="*/ 95 w 359"/>
                <a:gd name="T59" fmla="*/ 337 h 358"/>
                <a:gd name="T60" fmla="*/ 111 w 359"/>
                <a:gd name="T61" fmla="*/ 344 h 358"/>
                <a:gd name="T62" fmla="*/ 127 w 359"/>
                <a:gd name="T63" fmla="*/ 349 h 358"/>
                <a:gd name="T64" fmla="*/ 143 w 359"/>
                <a:gd name="T65" fmla="*/ 355 h 358"/>
                <a:gd name="T66" fmla="*/ 161 w 359"/>
                <a:gd name="T67" fmla="*/ 357 h 358"/>
                <a:gd name="T68" fmla="*/ 179 w 359"/>
                <a:gd name="T69" fmla="*/ 358 h 358"/>
                <a:gd name="T70" fmla="*/ 179 w 359"/>
                <a:gd name="T71" fmla="*/ 179 h 358"/>
                <a:gd name="T72" fmla="*/ 359 w 359"/>
                <a:gd name="T73" fmla="*/ 179 h 358"/>
                <a:gd name="T74" fmla="*/ 359 w 359"/>
                <a:gd name="T75" fmla="*/ 179 h 358"/>
                <a:gd name="T76" fmla="*/ 359 w 359"/>
                <a:gd name="T77" fmla="*/ 159 h 358"/>
                <a:gd name="T78" fmla="*/ 355 w 359"/>
                <a:gd name="T79" fmla="*/ 142 h 358"/>
                <a:gd name="T80" fmla="*/ 351 w 359"/>
                <a:gd name="T81" fmla="*/ 125 h 358"/>
                <a:gd name="T82" fmla="*/ 346 w 359"/>
                <a:gd name="T83" fmla="*/ 109 h 358"/>
                <a:gd name="T84" fmla="*/ 337 w 359"/>
                <a:gd name="T85" fmla="*/ 93 h 358"/>
                <a:gd name="T86" fmla="*/ 328 w 359"/>
                <a:gd name="T87" fmla="*/ 79 h 358"/>
                <a:gd name="T88" fmla="*/ 319 w 359"/>
                <a:gd name="T89" fmla="*/ 65 h 358"/>
                <a:gd name="T90" fmla="*/ 307 w 359"/>
                <a:gd name="T91" fmla="*/ 52 h 358"/>
                <a:gd name="T92" fmla="*/ 294 w 359"/>
                <a:gd name="T93" fmla="*/ 39 h 358"/>
                <a:gd name="T94" fmla="*/ 280 w 359"/>
                <a:gd name="T95" fmla="*/ 30 h 358"/>
                <a:gd name="T96" fmla="*/ 265 w 359"/>
                <a:gd name="T97" fmla="*/ 22 h 358"/>
                <a:gd name="T98" fmla="*/ 249 w 359"/>
                <a:gd name="T99" fmla="*/ 13 h 358"/>
                <a:gd name="T100" fmla="*/ 233 w 359"/>
                <a:gd name="T101" fmla="*/ 7 h 358"/>
                <a:gd name="T102" fmla="*/ 217 w 359"/>
                <a:gd name="T103" fmla="*/ 4 h 358"/>
                <a:gd name="T104" fmla="*/ 199 w 359"/>
                <a:gd name="T105" fmla="*/ 0 h 358"/>
                <a:gd name="T106" fmla="*/ 179 w 359"/>
                <a:gd name="T10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9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4" y="249"/>
                  </a:lnTo>
                  <a:lnTo>
                    <a:pt x="23" y="263"/>
                  </a:lnTo>
                  <a:lnTo>
                    <a:pt x="32" y="280"/>
                  </a:lnTo>
                  <a:lnTo>
                    <a:pt x="41" y="292"/>
                  </a:lnTo>
                  <a:lnTo>
                    <a:pt x="54" y="305"/>
                  </a:lnTo>
                  <a:lnTo>
                    <a:pt x="66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7" y="349"/>
                  </a:lnTo>
                  <a:lnTo>
                    <a:pt x="143" y="355"/>
                  </a:lnTo>
                  <a:lnTo>
                    <a:pt x="161" y="357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7" y="52"/>
                  </a:lnTo>
                  <a:lnTo>
                    <a:pt x="294" y="39"/>
                  </a:lnTo>
                  <a:lnTo>
                    <a:pt x="280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57">
              <a:extLst>
                <a:ext uri="{FF2B5EF4-FFF2-40B4-BE49-F238E27FC236}">
                  <a16:creationId xmlns:a16="http://schemas.microsoft.com/office/drawing/2014/main" id="{728952A3-E8EE-4A37-8F93-7E5B320E0A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32371" y="161388"/>
              <a:ext cx="238847" cy="238847"/>
            </a:xfrm>
            <a:custGeom>
              <a:avLst/>
              <a:gdLst>
                <a:gd name="T0" fmla="*/ 179 w 358"/>
                <a:gd name="T1" fmla="*/ 179 h 358"/>
                <a:gd name="T2" fmla="*/ 0 w 358"/>
                <a:gd name="T3" fmla="*/ 179 h 358"/>
                <a:gd name="T4" fmla="*/ 3 w 358"/>
                <a:gd name="T5" fmla="*/ 215 h 358"/>
                <a:gd name="T6" fmla="*/ 14 w 358"/>
                <a:gd name="T7" fmla="*/ 249 h 358"/>
                <a:gd name="T8" fmla="*/ 32 w 358"/>
                <a:gd name="T9" fmla="*/ 280 h 358"/>
                <a:gd name="T10" fmla="*/ 53 w 358"/>
                <a:gd name="T11" fmla="*/ 305 h 358"/>
                <a:gd name="T12" fmla="*/ 80 w 358"/>
                <a:gd name="T13" fmla="*/ 328 h 358"/>
                <a:gd name="T14" fmla="*/ 111 w 358"/>
                <a:gd name="T15" fmla="*/ 344 h 358"/>
                <a:gd name="T16" fmla="*/ 143 w 358"/>
                <a:gd name="T17" fmla="*/ 355 h 358"/>
                <a:gd name="T18" fmla="*/ 179 w 358"/>
                <a:gd name="T19" fmla="*/ 358 h 358"/>
                <a:gd name="T20" fmla="*/ 179 w 358"/>
                <a:gd name="T21" fmla="*/ 0 h 358"/>
                <a:gd name="T22" fmla="*/ 161 w 358"/>
                <a:gd name="T23" fmla="*/ 0 h 358"/>
                <a:gd name="T24" fmla="*/ 127 w 358"/>
                <a:gd name="T25" fmla="*/ 7 h 358"/>
                <a:gd name="T26" fmla="*/ 95 w 358"/>
                <a:gd name="T27" fmla="*/ 22 h 358"/>
                <a:gd name="T28" fmla="*/ 66 w 358"/>
                <a:gd name="T29" fmla="*/ 39 h 358"/>
                <a:gd name="T30" fmla="*/ 41 w 358"/>
                <a:gd name="T31" fmla="*/ 65 h 358"/>
                <a:gd name="T32" fmla="*/ 23 w 358"/>
                <a:gd name="T33" fmla="*/ 93 h 358"/>
                <a:gd name="T34" fmla="*/ 8 w 358"/>
                <a:gd name="T35" fmla="*/ 125 h 358"/>
                <a:gd name="T36" fmla="*/ 1 w 358"/>
                <a:gd name="T37" fmla="*/ 159 h 358"/>
                <a:gd name="T38" fmla="*/ 0 w 358"/>
                <a:gd name="T39" fmla="*/ 179 h 358"/>
                <a:gd name="T40" fmla="*/ 1 w 358"/>
                <a:gd name="T41" fmla="*/ 159 h 358"/>
                <a:gd name="T42" fmla="*/ 8 w 358"/>
                <a:gd name="T43" fmla="*/ 125 h 358"/>
                <a:gd name="T44" fmla="*/ 23 w 358"/>
                <a:gd name="T45" fmla="*/ 93 h 358"/>
                <a:gd name="T46" fmla="*/ 41 w 358"/>
                <a:gd name="T47" fmla="*/ 65 h 358"/>
                <a:gd name="T48" fmla="*/ 66 w 358"/>
                <a:gd name="T49" fmla="*/ 39 h 358"/>
                <a:gd name="T50" fmla="*/ 95 w 358"/>
                <a:gd name="T51" fmla="*/ 22 h 358"/>
                <a:gd name="T52" fmla="*/ 127 w 358"/>
                <a:gd name="T53" fmla="*/ 7 h 358"/>
                <a:gd name="T54" fmla="*/ 161 w 358"/>
                <a:gd name="T55" fmla="*/ 0 h 358"/>
                <a:gd name="T56" fmla="*/ 179 w 358"/>
                <a:gd name="T57" fmla="*/ 0 h 358"/>
                <a:gd name="T58" fmla="*/ 216 w 358"/>
                <a:gd name="T59" fmla="*/ 4 h 358"/>
                <a:gd name="T60" fmla="*/ 249 w 358"/>
                <a:gd name="T61" fmla="*/ 13 h 358"/>
                <a:gd name="T62" fmla="*/ 279 w 358"/>
                <a:gd name="T63" fmla="*/ 30 h 358"/>
                <a:gd name="T64" fmla="*/ 306 w 358"/>
                <a:gd name="T65" fmla="*/ 52 h 358"/>
                <a:gd name="T66" fmla="*/ 327 w 358"/>
                <a:gd name="T67" fmla="*/ 79 h 358"/>
                <a:gd name="T68" fmla="*/ 345 w 358"/>
                <a:gd name="T69" fmla="*/ 109 h 358"/>
                <a:gd name="T70" fmla="*/ 354 w 358"/>
                <a:gd name="T71" fmla="*/ 142 h 358"/>
                <a:gd name="T72" fmla="*/ 358 w 358"/>
                <a:gd name="T73" fmla="*/ 179 h 358"/>
                <a:gd name="T74" fmla="*/ 358 w 358"/>
                <a:gd name="T75" fmla="*/ 179 h 358"/>
                <a:gd name="T76" fmla="*/ 358 w 358"/>
                <a:gd name="T77" fmla="*/ 179 h 358"/>
                <a:gd name="T78" fmla="*/ 354 w 358"/>
                <a:gd name="T79" fmla="*/ 142 h 358"/>
                <a:gd name="T80" fmla="*/ 345 w 358"/>
                <a:gd name="T81" fmla="*/ 109 h 358"/>
                <a:gd name="T82" fmla="*/ 327 w 358"/>
                <a:gd name="T83" fmla="*/ 79 h 358"/>
                <a:gd name="T84" fmla="*/ 306 w 358"/>
                <a:gd name="T85" fmla="*/ 52 h 358"/>
                <a:gd name="T86" fmla="*/ 279 w 358"/>
                <a:gd name="T87" fmla="*/ 30 h 358"/>
                <a:gd name="T88" fmla="*/ 249 w 358"/>
                <a:gd name="T89" fmla="*/ 13 h 358"/>
                <a:gd name="T90" fmla="*/ 216 w 358"/>
                <a:gd name="T91" fmla="*/ 4 h 358"/>
                <a:gd name="T92" fmla="*/ 179 w 358"/>
                <a:gd name="T9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8" h="358">
                  <a:moveTo>
                    <a:pt x="179" y="179"/>
                  </a:moveTo>
                  <a:lnTo>
                    <a:pt x="179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" y="197"/>
                  </a:lnTo>
                  <a:lnTo>
                    <a:pt x="3" y="215"/>
                  </a:lnTo>
                  <a:lnTo>
                    <a:pt x="8" y="231"/>
                  </a:lnTo>
                  <a:lnTo>
                    <a:pt x="14" y="249"/>
                  </a:lnTo>
                  <a:lnTo>
                    <a:pt x="23" y="263"/>
                  </a:lnTo>
                  <a:lnTo>
                    <a:pt x="32" y="280"/>
                  </a:lnTo>
                  <a:lnTo>
                    <a:pt x="41" y="292"/>
                  </a:lnTo>
                  <a:lnTo>
                    <a:pt x="53" y="305"/>
                  </a:lnTo>
                  <a:lnTo>
                    <a:pt x="66" y="317"/>
                  </a:lnTo>
                  <a:lnTo>
                    <a:pt x="80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7" y="349"/>
                  </a:lnTo>
                  <a:lnTo>
                    <a:pt x="143" y="355"/>
                  </a:lnTo>
                  <a:lnTo>
                    <a:pt x="161" y="357"/>
                  </a:lnTo>
                  <a:lnTo>
                    <a:pt x="179" y="358"/>
                  </a:lnTo>
                  <a:lnTo>
                    <a:pt x="179" y="179"/>
                  </a:lnTo>
                  <a:close/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8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" y="159"/>
                  </a:lnTo>
                  <a:lnTo>
                    <a:pt x="3" y="142"/>
                  </a:lnTo>
                  <a:lnTo>
                    <a:pt x="8" y="125"/>
                  </a:lnTo>
                  <a:lnTo>
                    <a:pt x="14" y="109"/>
                  </a:lnTo>
                  <a:lnTo>
                    <a:pt x="23" y="93"/>
                  </a:lnTo>
                  <a:lnTo>
                    <a:pt x="32" y="79"/>
                  </a:lnTo>
                  <a:lnTo>
                    <a:pt x="41" y="65"/>
                  </a:lnTo>
                  <a:lnTo>
                    <a:pt x="53" y="52"/>
                  </a:lnTo>
                  <a:lnTo>
                    <a:pt x="66" y="39"/>
                  </a:lnTo>
                  <a:lnTo>
                    <a:pt x="80" y="30"/>
                  </a:lnTo>
                  <a:lnTo>
                    <a:pt x="95" y="22"/>
                  </a:lnTo>
                  <a:lnTo>
                    <a:pt x="111" y="13"/>
                  </a:lnTo>
                  <a:lnTo>
                    <a:pt x="127" y="7"/>
                  </a:lnTo>
                  <a:lnTo>
                    <a:pt x="143" y="4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98" y="0"/>
                  </a:lnTo>
                  <a:lnTo>
                    <a:pt x="216" y="4"/>
                  </a:lnTo>
                  <a:lnTo>
                    <a:pt x="233" y="7"/>
                  </a:lnTo>
                  <a:lnTo>
                    <a:pt x="249" y="13"/>
                  </a:lnTo>
                  <a:lnTo>
                    <a:pt x="265" y="22"/>
                  </a:lnTo>
                  <a:lnTo>
                    <a:pt x="279" y="30"/>
                  </a:lnTo>
                  <a:lnTo>
                    <a:pt x="293" y="39"/>
                  </a:lnTo>
                  <a:lnTo>
                    <a:pt x="306" y="52"/>
                  </a:lnTo>
                  <a:lnTo>
                    <a:pt x="319" y="65"/>
                  </a:lnTo>
                  <a:lnTo>
                    <a:pt x="327" y="79"/>
                  </a:lnTo>
                  <a:lnTo>
                    <a:pt x="336" y="93"/>
                  </a:lnTo>
                  <a:lnTo>
                    <a:pt x="345" y="109"/>
                  </a:lnTo>
                  <a:lnTo>
                    <a:pt x="351" y="125"/>
                  </a:lnTo>
                  <a:lnTo>
                    <a:pt x="354" y="142"/>
                  </a:lnTo>
                  <a:lnTo>
                    <a:pt x="358" y="15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4" y="142"/>
                  </a:lnTo>
                  <a:lnTo>
                    <a:pt x="351" y="125"/>
                  </a:lnTo>
                  <a:lnTo>
                    <a:pt x="345" y="109"/>
                  </a:lnTo>
                  <a:lnTo>
                    <a:pt x="336" y="93"/>
                  </a:lnTo>
                  <a:lnTo>
                    <a:pt x="327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3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6" y="4"/>
                  </a:lnTo>
                  <a:lnTo>
                    <a:pt x="198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552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58">
              <a:extLst>
                <a:ext uri="{FF2B5EF4-FFF2-40B4-BE49-F238E27FC236}">
                  <a16:creationId xmlns:a16="http://schemas.microsoft.com/office/drawing/2014/main" id="{06D65074-C2DD-4CBE-B3BB-33B8138B74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1 w 179"/>
                <a:gd name="T9" fmla="*/ 18 h 179"/>
                <a:gd name="T10" fmla="*/ 3 w 179"/>
                <a:gd name="T11" fmla="*/ 36 h 179"/>
                <a:gd name="T12" fmla="*/ 8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3 w 179"/>
                <a:gd name="T23" fmla="*/ 126 h 179"/>
                <a:gd name="T24" fmla="*/ 66 w 179"/>
                <a:gd name="T25" fmla="*/ 138 h 179"/>
                <a:gd name="T26" fmla="*/ 80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8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3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Freeform 59">
              <a:extLst>
                <a:ext uri="{FF2B5EF4-FFF2-40B4-BE49-F238E27FC236}">
                  <a16:creationId xmlns:a16="http://schemas.microsoft.com/office/drawing/2014/main" id="{3B55086F-7004-4988-9FA6-94E9ACCB7D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43 w 358"/>
                <a:gd name="T3" fmla="*/ 4 h 179"/>
                <a:gd name="T4" fmla="*/ 111 w 358"/>
                <a:gd name="T5" fmla="*/ 13 h 179"/>
                <a:gd name="T6" fmla="*/ 80 w 358"/>
                <a:gd name="T7" fmla="*/ 30 h 179"/>
                <a:gd name="T8" fmla="*/ 53 w 358"/>
                <a:gd name="T9" fmla="*/ 52 h 179"/>
                <a:gd name="T10" fmla="*/ 32 w 358"/>
                <a:gd name="T11" fmla="*/ 79 h 179"/>
                <a:gd name="T12" fmla="*/ 14 w 358"/>
                <a:gd name="T13" fmla="*/ 109 h 179"/>
                <a:gd name="T14" fmla="*/ 3 w 358"/>
                <a:gd name="T15" fmla="*/ 142 h 179"/>
                <a:gd name="T16" fmla="*/ 0 w 358"/>
                <a:gd name="T17" fmla="*/ 179 h 179"/>
                <a:gd name="T18" fmla="*/ 0 w 358"/>
                <a:gd name="T19" fmla="*/ 179 h 179"/>
                <a:gd name="T20" fmla="*/ 3 w 358"/>
                <a:gd name="T21" fmla="*/ 142 h 179"/>
                <a:gd name="T22" fmla="*/ 14 w 358"/>
                <a:gd name="T23" fmla="*/ 109 h 179"/>
                <a:gd name="T24" fmla="*/ 32 w 358"/>
                <a:gd name="T25" fmla="*/ 79 h 179"/>
                <a:gd name="T26" fmla="*/ 53 w 358"/>
                <a:gd name="T27" fmla="*/ 52 h 179"/>
                <a:gd name="T28" fmla="*/ 80 w 358"/>
                <a:gd name="T29" fmla="*/ 30 h 179"/>
                <a:gd name="T30" fmla="*/ 111 w 358"/>
                <a:gd name="T31" fmla="*/ 13 h 179"/>
                <a:gd name="T32" fmla="*/ 143 w 358"/>
                <a:gd name="T33" fmla="*/ 4 h 179"/>
                <a:gd name="T34" fmla="*/ 179 w 358"/>
                <a:gd name="T35" fmla="*/ 0 h 179"/>
                <a:gd name="T36" fmla="*/ 198 w 358"/>
                <a:gd name="T37" fmla="*/ 0 h 179"/>
                <a:gd name="T38" fmla="*/ 233 w 358"/>
                <a:gd name="T39" fmla="*/ 7 h 179"/>
                <a:gd name="T40" fmla="*/ 265 w 358"/>
                <a:gd name="T41" fmla="*/ 22 h 179"/>
                <a:gd name="T42" fmla="*/ 293 w 358"/>
                <a:gd name="T43" fmla="*/ 39 h 179"/>
                <a:gd name="T44" fmla="*/ 319 w 358"/>
                <a:gd name="T45" fmla="*/ 65 h 179"/>
                <a:gd name="T46" fmla="*/ 336 w 358"/>
                <a:gd name="T47" fmla="*/ 93 h 179"/>
                <a:gd name="T48" fmla="*/ 351 w 358"/>
                <a:gd name="T49" fmla="*/ 125 h 179"/>
                <a:gd name="T50" fmla="*/ 358 w 358"/>
                <a:gd name="T51" fmla="*/ 159 h 179"/>
                <a:gd name="T52" fmla="*/ 358 w 358"/>
                <a:gd name="T53" fmla="*/ 179 h 179"/>
                <a:gd name="T54" fmla="*/ 358 w 358"/>
                <a:gd name="T55" fmla="*/ 179 h 179"/>
                <a:gd name="T56" fmla="*/ 358 w 358"/>
                <a:gd name="T57" fmla="*/ 159 h 179"/>
                <a:gd name="T58" fmla="*/ 351 w 358"/>
                <a:gd name="T59" fmla="*/ 125 h 179"/>
                <a:gd name="T60" fmla="*/ 336 w 358"/>
                <a:gd name="T61" fmla="*/ 93 h 179"/>
                <a:gd name="T62" fmla="*/ 319 w 358"/>
                <a:gd name="T63" fmla="*/ 65 h 179"/>
                <a:gd name="T64" fmla="*/ 293 w 358"/>
                <a:gd name="T65" fmla="*/ 39 h 179"/>
                <a:gd name="T66" fmla="*/ 265 w 358"/>
                <a:gd name="T67" fmla="*/ 22 h 179"/>
                <a:gd name="T68" fmla="*/ 233 w 358"/>
                <a:gd name="T69" fmla="*/ 7 h 179"/>
                <a:gd name="T70" fmla="*/ 198 w 358"/>
                <a:gd name="T7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8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" y="159"/>
                  </a:lnTo>
                  <a:lnTo>
                    <a:pt x="3" y="142"/>
                  </a:lnTo>
                  <a:lnTo>
                    <a:pt x="8" y="125"/>
                  </a:lnTo>
                  <a:lnTo>
                    <a:pt x="14" y="109"/>
                  </a:lnTo>
                  <a:lnTo>
                    <a:pt x="23" y="93"/>
                  </a:lnTo>
                  <a:lnTo>
                    <a:pt x="32" y="79"/>
                  </a:lnTo>
                  <a:lnTo>
                    <a:pt x="41" y="65"/>
                  </a:lnTo>
                  <a:lnTo>
                    <a:pt x="53" y="52"/>
                  </a:lnTo>
                  <a:lnTo>
                    <a:pt x="66" y="39"/>
                  </a:lnTo>
                  <a:lnTo>
                    <a:pt x="80" y="30"/>
                  </a:lnTo>
                  <a:lnTo>
                    <a:pt x="95" y="22"/>
                  </a:lnTo>
                  <a:lnTo>
                    <a:pt x="111" y="13"/>
                  </a:lnTo>
                  <a:lnTo>
                    <a:pt x="127" y="7"/>
                  </a:lnTo>
                  <a:lnTo>
                    <a:pt x="143" y="4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98" y="0"/>
                  </a:lnTo>
                  <a:lnTo>
                    <a:pt x="216" y="4"/>
                  </a:lnTo>
                  <a:lnTo>
                    <a:pt x="233" y="7"/>
                  </a:lnTo>
                  <a:lnTo>
                    <a:pt x="249" y="13"/>
                  </a:lnTo>
                  <a:lnTo>
                    <a:pt x="265" y="22"/>
                  </a:lnTo>
                  <a:lnTo>
                    <a:pt x="279" y="30"/>
                  </a:lnTo>
                  <a:lnTo>
                    <a:pt x="293" y="39"/>
                  </a:lnTo>
                  <a:lnTo>
                    <a:pt x="306" y="52"/>
                  </a:lnTo>
                  <a:lnTo>
                    <a:pt x="319" y="65"/>
                  </a:lnTo>
                  <a:lnTo>
                    <a:pt x="327" y="79"/>
                  </a:lnTo>
                  <a:lnTo>
                    <a:pt x="336" y="93"/>
                  </a:lnTo>
                  <a:lnTo>
                    <a:pt x="345" y="109"/>
                  </a:lnTo>
                  <a:lnTo>
                    <a:pt x="351" y="125"/>
                  </a:lnTo>
                  <a:lnTo>
                    <a:pt x="354" y="142"/>
                  </a:lnTo>
                  <a:lnTo>
                    <a:pt x="358" y="15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4" y="142"/>
                  </a:lnTo>
                  <a:lnTo>
                    <a:pt x="351" y="125"/>
                  </a:lnTo>
                  <a:lnTo>
                    <a:pt x="345" y="109"/>
                  </a:lnTo>
                  <a:lnTo>
                    <a:pt x="336" y="93"/>
                  </a:lnTo>
                  <a:lnTo>
                    <a:pt x="327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3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6" y="4"/>
                  </a:lnTo>
                  <a:lnTo>
                    <a:pt x="198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Freeform 60">
              <a:extLst>
                <a:ext uri="{FF2B5EF4-FFF2-40B4-BE49-F238E27FC236}">
                  <a16:creationId xmlns:a16="http://schemas.microsoft.com/office/drawing/2014/main" id="{D05328B1-AA28-47E6-94AA-6E072AC1BC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79 w 358"/>
                <a:gd name="T3" fmla="*/ 0 h 179"/>
                <a:gd name="T4" fmla="*/ 161 w 358"/>
                <a:gd name="T5" fmla="*/ 0 h 179"/>
                <a:gd name="T6" fmla="*/ 143 w 358"/>
                <a:gd name="T7" fmla="*/ 4 h 179"/>
                <a:gd name="T8" fmla="*/ 127 w 358"/>
                <a:gd name="T9" fmla="*/ 7 h 179"/>
                <a:gd name="T10" fmla="*/ 111 w 358"/>
                <a:gd name="T11" fmla="*/ 13 h 179"/>
                <a:gd name="T12" fmla="*/ 95 w 358"/>
                <a:gd name="T13" fmla="*/ 22 h 179"/>
                <a:gd name="T14" fmla="*/ 80 w 358"/>
                <a:gd name="T15" fmla="*/ 30 h 179"/>
                <a:gd name="T16" fmla="*/ 66 w 358"/>
                <a:gd name="T17" fmla="*/ 39 h 179"/>
                <a:gd name="T18" fmla="*/ 53 w 358"/>
                <a:gd name="T19" fmla="*/ 52 h 179"/>
                <a:gd name="T20" fmla="*/ 41 w 358"/>
                <a:gd name="T21" fmla="*/ 65 h 179"/>
                <a:gd name="T22" fmla="*/ 32 w 358"/>
                <a:gd name="T23" fmla="*/ 79 h 179"/>
                <a:gd name="T24" fmla="*/ 23 w 358"/>
                <a:gd name="T25" fmla="*/ 93 h 179"/>
                <a:gd name="T26" fmla="*/ 14 w 358"/>
                <a:gd name="T27" fmla="*/ 109 h 179"/>
                <a:gd name="T28" fmla="*/ 8 w 358"/>
                <a:gd name="T29" fmla="*/ 125 h 179"/>
                <a:gd name="T30" fmla="*/ 3 w 358"/>
                <a:gd name="T31" fmla="*/ 142 h 179"/>
                <a:gd name="T32" fmla="*/ 1 w 358"/>
                <a:gd name="T33" fmla="*/ 159 h 179"/>
                <a:gd name="T34" fmla="*/ 0 w 358"/>
                <a:gd name="T35" fmla="*/ 179 h 179"/>
                <a:gd name="T36" fmla="*/ 0 w 358"/>
                <a:gd name="T37" fmla="*/ 179 h 179"/>
                <a:gd name="T38" fmla="*/ 179 w 358"/>
                <a:gd name="T39" fmla="*/ 179 h 179"/>
                <a:gd name="T40" fmla="*/ 358 w 358"/>
                <a:gd name="T41" fmla="*/ 179 h 179"/>
                <a:gd name="T42" fmla="*/ 358 w 358"/>
                <a:gd name="T43" fmla="*/ 179 h 179"/>
                <a:gd name="T44" fmla="*/ 358 w 358"/>
                <a:gd name="T45" fmla="*/ 179 h 179"/>
                <a:gd name="T46" fmla="*/ 358 w 358"/>
                <a:gd name="T47" fmla="*/ 159 h 179"/>
                <a:gd name="T48" fmla="*/ 354 w 358"/>
                <a:gd name="T49" fmla="*/ 142 h 179"/>
                <a:gd name="T50" fmla="*/ 351 w 358"/>
                <a:gd name="T51" fmla="*/ 125 h 179"/>
                <a:gd name="T52" fmla="*/ 345 w 358"/>
                <a:gd name="T53" fmla="*/ 109 h 179"/>
                <a:gd name="T54" fmla="*/ 336 w 358"/>
                <a:gd name="T55" fmla="*/ 93 h 179"/>
                <a:gd name="T56" fmla="*/ 327 w 358"/>
                <a:gd name="T57" fmla="*/ 79 h 179"/>
                <a:gd name="T58" fmla="*/ 319 w 358"/>
                <a:gd name="T59" fmla="*/ 65 h 179"/>
                <a:gd name="T60" fmla="*/ 306 w 358"/>
                <a:gd name="T61" fmla="*/ 52 h 179"/>
                <a:gd name="T62" fmla="*/ 293 w 358"/>
                <a:gd name="T63" fmla="*/ 39 h 179"/>
                <a:gd name="T64" fmla="*/ 279 w 358"/>
                <a:gd name="T65" fmla="*/ 30 h 179"/>
                <a:gd name="T66" fmla="*/ 265 w 358"/>
                <a:gd name="T67" fmla="*/ 22 h 179"/>
                <a:gd name="T68" fmla="*/ 249 w 358"/>
                <a:gd name="T69" fmla="*/ 13 h 179"/>
                <a:gd name="T70" fmla="*/ 233 w 358"/>
                <a:gd name="T71" fmla="*/ 7 h 179"/>
                <a:gd name="T72" fmla="*/ 216 w 358"/>
                <a:gd name="T73" fmla="*/ 4 h 179"/>
                <a:gd name="T74" fmla="*/ 198 w 358"/>
                <a:gd name="T75" fmla="*/ 0 h 179"/>
                <a:gd name="T76" fmla="*/ 179 w 358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8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4" y="142"/>
                  </a:lnTo>
                  <a:lnTo>
                    <a:pt x="351" y="125"/>
                  </a:lnTo>
                  <a:lnTo>
                    <a:pt x="345" y="109"/>
                  </a:lnTo>
                  <a:lnTo>
                    <a:pt x="336" y="93"/>
                  </a:lnTo>
                  <a:lnTo>
                    <a:pt x="327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3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6" y="4"/>
                  </a:lnTo>
                  <a:lnTo>
                    <a:pt x="198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05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Freeform 61">
              <a:extLst>
                <a:ext uri="{FF2B5EF4-FFF2-40B4-BE49-F238E27FC236}">
                  <a16:creationId xmlns:a16="http://schemas.microsoft.com/office/drawing/2014/main" id="{DF95229A-295C-462F-90F9-50A2391D50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79 w 358"/>
                <a:gd name="T3" fmla="*/ 0 h 179"/>
                <a:gd name="T4" fmla="*/ 161 w 358"/>
                <a:gd name="T5" fmla="*/ 0 h 179"/>
                <a:gd name="T6" fmla="*/ 143 w 358"/>
                <a:gd name="T7" fmla="*/ 4 h 179"/>
                <a:gd name="T8" fmla="*/ 127 w 358"/>
                <a:gd name="T9" fmla="*/ 7 h 179"/>
                <a:gd name="T10" fmla="*/ 111 w 358"/>
                <a:gd name="T11" fmla="*/ 13 h 179"/>
                <a:gd name="T12" fmla="*/ 95 w 358"/>
                <a:gd name="T13" fmla="*/ 22 h 179"/>
                <a:gd name="T14" fmla="*/ 80 w 358"/>
                <a:gd name="T15" fmla="*/ 30 h 179"/>
                <a:gd name="T16" fmla="*/ 66 w 358"/>
                <a:gd name="T17" fmla="*/ 39 h 179"/>
                <a:gd name="T18" fmla="*/ 53 w 358"/>
                <a:gd name="T19" fmla="*/ 52 h 179"/>
                <a:gd name="T20" fmla="*/ 41 w 358"/>
                <a:gd name="T21" fmla="*/ 65 h 179"/>
                <a:gd name="T22" fmla="*/ 32 w 358"/>
                <a:gd name="T23" fmla="*/ 79 h 179"/>
                <a:gd name="T24" fmla="*/ 23 w 358"/>
                <a:gd name="T25" fmla="*/ 93 h 179"/>
                <a:gd name="T26" fmla="*/ 14 w 358"/>
                <a:gd name="T27" fmla="*/ 109 h 179"/>
                <a:gd name="T28" fmla="*/ 8 w 358"/>
                <a:gd name="T29" fmla="*/ 125 h 179"/>
                <a:gd name="T30" fmla="*/ 3 w 358"/>
                <a:gd name="T31" fmla="*/ 142 h 179"/>
                <a:gd name="T32" fmla="*/ 1 w 358"/>
                <a:gd name="T33" fmla="*/ 159 h 179"/>
                <a:gd name="T34" fmla="*/ 0 w 358"/>
                <a:gd name="T35" fmla="*/ 179 h 179"/>
                <a:gd name="T36" fmla="*/ 0 w 358"/>
                <a:gd name="T37" fmla="*/ 179 h 179"/>
                <a:gd name="T38" fmla="*/ 179 w 358"/>
                <a:gd name="T39" fmla="*/ 179 h 179"/>
                <a:gd name="T40" fmla="*/ 358 w 358"/>
                <a:gd name="T41" fmla="*/ 179 h 179"/>
                <a:gd name="T42" fmla="*/ 358 w 358"/>
                <a:gd name="T43" fmla="*/ 179 h 179"/>
                <a:gd name="T44" fmla="*/ 358 w 358"/>
                <a:gd name="T45" fmla="*/ 179 h 179"/>
                <a:gd name="T46" fmla="*/ 358 w 358"/>
                <a:gd name="T47" fmla="*/ 159 h 179"/>
                <a:gd name="T48" fmla="*/ 354 w 358"/>
                <a:gd name="T49" fmla="*/ 142 h 179"/>
                <a:gd name="T50" fmla="*/ 351 w 358"/>
                <a:gd name="T51" fmla="*/ 125 h 179"/>
                <a:gd name="T52" fmla="*/ 345 w 358"/>
                <a:gd name="T53" fmla="*/ 109 h 179"/>
                <a:gd name="T54" fmla="*/ 336 w 358"/>
                <a:gd name="T55" fmla="*/ 93 h 179"/>
                <a:gd name="T56" fmla="*/ 327 w 358"/>
                <a:gd name="T57" fmla="*/ 79 h 179"/>
                <a:gd name="T58" fmla="*/ 319 w 358"/>
                <a:gd name="T59" fmla="*/ 65 h 179"/>
                <a:gd name="T60" fmla="*/ 306 w 358"/>
                <a:gd name="T61" fmla="*/ 52 h 179"/>
                <a:gd name="T62" fmla="*/ 293 w 358"/>
                <a:gd name="T63" fmla="*/ 39 h 179"/>
                <a:gd name="T64" fmla="*/ 279 w 358"/>
                <a:gd name="T65" fmla="*/ 30 h 179"/>
                <a:gd name="T66" fmla="*/ 265 w 358"/>
                <a:gd name="T67" fmla="*/ 22 h 179"/>
                <a:gd name="T68" fmla="*/ 249 w 358"/>
                <a:gd name="T69" fmla="*/ 13 h 179"/>
                <a:gd name="T70" fmla="*/ 233 w 358"/>
                <a:gd name="T71" fmla="*/ 7 h 179"/>
                <a:gd name="T72" fmla="*/ 216 w 358"/>
                <a:gd name="T73" fmla="*/ 4 h 179"/>
                <a:gd name="T74" fmla="*/ 198 w 358"/>
                <a:gd name="T75" fmla="*/ 0 h 179"/>
                <a:gd name="T76" fmla="*/ 179 w 358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8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4" y="142"/>
                  </a:lnTo>
                  <a:lnTo>
                    <a:pt x="351" y="125"/>
                  </a:lnTo>
                  <a:lnTo>
                    <a:pt x="345" y="109"/>
                  </a:lnTo>
                  <a:lnTo>
                    <a:pt x="336" y="93"/>
                  </a:lnTo>
                  <a:lnTo>
                    <a:pt x="327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3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6" y="4"/>
                  </a:lnTo>
                  <a:lnTo>
                    <a:pt x="198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Freeform 62">
              <a:extLst>
                <a:ext uri="{FF2B5EF4-FFF2-40B4-BE49-F238E27FC236}">
                  <a16:creationId xmlns:a16="http://schemas.microsoft.com/office/drawing/2014/main" id="{83D32ECD-2824-4AA0-A501-4DB3551AB1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51794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9 w 179"/>
                <a:gd name="T11" fmla="*/ 178 h 179"/>
                <a:gd name="T12" fmla="*/ 37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4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8 w 179"/>
                <a:gd name="T29" fmla="*/ 101 h 179"/>
                <a:gd name="T30" fmla="*/ 157 w 179"/>
                <a:gd name="T31" fmla="*/ 84 h 179"/>
                <a:gd name="T32" fmla="*/ 166 w 179"/>
                <a:gd name="T33" fmla="*/ 70 h 179"/>
                <a:gd name="T34" fmla="*/ 172 w 179"/>
                <a:gd name="T35" fmla="*/ 52 h 179"/>
                <a:gd name="T36" fmla="*/ 175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9" y="178"/>
                  </a:lnTo>
                  <a:lnTo>
                    <a:pt x="37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4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8" y="101"/>
                  </a:lnTo>
                  <a:lnTo>
                    <a:pt x="157" y="84"/>
                  </a:lnTo>
                  <a:lnTo>
                    <a:pt x="166" y="70"/>
                  </a:lnTo>
                  <a:lnTo>
                    <a:pt x="172" y="52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05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Freeform 63">
              <a:extLst>
                <a:ext uri="{FF2B5EF4-FFF2-40B4-BE49-F238E27FC236}">
                  <a16:creationId xmlns:a16="http://schemas.microsoft.com/office/drawing/2014/main" id="{4D4E669D-CB1E-4531-B197-BCA187293B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51794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9 w 179"/>
                <a:gd name="T11" fmla="*/ 178 h 179"/>
                <a:gd name="T12" fmla="*/ 37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4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8 w 179"/>
                <a:gd name="T29" fmla="*/ 101 h 179"/>
                <a:gd name="T30" fmla="*/ 157 w 179"/>
                <a:gd name="T31" fmla="*/ 84 h 179"/>
                <a:gd name="T32" fmla="*/ 166 w 179"/>
                <a:gd name="T33" fmla="*/ 70 h 179"/>
                <a:gd name="T34" fmla="*/ 172 w 179"/>
                <a:gd name="T35" fmla="*/ 52 h 179"/>
                <a:gd name="T36" fmla="*/ 175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9" y="178"/>
                  </a:lnTo>
                  <a:lnTo>
                    <a:pt x="37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4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8" y="101"/>
                  </a:lnTo>
                  <a:lnTo>
                    <a:pt x="157" y="84"/>
                  </a:lnTo>
                  <a:lnTo>
                    <a:pt x="166" y="70"/>
                  </a:lnTo>
                  <a:lnTo>
                    <a:pt x="172" y="52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Freeform 64">
              <a:extLst>
                <a:ext uri="{FF2B5EF4-FFF2-40B4-BE49-F238E27FC236}">
                  <a16:creationId xmlns:a16="http://schemas.microsoft.com/office/drawing/2014/main" id="{4314E81D-9472-4D7A-A076-A9FB727C4D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90641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6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1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8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6F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Freeform 65">
              <a:extLst>
                <a:ext uri="{FF2B5EF4-FFF2-40B4-BE49-F238E27FC236}">
                  <a16:creationId xmlns:a16="http://schemas.microsoft.com/office/drawing/2014/main" id="{B3DFE40E-A234-415B-B321-7FD65E0055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90641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6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1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8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Freeform 66">
              <a:extLst>
                <a:ext uri="{FF2B5EF4-FFF2-40B4-BE49-F238E27FC236}">
                  <a16:creationId xmlns:a16="http://schemas.microsoft.com/office/drawing/2014/main" id="{5F279C5F-DCCA-4121-93F1-3EE6DD709C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1217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476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Freeform 67">
              <a:extLst>
                <a:ext uri="{FF2B5EF4-FFF2-40B4-BE49-F238E27FC236}">
                  <a16:creationId xmlns:a16="http://schemas.microsoft.com/office/drawing/2014/main" id="{C20053BC-C8B9-428E-BAA6-2D61526709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1217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Freeform 68">
              <a:extLst>
                <a:ext uri="{FF2B5EF4-FFF2-40B4-BE49-F238E27FC236}">
                  <a16:creationId xmlns:a16="http://schemas.microsoft.com/office/drawing/2014/main" id="{3586228A-A858-42F7-B609-D2D3B7FC64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10064" y="161388"/>
              <a:ext cx="239514" cy="119424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4 h 179"/>
                <a:gd name="T8" fmla="*/ 128 w 359"/>
                <a:gd name="T9" fmla="*/ 7 h 179"/>
                <a:gd name="T10" fmla="*/ 112 w 359"/>
                <a:gd name="T11" fmla="*/ 13 h 179"/>
                <a:gd name="T12" fmla="*/ 95 w 359"/>
                <a:gd name="T13" fmla="*/ 22 h 179"/>
                <a:gd name="T14" fmla="*/ 81 w 359"/>
                <a:gd name="T15" fmla="*/ 30 h 179"/>
                <a:gd name="T16" fmla="*/ 67 w 359"/>
                <a:gd name="T17" fmla="*/ 39 h 179"/>
                <a:gd name="T18" fmla="*/ 54 w 359"/>
                <a:gd name="T19" fmla="*/ 52 h 179"/>
                <a:gd name="T20" fmla="*/ 42 w 359"/>
                <a:gd name="T21" fmla="*/ 65 h 179"/>
                <a:gd name="T22" fmla="*/ 33 w 359"/>
                <a:gd name="T23" fmla="*/ 79 h 179"/>
                <a:gd name="T24" fmla="*/ 24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2 h 179"/>
                <a:gd name="T32" fmla="*/ 2 w 359"/>
                <a:gd name="T33" fmla="*/ 159 h 179"/>
                <a:gd name="T34" fmla="*/ 0 w 359"/>
                <a:gd name="T35" fmla="*/ 179 h 179"/>
                <a:gd name="T36" fmla="*/ 0 w 359"/>
                <a:gd name="T37" fmla="*/ 179 h 179"/>
                <a:gd name="T38" fmla="*/ 0 w 359"/>
                <a:gd name="T39" fmla="*/ 179 h 179"/>
                <a:gd name="T40" fmla="*/ 2 w 359"/>
                <a:gd name="T41" fmla="*/ 159 h 179"/>
                <a:gd name="T42" fmla="*/ 4 w 359"/>
                <a:gd name="T43" fmla="*/ 142 h 179"/>
                <a:gd name="T44" fmla="*/ 9 w 359"/>
                <a:gd name="T45" fmla="*/ 125 h 179"/>
                <a:gd name="T46" fmla="*/ 15 w 359"/>
                <a:gd name="T47" fmla="*/ 109 h 179"/>
                <a:gd name="T48" fmla="*/ 24 w 359"/>
                <a:gd name="T49" fmla="*/ 93 h 179"/>
                <a:gd name="T50" fmla="*/ 33 w 359"/>
                <a:gd name="T51" fmla="*/ 79 h 179"/>
                <a:gd name="T52" fmla="*/ 42 w 359"/>
                <a:gd name="T53" fmla="*/ 65 h 179"/>
                <a:gd name="T54" fmla="*/ 54 w 359"/>
                <a:gd name="T55" fmla="*/ 52 h 179"/>
                <a:gd name="T56" fmla="*/ 67 w 359"/>
                <a:gd name="T57" fmla="*/ 39 h 179"/>
                <a:gd name="T58" fmla="*/ 81 w 359"/>
                <a:gd name="T59" fmla="*/ 30 h 179"/>
                <a:gd name="T60" fmla="*/ 95 w 359"/>
                <a:gd name="T61" fmla="*/ 22 h 179"/>
                <a:gd name="T62" fmla="*/ 112 w 359"/>
                <a:gd name="T63" fmla="*/ 13 h 179"/>
                <a:gd name="T64" fmla="*/ 128 w 359"/>
                <a:gd name="T65" fmla="*/ 7 h 179"/>
                <a:gd name="T66" fmla="*/ 144 w 359"/>
                <a:gd name="T67" fmla="*/ 4 h 179"/>
                <a:gd name="T68" fmla="*/ 162 w 359"/>
                <a:gd name="T69" fmla="*/ 0 h 179"/>
                <a:gd name="T70" fmla="*/ 180 w 359"/>
                <a:gd name="T71" fmla="*/ 0 h 179"/>
                <a:gd name="T72" fmla="*/ 180 w 359"/>
                <a:gd name="T73" fmla="*/ 179 h 179"/>
                <a:gd name="T74" fmla="*/ 359 w 359"/>
                <a:gd name="T75" fmla="*/ 179 h 179"/>
                <a:gd name="T76" fmla="*/ 359 w 359"/>
                <a:gd name="T77" fmla="*/ 179 h 179"/>
                <a:gd name="T78" fmla="*/ 359 w 359"/>
                <a:gd name="T79" fmla="*/ 159 h 179"/>
                <a:gd name="T80" fmla="*/ 355 w 359"/>
                <a:gd name="T81" fmla="*/ 142 h 179"/>
                <a:gd name="T82" fmla="*/ 352 w 359"/>
                <a:gd name="T83" fmla="*/ 125 h 179"/>
                <a:gd name="T84" fmla="*/ 346 w 359"/>
                <a:gd name="T85" fmla="*/ 109 h 179"/>
                <a:gd name="T86" fmla="*/ 337 w 359"/>
                <a:gd name="T87" fmla="*/ 93 h 179"/>
                <a:gd name="T88" fmla="*/ 328 w 359"/>
                <a:gd name="T89" fmla="*/ 79 h 179"/>
                <a:gd name="T90" fmla="*/ 319 w 359"/>
                <a:gd name="T91" fmla="*/ 65 h 179"/>
                <a:gd name="T92" fmla="*/ 307 w 359"/>
                <a:gd name="T93" fmla="*/ 52 h 179"/>
                <a:gd name="T94" fmla="*/ 294 w 359"/>
                <a:gd name="T95" fmla="*/ 39 h 179"/>
                <a:gd name="T96" fmla="*/ 280 w 359"/>
                <a:gd name="T97" fmla="*/ 30 h 179"/>
                <a:gd name="T98" fmla="*/ 266 w 359"/>
                <a:gd name="T99" fmla="*/ 22 h 179"/>
                <a:gd name="T100" fmla="*/ 250 w 359"/>
                <a:gd name="T101" fmla="*/ 13 h 179"/>
                <a:gd name="T102" fmla="*/ 233 w 359"/>
                <a:gd name="T103" fmla="*/ 7 h 179"/>
                <a:gd name="T104" fmla="*/ 217 w 359"/>
                <a:gd name="T105" fmla="*/ 4 h 179"/>
                <a:gd name="T106" fmla="*/ 199 w 359"/>
                <a:gd name="T107" fmla="*/ 0 h 179"/>
                <a:gd name="T108" fmla="*/ 180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59"/>
                  </a:lnTo>
                  <a:lnTo>
                    <a:pt x="4" y="142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4" y="93"/>
                  </a:lnTo>
                  <a:lnTo>
                    <a:pt x="33" y="79"/>
                  </a:lnTo>
                  <a:lnTo>
                    <a:pt x="42" y="65"/>
                  </a:lnTo>
                  <a:lnTo>
                    <a:pt x="54" y="52"/>
                  </a:lnTo>
                  <a:lnTo>
                    <a:pt x="67" y="39"/>
                  </a:lnTo>
                  <a:lnTo>
                    <a:pt x="81" y="30"/>
                  </a:lnTo>
                  <a:lnTo>
                    <a:pt x="95" y="22"/>
                  </a:lnTo>
                  <a:lnTo>
                    <a:pt x="112" y="13"/>
                  </a:lnTo>
                  <a:lnTo>
                    <a:pt x="128" y="7"/>
                  </a:lnTo>
                  <a:lnTo>
                    <a:pt x="144" y="4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59"/>
                  </a:lnTo>
                  <a:lnTo>
                    <a:pt x="355" y="142"/>
                  </a:lnTo>
                  <a:lnTo>
                    <a:pt x="352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7" y="52"/>
                  </a:lnTo>
                  <a:lnTo>
                    <a:pt x="294" y="39"/>
                  </a:lnTo>
                  <a:lnTo>
                    <a:pt x="280" y="30"/>
                  </a:lnTo>
                  <a:lnTo>
                    <a:pt x="266" y="22"/>
                  </a:lnTo>
                  <a:lnTo>
                    <a:pt x="250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6B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Freeform 69">
              <a:extLst>
                <a:ext uri="{FF2B5EF4-FFF2-40B4-BE49-F238E27FC236}">
                  <a16:creationId xmlns:a16="http://schemas.microsoft.com/office/drawing/2014/main" id="{8C34A45D-1E92-45F6-97D2-D5B838E3AB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10064" y="161388"/>
              <a:ext cx="239514" cy="119424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4 h 179"/>
                <a:gd name="T8" fmla="*/ 128 w 359"/>
                <a:gd name="T9" fmla="*/ 7 h 179"/>
                <a:gd name="T10" fmla="*/ 112 w 359"/>
                <a:gd name="T11" fmla="*/ 13 h 179"/>
                <a:gd name="T12" fmla="*/ 95 w 359"/>
                <a:gd name="T13" fmla="*/ 22 h 179"/>
                <a:gd name="T14" fmla="*/ 81 w 359"/>
                <a:gd name="T15" fmla="*/ 30 h 179"/>
                <a:gd name="T16" fmla="*/ 67 w 359"/>
                <a:gd name="T17" fmla="*/ 39 h 179"/>
                <a:gd name="T18" fmla="*/ 54 w 359"/>
                <a:gd name="T19" fmla="*/ 52 h 179"/>
                <a:gd name="T20" fmla="*/ 42 w 359"/>
                <a:gd name="T21" fmla="*/ 65 h 179"/>
                <a:gd name="T22" fmla="*/ 33 w 359"/>
                <a:gd name="T23" fmla="*/ 79 h 179"/>
                <a:gd name="T24" fmla="*/ 24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2 h 179"/>
                <a:gd name="T32" fmla="*/ 2 w 359"/>
                <a:gd name="T33" fmla="*/ 159 h 179"/>
                <a:gd name="T34" fmla="*/ 0 w 359"/>
                <a:gd name="T35" fmla="*/ 179 h 179"/>
                <a:gd name="T36" fmla="*/ 0 w 359"/>
                <a:gd name="T37" fmla="*/ 179 h 179"/>
                <a:gd name="T38" fmla="*/ 0 w 359"/>
                <a:gd name="T39" fmla="*/ 179 h 179"/>
                <a:gd name="T40" fmla="*/ 2 w 359"/>
                <a:gd name="T41" fmla="*/ 159 h 179"/>
                <a:gd name="T42" fmla="*/ 4 w 359"/>
                <a:gd name="T43" fmla="*/ 142 h 179"/>
                <a:gd name="T44" fmla="*/ 9 w 359"/>
                <a:gd name="T45" fmla="*/ 125 h 179"/>
                <a:gd name="T46" fmla="*/ 15 w 359"/>
                <a:gd name="T47" fmla="*/ 109 h 179"/>
                <a:gd name="T48" fmla="*/ 24 w 359"/>
                <a:gd name="T49" fmla="*/ 93 h 179"/>
                <a:gd name="T50" fmla="*/ 33 w 359"/>
                <a:gd name="T51" fmla="*/ 79 h 179"/>
                <a:gd name="T52" fmla="*/ 42 w 359"/>
                <a:gd name="T53" fmla="*/ 65 h 179"/>
                <a:gd name="T54" fmla="*/ 54 w 359"/>
                <a:gd name="T55" fmla="*/ 52 h 179"/>
                <a:gd name="T56" fmla="*/ 67 w 359"/>
                <a:gd name="T57" fmla="*/ 39 h 179"/>
                <a:gd name="T58" fmla="*/ 81 w 359"/>
                <a:gd name="T59" fmla="*/ 30 h 179"/>
                <a:gd name="T60" fmla="*/ 95 w 359"/>
                <a:gd name="T61" fmla="*/ 22 h 179"/>
                <a:gd name="T62" fmla="*/ 112 w 359"/>
                <a:gd name="T63" fmla="*/ 13 h 179"/>
                <a:gd name="T64" fmla="*/ 128 w 359"/>
                <a:gd name="T65" fmla="*/ 7 h 179"/>
                <a:gd name="T66" fmla="*/ 144 w 359"/>
                <a:gd name="T67" fmla="*/ 4 h 179"/>
                <a:gd name="T68" fmla="*/ 162 w 359"/>
                <a:gd name="T69" fmla="*/ 0 h 179"/>
                <a:gd name="T70" fmla="*/ 180 w 359"/>
                <a:gd name="T71" fmla="*/ 0 h 179"/>
                <a:gd name="T72" fmla="*/ 180 w 359"/>
                <a:gd name="T73" fmla="*/ 179 h 179"/>
                <a:gd name="T74" fmla="*/ 359 w 359"/>
                <a:gd name="T75" fmla="*/ 179 h 179"/>
                <a:gd name="T76" fmla="*/ 359 w 359"/>
                <a:gd name="T77" fmla="*/ 179 h 179"/>
                <a:gd name="T78" fmla="*/ 359 w 359"/>
                <a:gd name="T79" fmla="*/ 159 h 179"/>
                <a:gd name="T80" fmla="*/ 355 w 359"/>
                <a:gd name="T81" fmla="*/ 142 h 179"/>
                <a:gd name="T82" fmla="*/ 352 w 359"/>
                <a:gd name="T83" fmla="*/ 125 h 179"/>
                <a:gd name="T84" fmla="*/ 346 w 359"/>
                <a:gd name="T85" fmla="*/ 109 h 179"/>
                <a:gd name="T86" fmla="*/ 337 w 359"/>
                <a:gd name="T87" fmla="*/ 93 h 179"/>
                <a:gd name="T88" fmla="*/ 328 w 359"/>
                <a:gd name="T89" fmla="*/ 79 h 179"/>
                <a:gd name="T90" fmla="*/ 319 w 359"/>
                <a:gd name="T91" fmla="*/ 65 h 179"/>
                <a:gd name="T92" fmla="*/ 307 w 359"/>
                <a:gd name="T93" fmla="*/ 52 h 179"/>
                <a:gd name="T94" fmla="*/ 294 w 359"/>
                <a:gd name="T95" fmla="*/ 39 h 179"/>
                <a:gd name="T96" fmla="*/ 280 w 359"/>
                <a:gd name="T97" fmla="*/ 30 h 179"/>
                <a:gd name="T98" fmla="*/ 266 w 359"/>
                <a:gd name="T99" fmla="*/ 22 h 179"/>
                <a:gd name="T100" fmla="*/ 250 w 359"/>
                <a:gd name="T101" fmla="*/ 13 h 179"/>
                <a:gd name="T102" fmla="*/ 233 w 359"/>
                <a:gd name="T103" fmla="*/ 7 h 179"/>
                <a:gd name="T104" fmla="*/ 217 w 359"/>
                <a:gd name="T105" fmla="*/ 4 h 179"/>
                <a:gd name="T106" fmla="*/ 199 w 359"/>
                <a:gd name="T107" fmla="*/ 0 h 179"/>
                <a:gd name="T108" fmla="*/ 180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59"/>
                  </a:lnTo>
                  <a:lnTo>
                    <a:pt x="4" y="142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4" y="93"/>
                  </a:lnTo>
                  <a:lnTo>
                    <a:pt x="33" y="79"/>
                  </a:lnTo>
                  <a:lnTo>
                    <a:pt x="42" y="65"/>
                  </a:lnTo>
                  <a:lnTo>
                    <a:pt x="54" y="52"/>
                  </a:lnTo>
                  <a:lnTo>
                    <a:pt x="67" y="39"/>
                  </a:lnTo>
                  <a:lnTo>
                    <a:pt x="81" y="30"/>
                  </a:lnTo>
                  <a:lnTo>
                    <a:pt x="95" y="22"/>
                  </a:lnTo>
                  <a:lnTo>
                    <a:pt x="112" y="13"/>
                  </a:lnTo>
                  <a:lnTo>
                    <a:pt x="128" y="7"/>
                  </a:lnTo>
                  <a:lnTo>
                    <a:pt x="144" y="4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59"/>
                  </a:lnTo>
                  <a:lnTo>
                    <a:pt x="355" y="142"/>
                  </a:lnTo>
                  <a:lnTo>
                    <a:pt x="352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7" y="52"/>
                  </a:lnTo>
                  <a:lnTo>
                    <a:pt x="294" y="39"/>
                  </a:lnTo>
                  <a:lnTo>
                    <a:pt x="280" y="30"/>
                  </a:lnTo>
                  <a:lnTo>
                    <a:pt x="266" y="22"/>
                  </a:lnTo>
                  <a:lnTo>
                    <a:pt x="250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Freeform 70">
              <a:extLst>
                <a:ext uri="{FF2B5EF4-FFF2-40B4-BE49-F238E27FC236}">
                  <a16:creationId xmlns:a16="http://schemas.microsoft.com/office/drawing/2014/main" id="{55A23BE5-1AF6-4A12-A9EB-45E1EBF309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10064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2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2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2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58A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Freeform 71">
              <a:extLst>
                <a:ext uri="{FF2B5EF4-FFF2-40B4-BE49-F238E27FC236}">
                  <a16:creationId xmlns:a16="http://schemas.microsoft.com/office/drawing/2014/main" id="{6A7816E4-09EF-464E-98F7-70E3B62D58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10064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2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2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2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1653801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1DC97-D480-4CB1-98B5-2BA24BB020AE}" type="datetime8">
              <a:rPr lang="en-US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6BA8C-30F4-4AAB-B561-FC2CE19DC8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39139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9050" y="190500"/>
            <a:ext cx="2012950" cy="59055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190500"/>
            <a:ext cx="5888037" cy="59055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832DA-44C2-45A2-9B05-15969A62A255}" type="datetime8">
              <a:rPr lang="en-US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92F40-388D-451C-930B-527F8778AA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68212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B0FFF-9C37-4EF8-948A-B3BFCFDAC4BD}" type="datetime8">
              <a:rPr lang="en-US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215CC-D1DD-4CAC-8487-5F49B6EAD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32758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8613" y="277813"/>
            <a:ext cx="7070725" cy="901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3733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733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3886200"/>
            <a:ext cx="3733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3733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F33AE-D239-4530-92AA-48F5F9901E21}" type="datetime8">
              <a:rPr lang="en-US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4487A-AF3E-4E7C-A257-F6402BD87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62438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" descr="Y:\CorpServ\Graphics_PC_nonIBD\Templates\Logos\GS Logos\WMF\GS Logo Blue_RGB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092" y="691682"/>
            <a:ext cx="387927" cy="410320"/>
          </a:xfrm>
          <a:prstGeom prst="rect">
            <a:avLst/>
          </a:prstGeom>
          <a:noFill/>
        </p:spPr>
      </p:pic>
      <p:sp>
        <p:nvSpPr>
          <p:cNvPr id="19" name="Line 37"/>
          <p:cNvSpPr>
            <a:spLocks noChangeShapeType="1"/>
          </p:cNvSpPr>
          <p:nvPr userDrawn="1"/>
        </p:nvSpPr>
        <p:spPr bwMode="auto">
          <a:xfrm>
            <a:off x="277092" y="1307162"/>
            <a:ext cx="85898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61739" tIns="30870" rIns="61739" bIns="30870"/>
          <a:lstStyle/>
          <a:p>
            <a:endParaRPr lang="en-US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802913" y="2204680"/>
            <a:ext cx="7525400" cy="233141"/>
          </a:xfrm>
          <a:prstGeom prst="rect">
            <a:avLst/>
          </a:prstGeom>
        </p:spPr>
        <p:txBody>
          <a:bodyPr wrap="square" tIns="0" bIns="0">
            <a:spAutoFit/>
          </a:bodyPr>
          <a:lstStyle>
            <a:lvl1pPr marL="0" marR="0" indent="0" algn="l" defTabSz="5542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 kumimoji="0" lang="en-US" sz="1515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5542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515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Presentation to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05296" y="2831467"/>
            <a:ext cx="7523018" cy="233141"/>
          </a:xfrm>
          <a:prstGeom prst="rect">
            <a:avLst/>
          </a:prstGeom>
        </p:spPr>
        <p:txBody>
          <a:bodyPr wrap="square" tIns="0" bIns="0">
            <a:spAutoFit/>
          </a:bodyPr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515" b="0">
                <a:solidFill>
                  <a:srgbClr val="7399C6"/>
                </a:solidFill>
                <a:latin typeface="+mj-lt"/>
              </a:defRPr>
            </a:lvl1pPr>
          </a:lstStyle>
          <a:p>
            <a:r>
              <a:rPr lang="en-US" dirty="0"/>
              <a:t>[Company Name]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804319" y="3450897"/>
            <a:ext cx="7523994" cy="149272"/>
          </a:xfrm>
          <a:prstGeom prst="rect">
            <a:avLst/>
          </a:prstGeom>
        </p:spPr>
        <p:txBody>
          <a:bodyPr wrap="square" tIns="0" bIns="0">
            <a:spAutoFit/>
          </a:bodyPr>
          <a:lstStyle>
            <a:lvl1pPr marL="0" indent="0">
              <a:buNone/>
              <a:defRPr sz="97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[Sub Header 1]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04319" y="3787073"/>
            <a:ext cx="7523994" cy="149272"/>
          </a:xfrm>
          <a:prstGeom prst="rect">
            <a:avLst/>
          </a:prstGeom>
        </p:spPr>
        <p:txBody>
          <a:bodyPr wrap="square" tIns="0" bIns="0">
            <a:spAutoFit/>
          </a:bodyPr>
          <a:lstStyle>
            <a:lvl1pPr marL="0" indent="0">
              <a:buNone/>
              <a:defRPr sz="97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[Sub Header 2]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804319" y="4257720"/>
            <a:ext cx="7523994" cy="149272"/>
          </a:xfrm>
          <a:prstGeom prst="rect">
            <a:avLst/>
          </a:prstGeom>
        </p:spPr>
        <p:txBody>
          <a:bodyPr wrap="square" tIns="0" bIns="0">
            <a:spAutoFit/>
          </a:bodyPr>
          <a:lstStyle>
            <a:lvl1pPr marL="0" indent="0">
              <a:buNone/>
              <a:defRPr sz="97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[Date]</a:t>
            </a:r>
          </a:p>
        </p:txBody>
      </p:sp>
      <p:sp>
        <p:nvSpPr>
          <p:cNvPr id="13" name="Line 37"/>
          <p:cNvSpPr>
            <a:spLocks noChangeShapeType="1"/>
          </p:cNvSpPr>
          <p:nvPr userDrawn="1"/>
        </p:nvSpPr>
        <p:spPr bwMode="auto">
          <a:xfrm>
            <a:off x="277092" y="6197270"/>
            <a:ext cx="85898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61739" tIns="30870" rIns="61739" bIns="30870"/>
          <a:lstStyle/>
          <a:p>
            <a:endParaRPr lang="en-US"/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02913" y="6197270"/>
            <a:ext cx="8063996" cy="83869"/>
          </a:xfrm>
          <a:prstGeom prst="rect">
            <a:avLst/>
          </a:prstGeom>
        </p:spPr>
        <p:txBody>
          <a:bodyPr wrap="square" tIns="0" bIns="0">
            <a:spAutoFit/>
          </a:bodyPr>
          <a:lstStyle>
            <a:lvl1pPr marL="0" marR="0" indent="0" algn="l" defTabSz="5542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545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5542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45" dirty="0">
                <a:solidFill>
                  <a:schemeClr val="bg2"/>
                </a:solidFill>
                <a:latin typeface="+mn-lt"/>
              </a:rPr>
              <a:t>[Place appropriate disclaimer in this area.]</a:t>
            </a:r>
          </a:p>
        </p:txBody>
      </p:sp>
      <p:pic>
        <p:nvPicPr>
          <p:cNvPr id="20" name="Picture 19" descr="Type:BrandIdentifierImage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86007" y="729846"/>
            <a:ext cx="1014153" cy="20327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5894880" y="123980"/>
            <a:ext cx="2973953" cy="204223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727" b="1" dirty="0">
                <a:solidFill>
                  <a:srgbClr val="AC0000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766342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" descr="Y:\CorpServ\Graphics_PC_nonIBD\Templates\Logos\GS Logos\WMF\GS Logo Blue_RGB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092" y="691682"/>
            <a:ext cx="387927" cy="410320"/>
          </a:xfrm>
          <a:prstGeom prst="rect">
            <a:avLst/>
          </a:prstGeom>
          <a:noFill/>
        </p:spPr>
      </p:pic>
      <p:sp>
        <p:nvSpPr>
          <p:cNvPr id="30" name="Line 37"/>
          <p:cNvSpPr>
            <a:spLocks noChangeShapeType="1"/>
          </p:cNvSpPr>
          <p:nvPr userDrawn="1"/>
        </p:nvSpPr>
        <p:spPr bwMode="auto">
          <a:xfrm>
            <a:off x="277092" y="1307162"/>
            <a:ext cx="85898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61739" tIns="30870" rIns="61739" bIns="30870"/>
          <a:lstStyle/>
          <a:p>
            <a:endParaRPr lang="en-US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802913" y="2204680"/>
            <a:ext cx="7525400" cy="233141"/>
          </a:xfrm>
          <a:prstGeom prst="rect">
            <a:avLst/>
          </a:prstGeom>
        </p:spPr>
        <p:txBody>
          <a:bodyPr wrap="square" tIns="0" bIns="0">
            <a:spAutoFit/>
          </a:bodyPr>
          <a:lstStyle>
            <a:lvl1pPr marL="0" marR="0" indent="0" algn="l" defTabSz="5542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 kumimoji="0" lang="en-US" sz="1515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5542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515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Presentation to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806272" y="2620296"/>
            <a:ext cx="1080655" cy="1048871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805296" y="3838161"/>
            <a:ext cx="7523994" cy="149272"/>
          </a:xfrm>
          <a:prstGeom prst="rect">
            <a:avLst/>
          </a:prstGeom>
        </p:spPr>
        <p:txBody>
          <a:bodyPr wrap="square" tIns="0" bIns="0">
            <a:spAutoFit/>
          </a:bodyPr>
          <a:lstStyle>
            <a:lvl1pPr marL="0" indent="0">
              <a:buNone/>
              <a:defRPr sz="97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[Sub Header 1]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05296" y="4174337"/>
            <a:ext cx="7523994" cy="149272"/>
          </a:xfrm>
          <a:prstGeom prst="rect">
            <a:avLst/>
          </a:prstGeom>
        </p:spPr>
        <p:txBody>
          <a:bodyPr wrap="square" tIns="0" bIns="0">
            <a:spAutoFit/>
          </a:bodyPr>
          <a:lstStyle>
            <a:lvl1pPr marL="0" indent="0">
              <a:buNone/>
              <a:defRPr sz="97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[Sub Header 2]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805296" y="4644984"/>
            <a:ext cx="7523994" cy="149272"/>
          </a:xfrm>
          <a:prstGeom prst="rect">
            <a:avLst/>
          </a:prstGeom>
        </p:spPr>
        <p:txBody>
          <a:bodyPr wrap="square" tIns="0" bIns="0">
            <a:spAutoFit/>
          </a:bodyPr>
          <a:lstStyle>
            <a:lvl1pPr marL="0" indent="0">
              <a:buNone/>
              <a:defRPr sz="97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[Date]</a:t>
            </a:r>
          </a:p>
        </p:txBody>
      </p:sp>
      <p:sp>
        <p:nvSpPr>
          <p:cNvPr id="28" name="Line 37"/>
          <p:cNvSpPr>
            <a:spLocks noChangeShapeType="1"/>
          </p:cNvSpPr>
          <p:nvPr userDrawn="1"/>
        </p:nvSpPr>
        <p:spPr bwMode="auto">
          <a:xfrm>
            <a:off x="277092" y="6197270"/>
            <a:ext cx="85898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61739" tIns="30870" rIns="61739" bIns="30870"/>
          <a:lstStyle/>
          <a:p>
            <a:endParaRPr lang="en-US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02913" y="6197270"/>
            <a:ext cx="8063996" cy="83869"/>
          </a:xfrm>
          <a:prstGeom prst="rect">
            <a:avLst/>
          </a:prstGeom>
        </p:spPr>
        <p:txBody>
          <a:bodyPr wrap="square" tIns="0" bIns="0">
            <a:spAutoFit/>
          </a:bodyPr>
          <a:lstStyle>
            <a:lvl1pPr marL="0" marR="0" indent="0" algn="l" defTabSz="5542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545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5542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45" dirty="0">
                <a:solidFill>
                  <a:schemeClr val="bg2"/>
                </a:solidFill>
                <a:latin typeface="+mn-lt"/>
              </a:rPr>
              <a:t>[Place appropriate disclaimer in this area.]</a:t>
            </a:r>
          </a:p>
        </p:txBody>
      </p:sp>
      <p:pic>
        <p:nvPicPr>
          <p:cNvPr id="19" name="Picture 18" descr="Type:BrandIdentifierImage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86007" y="729846"/>
            <a:ext cx="1014153" cy="20327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5894880" y="123980"/>
            <a:ext cx="2973953" cy="204223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727" b="1" dirty="0">
                <a:solidFill>
                  <a:srgbClr val="AC0000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79464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55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05296" y="908711"/>
            <a:ext cx="8063538" cy="282795"/>
          </a:xfrm>
        </p:spPr>
        <p:txBody>
          <a:bodyPr wrap="square" tIns="66116" bIns="66116">
            <a:spAutoFit/>
          </a:bodyPr>
          <a:lstStyle>
            <a:lvl1pPr>
              <a:defRPr sz="970" b="1">
                <a:solidFill>
                  <a:srgbClr val="00355F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805296" y="1422686"/>
            <a:ext cx="8063538" cy="44639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 descr="Type:FootnoteFooter;FootnoteCount:0;"/>
          <p:cNvSpPr>
            <a:spLocks noGrp="1"/>
          </p:cNvSpPr>
          <p:nvPr>
            <p:ph type="body" sz="quarter" idx="15" hasCustomPrompt="1"/>
          </p:nvPr>
        </p:nvSpPr>
        <p:spPr>
          <a:xfrm>
            <a:off x="803371" y="6072766"/>
            <a:ext cx="8065462" cy="259302"/>
          </a:xfrm>
        </p:spPr>
        <p:txBody>
          <a:bodyPr wrap="square" tIns="137160" bIns="45720" anchor="b" anchorCtr="0">
            <a:spAutoFit/>
          </a:bodyPr>
          <a:lstStyle>
            <a:lvl1pPr marL="72048" indent="-72048">
              <a:spcBef>
                <a:spcPts val="0"/>
              </a:spcBef>
              <a:defRPr sz="485" i="1">
                <a:latin typeface="Arial" pitchFamily="34" charset="0"/>
                <a:cs typeface="Arial" pitchFamily="34" charset="0"/>
              </a:defRPr>
            </a:lvl1pPr>
            <a:lvl2pPr marL="72048" indent="-72048">
              <a:defRPr sz="485" i="1">
                <a:latin typeface="Arial" pitchFamily="34" charset="0"/>
                <a:cs typeface="Arial" pitchFamily="34" charset="0"/>
              </a:defRPr>
            </a:lvl2pPr>
            <a:lvl3pPr marL="72048" indent="-72048">
              <a:defRPr sz="485" i="1">
                <a:latin typeface="Arial" pitchFamily="34" charset="0"/>
                <a:cs typeface="Arial" pitchFamily="34" charset="0"/>
              </a:defRPr>
            </a:lvl3pPr>
            <a:lvl4pPr marL="72048" indent="-72048">
              <a:defRPr sz="485" i="1">
                <a:latin typeface="Arial" pitchFamily="34" charset="0"/>
                <a:cs typeface="Arial" pitchFamily="34" charset="0"/>
              </a:defRPr>
            </a:lvl4pPr>
            <a:lvl5pPr marL="72048" indent="-72048">
              <a:defRPr sz="485" i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[Footnote]</a:t>
            </a:r>
          </a:p>
        </p:txBody>
      </p:sp>
      <p:sp>
        <p:nvSpPr>
          <p:cNvPr id="7" name="Text Placeholder 5" descr="type:SectionFooter"/>
          <p:cNvSpPr>
            <a:spLocks noGrp="1"/>
          </p:cNvSpPr>
          <p:nvPr>
            <p:ph type="body" sz="quarter" idx="11" hasCustomPrompt="1"/>
          </p:nvPr>
        </p:nvSpPr>
        <p:spPr>
          <a:xfrm>
            <a:off x="277091" y="6332068"/>
            <a:ext cx="8016394" cy="150631"/>
          </a:xfrm>
          <a:prstGeom prst="rect">
            <a:avLst/>
          </a:prstGeom>
        </p:spPr>
        <p:txBody>
          <a:bodyPr wrap="square" tIns="66116" bIns="0">
            <a:spAutoFit/>
          </a:bodyPr>
          <a:lstStyle>
            <a:lvl1pPr marL="0" indent="0">
              <a:spcAft>
                <a:spcPts val="0"/>
              </a:spcAft>
              <a:buNone/>
              <a:defRPr sz="545"/>
            </a:lvl1pPr>
          </a:lstStyle>
          <a:p>
            <a:pPr lvl="0"/>
            <a:r>
              <a:rPr lang="en-US" dirty="0"/>
              <a:t>[Section Title]</a:t>
            </a:r>
          </a:p>
        </p:txBody>
      </p:sp>
    </p:spTree>
    <p:extLst>
      <p:ext uri="{BB962C8B-B14F-4D97-AF65-F5344CB8AC3E}">
        <p14:creationId xmlns:p14="http://schemas.microsoft.com/office/powerpoint/2010/main" val="3096381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2 Per Pag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05296" y="908711"/>
            <a:ext cx="8063538" cy="282795"/>
          </a:xfrm>
        </p:spPr>
        <p:txBody>
          <a:bodyPr wrap="square" tIns="66116" bIns="66116">
            <a:spAutoFit/>
          </a:bodyPr>
          <a:lstStyle>
            <a:lvl1pPr>
              <a:defRPr sz="970" b="1">
                <a:solidFill>
                  <a:srgbClr val="00355F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805296" y="1428104"/>
            <a:ext cx="8063538" cy="93231"/>
          </a:xfrm>
          <a:noFill/>
          <a:ln>
            <a:noFill/>
          </a:ln>
        </p:spPr>
        <p:txBody>
          <a:bodyPr wrap="square" anchor="b" anchorCtr="0">
            <a:spAutoFit/>
          </a:bodyPr>
          <a:lstStyle>
            <a:lvl1pPr algn="ctr">
              <a:spcBef>
                <a:spcPts val="0"/>
              </a:spcBef>
              <a:spcAft>
                <a:spcPts val="121"/>
              </a:spcAft>
              <a:defRPr sz="606" b="1">
                <a:solidFill>
                  <a:srgbClr val="00355F"/>
                </a:solidFill>
              </a:defRPr>
            </a:lvl1pPr>
            <a:lvl2pPr>
              <a:defRPr sz="606" b="1">
                <a:solidFill>
                  <a:srgbClr val="00355F"/>
                </a:solidFill>
              </a:defRPr>
            </a:lvl2pPr>
            <a:lvl3pPr>
              <a:defRPr sz="606" b="1">
                <a:solidFill>
                  <a:srgbClr val="00355F"/>
                </a:solidFill>
              </a:defRPr>
            </a:lvl3pPr>
            <a:lvl4pPr>
              <a:defRPr sz="606" b="1">
                <a:solidFill>
                  <a:srgbClr val="00355F"/>
                </a:solidFill>
              </a:defRPr>
            </a:lvl4pPr>
            <a:lvl5pPr>
              <a:defRPr sz="606" b="1">
                <a:solidFill>
                  <a:srgbClr val="00355F"/>
                </a:solidFill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05296" y="1523935"/>
            <a:ext cx="8063538" cy="0"/>
          </a:xfrm>
          <a:prstGeom prst="line">
            <a:avLst/>
          </a:prstGeom>
          <a:ln w="19050">
            <a:solidFill>
              <a:srgbClr val="0035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10"/>
          <p:cNvSpPr>
            <a:spLocks noGrp="1"/>
          </p:cNvSpPr>
          <p:nvPr>
            <p:ph sz="quarter" idx="16"/>
          </p:nvPr>
        </p:nvSpPr>
        <p:spPr>
          <a:xfrm>
            <a:off x="805296" y="1523935"/>
            <a:ext cx="8063538" cy="20582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05296" y="3735136"/>
            <a:ext cx="8063538" cy="93231"/>
          </a:xfrm>
          <a:noFill/>
          <a:ln>
            <a:noFill/>
          </a:ln>
        </p:spPr>
        <p:txBody>
          <a:bodyPr anchor="b" anchorCtr="0">
            <a:spAutoFit/>
          </a:bodyPr>
          <a:lstStyle>
            <a:lvl1pPr algn="ctr">
              <a:spcBef>
                <a:spcPts val="0"/>
              </a:spcBef>
              <a:spcAft>
                <a:spcPts val="121"/>
              </a:spcAft>
              <a:defRPr sz="606" b="1">
                <a:solidFill>
                  <a:srgbClr val="00355F"/>
                </a:solidFill>
              </a:defRPr>
            </a:lvl1pPr>
            <a:lvl2pPr>
              <a:defRPr sz="606" b="1">
                <a:solidFill>
                  <a:srgbClr val="00355F"/>
                </a:solidFill>
              </a:defRPr>
            </a:lvl2pPr>
            <a:lvl3pPr>
              <a:defRPr sz="606" b="1">
                <a:solidFill>
                  <a:srgbClr val="00355F"/>
                </a:solidFill>
              </a:defRPr>
            </a:lvl3pPr>
            <a:lvl4pPr>
              <a:defRPr sz="606" b="1">
                <a:solidFill>
                  <a:srgbClr val="00355F"/>
                </a:solidFill>
              </a:defRPr>
            </a:lvl4pPr>
            <a:lvl5pPr>
              <a:defRPr sz="606" b="1">
                <a:solidFill>
                  <a:srgbClr val="00355F"/>
                </a:solidFill>
              </a:defRPr>
            </a:lvl5pPr>
          </a:lstStyle>
          <a:p>
            <a:pPr lvl="0"/>
            <a:r>
              <a:rPr lang="en-US" dirty="0"/>
              <a:t>Heading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05296" y="3828367"/>
            <a:ext cx="8063538" cy="0"/>
          </a:xfrm>
          <a:prstGeom prst="line">
            <a:avLst/>
          </a:prstGeom>
          <a:ln w="19050">
            <a:solidFill>
              <a:srgbClr val="0035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10"/>
          <p:cNvSpPr>
            <a:spLocks noGrp="1"/>
          </p:cNvSpPr>
          <p:nvPr>
            <p:ph sz="quarter" idx="12"/>
          </p:nvPr>
        </p:nvSpPr>
        <p:spPr>
          <a:xfrm>
            <a:off x="805296" y="3828367"/>
            <a:ext cx="8063538" cy="20582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9" descr="Type:FootnoteFooter;FootnoteCount:0;"/>
          <p:cNvSpPr>
            <a:spLocks noGrp="1"/>
          </p:cNvSpPr>
          <p:nvPr>
            <p:ph type="body" sz="quarter" idx="18" hasCustomPrompt="1"/>
          </p:nvPr>
        </p:nvSpPr>
        <p:spPr>
          <a:xfrm>
            <a:off x="803371" y="6072766"/>
            <a:ext cx="8065462" cy="259302"/>
          </a:xfrm>
        </p:spPr>
        <p:txBody>
          <a:bodyPr wrap="square" tIns="137160" bIns="45720" anchor="b" anchorCtr="0">
            <a:spAutoFit/>
          </a:bodyPr>
          <a:lstStyle>
            <a:lvl1pPr marL="72048" indent="-72048">
              <a:spcBef>
                <a:spcPts val="0"/>
              </a:spcBef>
              <a:defRPr sz="485" i="1">
                <a:latin typeface="Arial" pitchFamily="34" charset="0"/>
                <a:cs typeface="Arial" pitchFamily="34" charset="0"/>
              </a:defRPr>
            </a:lvl1pPr>
            <a:lvl2pPr marL="72048" indent="-72048">
              <a:defRPr sz="485" i="1">
                <a:latin typeface="Arial" pitchFamily="34" charset="0"/>
                <a:cs typeface="Arial" pitchFamily="34" charset="0"/>
              </a:defRPr>
            </a:lvl2pPr>
            <a:lvl3pPr marL="72048" indent="-72048">
              <a:defRPr sz="485" i="1">
                <a:latin typeface="Arial" pitchFamily="34" charset="0"/>
                <a:cs typeface="Arial" pitchFamily="34" charset="0"/>
              </a:defRPr>
            </a:lvl3pPr>
            <a:lvl4pPr marL="72048" indent="-72048">
              <a:defRPr sz="485" i="1">
                <a:latin typeface="Arial" pitchFamily="34" charset="0"/>
                <a:cs typeface="Arial" pitchFamily="34" charset="0"/>
              </a:defRPr>
            </a:lvl4pPr>
            <a:lvl5pPr marL="72048" indent="-72048">
              <a:defRPr sz="485" i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[Footnote]</a:t>
            </a:r>
          </a:p>
        </p:txBody>
      </p:sp>
      <p:sp>
        <p:nvSpPr>
          <p:cNvPr id="5" name="Text Placeholder 5" descr="type:SectionFooter"/>
          <p:cNvSpPr>
            <a:spLocks noGrp="1"/>
          </p:cNvSpPr>
          <p:nvPr>
            <p:ph type="body" sz="quarter" idx="11" hasCustomPrompt="1"/>
          </p:nvPr>
        </p:nvSpPr>
        <p:spPr>
          <a:xfrm>
            <a:off x="277091" y="6332068"/>
            <a:ext cx="8016394" cy="150631"/>
          </a:xfrm>
          <a:prstGeom prst="rect">
            <a:avLst/>
          </a:prstGeom>
        </p:spPr>
        <p:txBody>
          <a:bodyPr wrap="square" tIns="66116" bIns="0">
            <a:spAutoFit/>
          </a:bodyPr>
          <a:lstStyle>
            <a:lvl1pPr marL="0" indent="0">
              <a:spcAft>
                <a:spcPts val="0"/>
              </a:spcAft>
              <a:buNone/>
              <a:defRPr sz="545"/>
            </a:lvl1pPr>
          </a:lstStyle>
          <a:p>
            <a:pPr lvl="0"/>
            <a:r>
              <a:rPr lang="en-US" dirty="0"/>
              <a:t>[Section Title]</a:t>
            </a:r>
          </a:p>
        </p:txBody>
      </p:sp>
    </p:spTree>
    <p:extLst>
      <p:ext uri="{BB962C8B-B14F-4D97-AF65-F5344CB8AC3E}">
        <p14:creationId xmlns:p14="http://schemas.microsoft.com/office/powerpoint/2010/main" val="201186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05296" y="908711"/>
            <a:ext cx="8063538" cy="282795"/>
          </a:xfrm>
        </p:spPr>
        <p:txBody>
          <a:bodyPr wrap="square" tIns="66116" bIns="66116">
            <a:spAutoFit/>
          </a:bodyPr>
          <a:lstStyle>
            <a:lvl1pPr>
              <a:defRPr sz="970" b="1">
                <a:solidFill>
                  <a:srgbClr val="00355F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6" name="Text Placeholder 9" descr="Type:FootnoteFooter;FootnoteCount:0;"/>
          <p:cNvSpPr>
            <a:spLocks noGrp="1"/>
          </p:cNvSpPr>
          <p:nvPr>
            <p:ph type="body" sz="quarter" idx="15" hasCustomPrompt="1"/>
          </p:nvPr>
        </p:nvSpPr>
        <p:spPr>
          <a:xfrm>
            <a:off x="803371" y="6072766"/>
            <a:ext cx="8065462" cy="259302"/>
          </a:xfrm>
        </p:spPr>
        <p:txBody>
          <a:bodyPr wrap="square" tIns="137160" bIns="45720" anchor="b" anchorCtr="0">
            <a:spAutoFit/>
          </a:bodyPr>
          <a:lstStyle>
            <a:lvl1pPr marL="72048" indent="-72048">
              <a:spcBef>
                <a:spcPts val="0"/>
              </a:spcBef>
              <a:defRPr sz="485" i="1">
                <a:latin typeface="Arial" pitchFamily="34" charset="0"/>
                <a:cs typeface="Arial" pitchFamily="34" charset="0"/>
              </a:defRPr>
            </a:lvl1pPr>
            <a:lvl2pPr marL="72048" indent="-72048">
              <a:defRPr sz="485" i="1">
                <a:latin typeface="Arial" pitchFamily="34" charset="0"/>
                <a:cs typeface="Arial" pitchFamily="34" charset="0"/>
              </a:defRPr>
            </a:lvl2pPr>
            <a:lvl3pPr marL="72048" indent="-72048">
              <a:defRPr sz="485" i="1">
                <a:latin typeface="Arial" pitchFamily="34" charset="0"/>
                <a:cs typeface="Arial" pitchFamily="34" charset="0"/>
              </a:defRPr>
            </a:lvl3pPr>
            <a:lvl4pPr marL="72048" indent="-72048">
              <a:defRPr sz="485" i="1">
                <a:latin typeface="Arial" pitchFamily="34" charset="0"/>
                <a:cs typeface="Arial" pitchFamily="34" charset="0"/>
              </a:defRPr>
            </a:lvl4pPr>
            <a:lvl5pPr marL="72048" indent="-72048">
              <a:defRPr sz="485" i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[Footnote]</a:t>
            </a:r>
          </a:p>
        </p:txBody>
      </p:sp>
      <p:sp>
        <p:nvSpPr>
          <p:cNvPr id="7" name="Text Placeholder 5" descr="type:SectionFooter"/>
          <p:cNvSpPr>
            <a:spLocks noGrp="1"/>
          </p:cNvSpPr>
          <p:nvPr>
            <p:ph type="body" sz="quarter" idx="11" hasCustomPrompt="1"/>
          </p:nvPr>
        </p:nvSpPr>
        <p:spPr>
          <a:xfrm>
            <a:off x="277091" y="6332068"/>
            <a:ext cx="8016394" cy="150631"/>
          </a:xfrm>
          <a:prstGeom prst="rect">
            <a:avLst/>
          </a:prstGeom>
        </p:spPr>
        <p:txBody>
          <a:bodyPr wrap="square" tIns="66116" bIns="0">
            <a:spAutoFit/>
          </a:bodyPr>
          <a:lstStyle>
            <a:lvl1pPr marL="0" indent="0">
              <a:spcAft>
                <a:spcPts val="0"/>
              </a:spcAft>
              <a:buNone/>
              <a:defRPr sz="545"/>
            </a:lvl1pPr>
          </a:lstStyle>
          <a:p>
            <a:pPr lvl="0"/>
            <a:r>
              <a:rPr lang="en-US" dirty="0"/>
              <a:t>[Section Title]</a:t>
            </a:r>
          </a:p>
        </p:txBody>
      </p:sp>
    </p:spTree>
    <p:extLst>
      <p:ext uri="{BB962C8B-B14F-4D97-AF65-F5344CB8AC3E}">
        <p14:creationId xmlns:p14="http://schemas.microsoft.com/office/powerpoint/2010/main" val="14539065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Y:\CorpServ\Graphics_PC_nonIBD\Templates\Logos\GS Logos\WMF\GS Logo Blue_RGB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092" y="691682"/>
            <a:ext cx="387927" cy="410320"/>
          </a:xfrm>
          <a:prstGeom prst="rect">
            <a:avLst/>
          </a:prstGeom>
          <a:noFill/>
        </p:spPr>
      </p:pic>
      <p:sp>
        <p:nvSpPr>
          <p:cNvPr id="11" name="Line 37"/>
          <p:cNvSpPr>
            <a:spLocks noChangeShapeType="1"/>
          </p:cNvSpPr>
          <p:nvPr userDrawn="1"/>
        </p:nvSpPr>
        <p:spPr bwMode="auto">
          <a:xfrm>
            <a:off x="277092" y="1307162"/>
            <a:ext cx="85898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61739" tIns="30870" rIns="61739" bIns="30870"/>
          <a:lstStyle/>
          <a:p>
            <a:endParaRPr lang="en-US"/>
          </a:p>
        </p:txBody>
      </p:sp>
      <p:sp>
        <p:nvSpPr>
          <p:cNvPr id="2" name="Title 1" descr="Type:SectionHeader"/>
          <p:cNvSpPr>
            <a:spLocks noGrp="1"/>
          </p:cNvSpPr>
          <p:nvPr>
            <p:ph type="title" hasCustomPrompt="1"/>
          </p:nvPr>
        </p:nvSpPr>
        <p:spPr>
          <a:xfrm>
            <a:off x="805296" y="3517027"/>
            <a:ext cx="8061613" cy="850894"/>
          </a:xfrm>
          <a:prstGeom prst="rect">
            <a:avLst/>
          </a:prstGeom>
        </p:spPr>
        <p:txBody>
          <a:bodyPr bIns="0">
            <a:normAutofit/>
          </a:bodyPr>
          <a:lstStyle>
            <a:lvl1pPr marL="277109" indent="-277109" algn="l">
              <a:buFont typeface="+mj-lt"/>
              <a:buNone/>
              <a:tabLst/>
              <a:defRPr sz="1091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I.	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5296" y="4367921"/>
            <a:ext cx="8061613" cy="1919427"/>
          </a:xfrm>
          <a:prstGeom prst="rect">
            <a:avLst/>
          </a:prstGeom>
        </p:spPr>
        <p:txBody>
          <a:bodyPr tIns="0" bIns="0" anchor="t" anchorCtr="0"/>
          <a:lstStyle>
            <a:lvl1pPr marL="0" indent="0">
              <a:buNone/>
              <a:defRPr sz="849" b="0">
                <a:solidFill>
                  <a:schemeClr val="tx1"/>
                </a:solidFill>
              </a:defRPr>
            </a:lvl1pPr>
            <a:lvl2pPr marL="446438" indent="0">
              <a:buNone/>
              <a:defRPr sz="1758"/>
            </a:lvl2pPr>
            <a:lvl3pPr marL="892876" indent="0">
              <a:buNone/>
              <a:defRPr sz="1576"/>
            </a:lvl3pPr>
            <a:lvl4pPr marL="1339314" indent="0">
              <a:buNone/>
              <a:defRPr sz="1394"/>
            </a:lvl4pPr>
            <a:lvl5pPr marL="1785752" indent="0">
              <a:buNone/>
              <a:defRPr sz="1394"/>
            </a:lvl5pPr>
            <a:lvl6pPr marL="2232191" indent="0">
              <a:buNone/>
              <a:defRPr sz="1394"/>
            </a:lvl6pPr>
            <a:lvl7pPr marL="2678628" indent="0">
              <a:buNone/>
              <a:defRPr sz="1394"/>
            </a:lvl7pPr>
            <a:lvl8pPr marL="3125067" indent="0">
              <a:buNone/>
              <a:defRPr sz="1394"/>
            </a:lvl8pPr>
            <a:lvl9pPr marL="3571504" indent="0">
              <a:buNone/>
              <a:defRPr sz="13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Line 37"/>
          <p:cNvSpPr>
            <a:spLocks noChangeShapeType="1"/>
          </p:cNvSpPr>
          <p:nvPr userDrawn="1"/>
        </p:nvSpPr>
        <p:spPr bwMode="auto">
          <a:xfrm>
            <a:off x="277092" y="6330446"/>
            <a:ext cx="85898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61739" tIns="30870" rIns="61739" bIns="30870"/>
          <a:lstStyle/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894880" y="123980"/>
            <a:ext cx="2973953" cy="204223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727" b="1" dirty="0">
                <a:solidFill>
                  <a:srgbClr val="AC0000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52557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43" y="380594"/>
            <a:ext cx="7617137" cy="6211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41" y="1335741"/>
            <a:ext cx="8202706" cy="476025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F5E8D"/>
              </a:buClr>
              <a:defRPr sz="18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F5E8D"/>
              </a:buClr>
              <a:defRPr sz="16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2F5E8D"/>
              </a:buClr>
              <a:defRPr sz="1600"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6600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7A792-B36B-4383-A11A-80454DC2D752}" type="datetime8">
              <a:rPr lang="en-US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5E9C1-7EB7-42D1-A322-CC9FD04A7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92500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Y:\CorpServ\Graphics_PC_nonIBD\Templates\Logos\GS Logos\WMF\GS Logo Blue_RGB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092" y="691682"/>
            <a:ext cx="387927" cy="410320"/>
          </a:xfrm>
          <a:prstGeom prst="rect">
            <a:avLst/>
          </a:prstGeom>
          <a:noFill/>
        </p:spPr>
      </p:pic>
      <p:sp>
        <p:nvSpPr>
          <p:cNvPr id="11" name="Line 37"/>
          <p:cNvSpPr>
            <a:spLocks noChangeShapeType="1"/>
          </p:cNvSpPr>
          <p:nvPr userDrawn="1"/>
        </p:nvSpPr>
        <p:spPr bwMode="auto">
          <a:xfrm>
            <a:off x="277092" y="1307162"/>
            <a:ext cx="85898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61739" tIns="30870" rIns="61739" bIns="30870"/>
          <a:lstStyle/>
          <a:p>
            <a:endParaRPr lang="en-US"/>
          </a:p>
        </p:txBody>
      </p:sp>
      <p:sp>
        <p:nvSpPr>
          <p:cNvPr id="2" name="Title 1" descr="Type:AppendixHeader"/>
          <p:cNvSpPr>
            <a:spLocks noGrp="1"/>
          </p:cNvSpPr>
          <p:nvPr>
            <p:ph type="title" hasCustomPrompt="1"/>
          </p:nvPr>
        </p:nvSpPr>
        <p:spPr>
          <a:xfrm>
            <a:off x="805296" y="3517027"/>
            <a:ext cx="8061613" cy="850893"/>
          </a:xfrm>
          <a:prstGeom prst="rect">
            <a:avLst/>
          </a:prstGeom>
        </p:spPr>
        <p:txBody>
          <a:bodyPr bIns="0">
            <a:normAutofit/>
          </a:bodyPr>
          <a:lstStyle>
            <a:lvl1pPr marL="974692" indent="-974692" algn="l">
              <a:buFont typeface="+mj-lt"/>
              <a:buNone/>
              <a:tabLst/>
              <a:defRPr sz="1091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Appendix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5296" y="4367921"/>
            <a:ext cx="8061613" cy="1935455"/>
          </a:xfrm>
          <a:prstGeom prst="rect">
            <a:avLst/>
          </a:prstGeom>
        </p:spPr>
        <p:txBody>
          <a:bodyPr tIns="0" bIns="0" anchor="t" anchorCtr="0"/>
          <a:lstStyle>
            <a:lvl1pPr marL="0" indent="0">
              <a:buNone/>
              <a:defRPr sz="849" b="0">
                <a:solidFill>
                  <a:schemeClr val="tx1"/>
                </a:solidFill>
              </a:defRPr>
            </a:lvl1pPr>
            <a:lvl2pPr marL="446438" indent="0">
              <a:buNone/>
              <a:defRPr sz="1758"/>
            </a:lvl2pPr>
            <a:lvl3pPr marL="892876" indent="0">
              <a:buNone/>
              <a:defRPr sz="1576"/>
            </a:lvl3pPr>
            <a:lvl4pPr marL="1339314" indent="0">
              <a:buNone/>
              <a:defRPr sz="1394"/>
            </a:lvl4pPr>
            <a:lvl5pPr marL="1785752" indent="0">
              <a:buNone/>
              <a:defRPr sz="1394"/>
            </a:lvl5pPr>
            <a:lvl6pPr marL="2232191" indent="0">
              <a:buNone/>
              <a:defRPr sz="1394"/>
            </a:lvl6pPr>
            <a:lvl7pPr marL="2678628" indent="0">
              <a:buNone/>
              <a:defRPr sz="1394"/>
            </a:lvl7pPr>
            <a:lvl8pPr marL="3125067" indent="0">
              <a:buNone/>
              <a:defRPr sz="1394"/>
            </a:lvl8pPr>
            <a:lvl9pPr marL="3571504" indent="0">
              <a:buNone/>
              <a:defRPr sz="13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Line 37"/>
          <p:cNvSpPr>
            <a:spLocks noChangeShapeType="1"/>
          </p:cNvSpPr>
          <p:nvPr userDrawn="1"/>
        </p:nvSpPr>
        <p:spPr bwMode="auto">
          <a:xfrm>
            <a:off x="277092" y="6330446"/>
            <a:ext cx="85898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61739" tIns="30870" rIns="61739" bIns="30870"/>
          <a:lstStyle/>
          <a:p>
            <a:endParaRPr lang="en-US"/>
          </a:p>
        </p:txBody>
      </p:sp>
      <p:pic>
        <p:nvPicPr>
          <p:cNvPr id="12" name="Picture 11" descr="Type:BrandIdentifierImage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86007" y="729846"/>
            <a:ext cx="1014153" cy="20327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894880" y="123980"/>
            <a:ext cx="2973953" cy="204223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727" b="1" dirty="0">
                <a:solidFill>
                  <a:srgbClr val="AC0000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598322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Y:\CorpServ\Graphics_PC_nonIBD\Templates\Logos\GS Logos\WMF\GS Logo Blue_RGB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092" y="691682"/>
            <a:ext cx="387927" cy="4103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805296" y="690991"/>
            <a:ext cx="6968644" cy="2051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33" b="1" dirty="0">
                <a:solidFill>
                  <a:srgbClr val="00355F"/>
                </a:solidFill>
              </a:rPr>
              <a:t>Table of Contents</a:t>
            </a:r>
          </a:p>
        </p:txBody>
      </p:sp>
      <p:sp>
        <p:nvSpPr>
          <p:cNvPr id="6" name="Line 37"/>
          <p:cNvSpPr>
            <a:spLocks noChangeShapeType="1"/>
          </p:cNvSpPr>
          <p:nvPr userDrawn="1"/>
        </p:nvSpPr>
        <p:spPr bwMode="auto">
          <a:xfrm>
            <a:off x="277092" y="1307162"/>
            <a:ext cx="85898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61739" tIns="30870" rIns="61739" bIns="30870"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805296" y="1422687"/>
            <a:ext cx="8063537" cy="4880689"/>
          </a:xfrm>
          <a:prstGeom prst="rect">
            <a:avLst/>
          </a:prstGeom>
        </p:spPr>
        <p:txBody>
          <a:bodyPr/>
          <a:lstStyle>
            <a:lvl1pPr marL="208794" indent="-208794">
              <a:buClr>
                <a:schemeClr val="tx1"/>
              </a:buClr>
              <a:buFont typeface="+mj-lt"/>
              <a:buAutoNum type="romanUcPeriod"/>
              <a:tabLst/>
              <a:defRPr sz="727" b="0" baseline="0">
                <a:solidFill>
                  <a:schemeClr val="tx1"/>
                </a:solidFill>
                <a:latin typeface="+mn-lt"/>
              </a:defRPr>
            </a:lvl1pPr>
            <a:lvl2pPr marL="254629" indent="0">
              <a:buNone/>
              <a:tabLst>
                <a:tab pos="1050518" algn="l"/>
              </a:tabLst>
              <a:defRPr sz="1212" b="0">
                <a:solidFill>
                  <a:schemeClr val="tx1"/>
                </a:solidFill>
                <a:latin typeface="+mn-lt"/>
              </a:defRPr>
            </a:lvl2pPr>
            <a:lvl3pPr marL="1056084" indent="-1056084">
              <a:buNone/>
              <a:tabLst>
                <a:tab pos="1050518" algn="l"/>
              </a:tabLst>
              <a:defRPr sz="1212" b="0">
                <a:solidFill>
                  <a:schemeClr val="tx1"/>
                </a:solidFill>
                <a:latin typeface="+mn-lt"/>
              </a:defRPr>
            </a:lvl3pPr>
            <a:lvl4pPr>
              <a:buNone/>
              <a:defRPr sz="1212"/>
            </a:lvl4pPr>
            <a:lvl5pPr>
              <a:buNone/>
              <a:defRPr sz="1212"/>
            </a:lvl5pPr>
          </a:lstStyle>
          <a:p>
            <a:pPr lvl="0"/>
            <a:r>
              <a:rPr lang="en-US" dirty="0"/>
              <a:t>First Level</a:t>
            </a:r>
          </a:p>
        </p:txBody>
      </p:sp>
      <p:sp>
        <p:nvSpPr>
          <p:cNvPr id="4" name="Line 37"/>
          <p:cNvSpPr>
            <a:spLocks noChangeShapeType="1"/>
          </p:cNvSpPr>
          <p:nvPr userDrawn="1"/>
        </p:nvSpPr>
        <p:spPr bwMode="auto">
          <a:xfrm>
            <a:off x="277092" y="6330446"/>
            <a:ext cx="85898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61739" tIns="30870" rIns="61739" bIns="30870"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943273" y="6360541"/>
            <a:ext cx="923636" cy="838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3F96E720-DFF6-4F66-82A9-1D954C345FA4}" type="slidenum">
              <a:rPr lang="en-US" sz="545" smtClean="0"/>
              <a:pPr algn="r"/>
              <a:t>‹#›</a:t>
            </a:fld>
            <a:endParaRPr lang="en-US" sz="545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894618" y="6355108"/>
            <a:ext cx="0" cy="99649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Type:BrandIdentifierImage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86007" y="729846"/>
            <a:ext cx="1014153" cy="20327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894880" y="123980"/>
            <a:ext cx="2973953" cy="204223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727" b="1" dirty="0">
                <a:solidFill>
                  <a:srgbClr val="AC0000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42230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A8BE0-8707-4669-B344-A484871A92FE}" type="datetime8">
              <a:rPr lang="en-US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DF177-9129-4328-856F-6BEFB64E5E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38688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09C4-87D8-42BF-B2FC-630F9C205F80}" type="datetime8">
              <a:rPr lang="en-US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27D2A-6E47-4A05-8B9C-37F120EE38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3717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2910"/>
            <a:ext cx="7225553" cy="84268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C78EB-FCB1-4BA8-B258-0D294036A2BE}" type="datetime8">
              <a:rPr lang="en-US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8E8B5-F1C4-4965-B2A8-7789403126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08794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694E5-5F2B-42EF-A651-E9947E547237}" type="datetime8">
              <a:rPr lang="en-US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805C-686C-445E-A6B8-646B020AA2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33745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43ECD-0125-4752-A9ED-E12E71C51A22}" type="datetime8">
              <a:rPr lang="en-US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09398-6B46-4576-B5A6-4BAF8C416B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09708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908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89DD0-29D8-4468-9481-AFD9CC093622}" type="datetime8">
              <a:rPr lang="en-US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6B96A-6D1B-4DEB-B9FB-64988AD24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99814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CBA67-D7FE-4875-9A26-3E7B30BC8DBD}" type="datetime8">
              <a:rPr lang="en-US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0223E-E683-47BF-B343-DD2421DB7C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28311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3.wmf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D8B03BDF-3D78-499C-AB5A-D4A5E6725AC3}"/>
              </a:ext>
            </a:extLst>
          </p:cNvPr>
          <p:cNvSpPr/>
          <p:nvPr userDrawn="1"/>
        </p:nvSpPr>
        <p:spPr bwMode="auto">
          <a:xfrm>
            <a:off x="3541676" y="6580481"/>
            <a:ext cx="5290715" cy="238848"/>
          </a:xfrm>
          <a:prstGeom prst="roundRect">
            <a:avLst>
              <a:gd name="adj" fmla="val 50000"/>
            </a:avLst>
          </a:prstGeom>
          <a:solidFill>
            <a:srgbClr val="089DC5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501" name="Rectangle: Rounded Corners 232500">
            <a:extLst>
              <a:ext uri="{FF2B5EF4-FFF2-40B4-BE49-F238E27FC236}">
                <a16:creationId xmlns:a16="http://schemas.microsoft.com/office/drawing/2014/main" id="{496EFB49-98E3-4507-ADB8-3F3C1B31512C}"/>
              </a:ext>
            </a:extLst>
          </p:cNvPr>
          <p:cNvSpPr/>
          <p:nvPr userDrawn="1"/>
        </p:nvSpPr>
        <p:spPr bwMode="auto">
          <a:xfrm>
            <a:off x="138594" y="429232"/>
            <a:ext cx="7036422" cy="238848"/>
          </a:xfrm>
          <a:prstGeom prst="roundRect">
            <a:avLst>
              <a:gd name="adj" fmla="val 50000"/>
            </a:avLst>
          </a:prstGeom>
          <a:solidFill>
            <a:srgbClr val="3F9A38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0" name="Rectangle 5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58534" y="800827"/>
            <a:ext cx="7617137" cy="50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31" name="Rectangle 6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3072" y="1524000"/>
            <a:ext cx="798625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232455" name="Rectangle 7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192722" y="6611097"/>
            <a:ext cx="1107572" cy="2286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800" b="0"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C682D69E-DFB4-4F3C-B54B-1465F6B7D717}" type="datetime8">
              <a:rPr lang="en-US" smtClean="0"/>
              <a:pPr>
                <a:defRPr/>
              </a:pPr>
              <a:t>11/09/2020 12:27 PM</a:t>
            </a:fld>
            <a:endParaRPr lang="en-US" dirty="0"/>
          </a:p>
        </p:txBody>
      </p:sp>
      <p:sp>
        <p:nvSpPr>
          <p:cNvPr id="232456" name="Rectangle 8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1359135" y="6625206"/>
            <a:ext cx="2895600" cy="2144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800" b="0"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2457" name="Rectangle 9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8674795" y="6593052"/>
            <a:ext cx="580452" cy="2137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 b="1">
                <a:latin typeface="Arial Black" panose="020B0A04020102020204" pitchFamily="34" charset="0"/>
                <a:ea typeface="MS PGothic" pitchFamily="34" charset="-128"/>
                <a:cs typeface="Segoe UI Semibold" panose="020B0702040204020203" pitchFamily="34" charset="0"/>
              </a:defRPr>
            </a:lvl1pPr>
          </a:lstStyle>
          <a:p>
            <a:pPr>
              <a:defRPr/>
            </a:pPr>
            <a:fld id="{268858F6-9537-4B88-8FD1-A2205112E2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32502" name="Group 232501">
            <a:extLst>
              <a:ext uri="{FF2B5EF4-FFF2-40B4-BE49-F238E27FC236}">
                <a16:creationId xmlns:a16="http://schemas.microsoft.com/office/drawing/2014/main" id="{D716CE75-234F-4158-93F7-F581A18FC236}"/>
              </a:ext>
            </a:extLst>
          </p:cNvPr>
          <p:cNvGrpSpPr/>
          <p:nvPr userDrawn="1"/>
        </p:nvGrpSpPr>
        <p:grpSpPr>
          <a:xfrm>
            <a:off x="118929" y="429232"/>
            <a:ext cx="2630649" cy="238848"/>
            <a:chOff x="118929" y="161388"/>
            <a:chExt cx="2630649" cy="238848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D7C0554-9786-42DA-A7D8-42458C8D2E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96" y="161388"/>
              <a:ext cx="239514" cy="119424"/>
            </a:xfrm>
            <a:custGeom>
              <a:avLst/>
              <a:gdLst>
                <a:gd name="T0" fmla="*/ 179 w 359"/>
                <a:gd name="T1" fmla="*/ 0 h 179"/>
                <a:gd name="T2" fmla="*/ 179 w 359"/>
                <a:gd name="T3" fmla="*/ 0 h 179"/>
                <a:gd name="T4" fmla="*/ 161 w 359"/>
                <a:gd name="T5" fmla="*/ 0 h 179"/>
                <a:gd name="T6" fmla="*/ 144 w 359"/>
                <a:gd name="T7" fmla="*/ 4 h 179"/>
                <a:gd name="T8" fmla="*/ 127 w 359"/>
                <a:gd name="T9" fmla="*/ 7 h 179"/>
                <a:gd name="T10" fmla="*/ 111 w 359"/>
                <a:gd name="T11" fmla="*/ 13 h 179"/>
                <a:gd name="T12" fmla="*/ 95 w 359"/>
                <a:gd name="T13" fmla="*/ 22 h 179"/>
                <a:gd name="T14" fmla="*/ 81 w 359"/>
                <a:gd name="T15" fmla="*/ 30 h 179"/>
                <a:gd name="T16" fmla="*/ 67 w 359"/>
                <a:gd name="T17" fmla="*/ 39 h 179"/>
                <a:gd name="T18" fmla="*/ 54 w 359"/>
                <a:gd name="T19" fmla="*/ 52 h 179"/>
                <a:gd name="T20" fmla="*/ 41 w 359"/>
                <a:gd name="T21" fmla="*/ 65 h 179"/>
                <a:gd name="T22" fmla="*/ 32 w 359"/>
                <a:gd name="T23" fmla="*/ 79 h 179"/>
                <a:gd name="T24" fmla="*/ 23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2 h 179"/>
                <a:gd name="T32" fmla="*/ 2 w 359"/>
                <a:gd name="T33" fmla="*/ 159 h 179"/>
                <a:gd name="T34" fmla="*/ 0 w 359"/>
                <a:gd name="T35" fmla="*/ 179 h 179"/>
                <a:gd name="T36" fmla="*/ 179 w 359"/>
                <a:gd name="T37" fmla="*/ 179 h 179"/>
                <a:gd name="T38" fmla="*/ 359 w 359"/>
                <a:gd name="T39" fmla="*/ 179 h 179"/>
                <a:gd name="T40" fmla="*/ 359 w 359"/>
                <a:gd name="T41" fmla="*/ 179 h 179"/>
                <a:gd name="T42" fmla="*/ 179 w 359"/>
                <a:gd name="T43" fmla="*/ 179 h 179"/>
                <a:gd name="T44" fmla="*/ 179 w 359"/>
                <a:gd name="T45" fmla="*/ 0 h 179"/>
                <a:gd name="T46" fmla="*/ 179 w 359"/>
                <a:gd name="T4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5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C9E4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733FE9D-B838-43B6-9E5E-84EC0E98D6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96" y="161388"/>
              <a:ext cx="239514" cy="119424"/>
            </a:xfrm>
            <a:custGeom>
              <a:avLst/>
              <a:gdLst>
                <a:gd name="T0" fmla="*/ 179 w 359"/>
                <a:gd name="T1" fmla="*/ 0 h 179"/>
                <a:gd name="T2" fmla="*/ 179 w 359"/>
                <a:gd name="T3" fmla="*/ 0 h 179"/>
                <a:gd name="T4" fmla="*/ 161 w 359"/>
                <a:gd name="T5" fmla="*/ 0 h 179"/>
                <a:gd name="T6" fmla="*/ 144 w 359"/>
                <a:gd name="T7" fmla="*/ 4 h 179"/>
                <a:gd name="T8" fmla="*/ 127 w 359"/>
                <a:gd name="T9" fmla="*/ 7 h 179"/>
                <a:gd name="T10" fmla="*/ 111 w 359"/>
                <a:gd name="T11" fmla="*/ 13 h 179"/>
                <a:gd name="T12" fmla="*/ 95 w 359"/>
                <a:gd name="T13" fmla="*/ 22 h 179"/>
                <a:gd name="T14" fmla="*/ 81 w 359"/>
                <a:gd name="T15" fmla="*/ 30 h 179"/>
                <a:gd name="T16" fmla="*/ 67 w 359"/>
                <a:gd name="T17" fmla="*/ 39 h 179"/>
                <a:gd name="T18" fmla="*/ 54 w 359"/>
                <a:gd name="T19" fmla="*/ 52 h 179"/>
                <a:gd name="T20" fmla="*/ 41 w 359"/>
                <a:gd name="T21" fmla="*/ 65 h 179"/>
                <a:gd name="T22" fmla="*/ 32 w 359"/>
                <a:gd name="T23" fmla="*/ 79 h 179"/>
                <a:gd name="T24" fmla="*/ 23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2 h 179"/>
                <a:gd name="T32" fmla="*/ 2 w 359"/>
                <a:gd name="T33" fmla="*/ 159 h 179"/>
                <a:gd name="T34" fmla="*/ 0 w 359"/>
                <a:gd name="T35" fmla="*/ 179 h 179"/>
                <a:gd name="T36" fmla="*/ 179 w 359"/>
                <a:gd name="T37" fmla="*/ 179 h 179"/>
                <a:gd name="T38" fmla="*/ 359 w 359"/>
                <a:gd name="T39" fmla="*/ 179 h 179"/>
                <a:gd name="T40" fmla="*/ 359 w 359"/>
                <a:gd name="T41" fmla="*/ 179 h 179"/>
                <a:gd name="T42" fmla="*/ 179 w 359"/>
                <a:gd name="T43" fmla="*/ 179 h 179"/>
                <a:gd name="T44" fmla="*/ 179 w 359"/>
                <a:gd name="T45" fmla="*/ 0 h 179"/>
                <a:gd name="T46" fmla="*/ 179 w 359"/>
                <a:gd name="T4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5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B77E9929-CD16-4618-BD54-0771973C9B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929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79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A3FE4C0-6B5C-4DB8-AC33-9B645D5646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929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6BD93D2-10A3-496D-965D-9BFE5B43F2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280812"/>
              <a:ext cx="238847" cy="119424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0 w 358"/>
                <a:gd name="T5" fmla="*/ 0 h 179"/>
                <a:gd name="T6" fmla="*/ 0 w 358"/>
                <a:gd name="T7" fmla="*/ 0 h 179"/>
                <a:gd name="T8" fmla="*/ 0 w 358"/>
                <a:gd name="T9" fmla="*/ 0 h 179"/>
                <a:gd name="T10" fmla="*/ 2 w 358"/>
                <a:gd name="T11" fmla="*/ 18 h 179"/>
                <a:gd name="T12" fmla="*/ 3 w 358"/>
                <a:gd name="T13" fmla="*/ 36 h 179"/>
                <a:gd name="T14" fmla="*/ 9 w 358"/>
                <a:gd name="T15" fmla="*/ 52 h 179"/>
                <a:gd name="T16" fmla="*/ 14 w 358"/>
                <a:gd name="T17" fmla="*/ 70 h 179"/>
                <a:gd name="T18" fmla="*/ 23 w 358"/>
                <a:gd name="T19" fmla="*/ 84 h 179"/>
                <a:gd name="T20" fmla="*/ 32 w 358"/>
                <a:gd name="T21" fmla="*/ 101 h 179"/>
                <a:gd name="T22" fmla="*/ 41 w 358"/>
                <a:gd name="T23" fmla="*/ 113 h 179"/>
                <a:gd name="T24" fmla="*/ 54 w 358"/>
                <a:gd name="T25" fmla="*/ 126 h 179"/>
                <a:gd name="T26" fmla="*/ 66 w 358"/>
                <a:gd name="T27" fmla="*/ 138 h 179"/>
                <a:gd name="T28" fmla="*/ 81 w 358"/>
                <a:gd name="T29" fmla="*/ 149 h 179"/>
                <a:gd name="T30" fmla="*/ 95 w 358"/>
                <a:gd name="T31" fmla="*/ 158 h 179"/>
                <a:gd name="T32" fmla="*/ 111 w 358"/>
                <a:gd name="T33" fmla="*/ 165 h 179"/>
                <a:gd name="T34" fmla="*/ 127 w 358"/>
                <a:gd name="T35" fmla="*/ 170 h 179"/>
                <a:gd name="T36" fmla="*/ 143 w 358"/>
                <a:gd name="T37" fmla="*/ 176 h 179"/>
                <a:gd name="T38" fmla="*/ 161 w 358"/>
                <a:gd name="T39" fmla="*/ 178 h 179"/>
                <a:gd name="T40" fmla="*/ 179 w 358"/>
                <a:gd name="T41" fmla="*/ 179 h 179"/>
                <a:gd name="T42" fmla="*/ 179 w 358"/>
                <a:gd name="T43" fmla="*/ 179 h 179"/>
                <a:gd name="T44" fmla="*/ 199 w 358"/>
                <a:gd name="T45" fmla="*/ 178 h 179"/>
                <a:gd name="T46" fmla="*/ 217 w 358"/>
                <a:gd name="T47" fmla="*/ 176 h 179"/>
                <a:gd name="T48" fmla="*/ 233 w 358"/>
                <a:gd name="T49" fmla="*/ 170 h 179"/>
                <a:gd name="T50" fmla="*/ 249 w 358"/>
                <a:gd name="T51" fmla="*/ 165 h 179"/>
                <a:gd name="T52" fmla="*/ 265 w 358"/>
                <a:gd name="T53" fmla="*/ 158 h 179"/>
                <a:gd name="T54" fmla="*/ 279 w 358"/>
                <a:gd name="T55" fmla="*/ 149 h 179"/>
                <a:gd name="T56" fmla="*/ 294 w 358"/>
                <a:gd name="T57" fmla="*/ 138 h 179"/>
                <a:gd name="T58" fmla="*/ 306 w 358"/>
                <a:gd name="T59" fmla="*/ 126 h 179"/>
                <a:gd name="T60" fmla="*/ 319 w 358"/>
                <a:gd name="T61" fmla="*/ 113 h 179"/>
                <a:gd name="T62" fmla="*/ 328 w 358"/>
                <a:gd name="T63" fmla="*/ 101 h 179"/>
                <a:gd name="T64" fmla="*/ 337 w 358"/>
                <a:gd name="T65" fmla="*/ 84 h 179"/>
                <a:gd name="T66" fmla="*/ 346 w 358"/>
                <a:gd name="T67" fmla="*/ 70 h 179"/>
                <a:gd name="T68" fmla="*/ 351 w 358"/>
                <a:gd name="T69" fmla="*/ 52 h 179"/>
                <a:gd name="T70" fmla="*/ 355 w 358"/>
                <a:gd name="T71" fmla="*/ 36 h 179"/>
                <a:gd name="T72" fmla="*/ 358 w 358"/>
                <a:gd name="T73" fmla="*/ 18 h 179"/>
                <a:gd name="T74" fmla="*/ 358 w 358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79" y="149"/>
                  </a:lnTo>
                  <a:lnTo>
                    <a:pt x="294" y="138"/>
                  </a:lnTo>
                  <a:lnTo>
                    <a:pt x="306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63B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385853C-B4B8-4091-93FD-F9F853EEB7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280812"/>
              <a:ext cx="238847" cy="119424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0 w 358"/>
                <a:gd name="T5" fmla="*/ 0 h 179"/>
                <a:gd name="T6" fmla="*/ 0 w 358"/>
                <a:gd name="T7" fmla="*/ 0 h 179"/>
                <a:gd name="T8" fmla="*/ 0 w 358"/>
                <a:gd name="T9" fmla="*/ 0 h 179"/>
                <a:gd name="T10" fmla="*/ 2 w 358"/>
                <a:gd name="T11" fmla="*/ 18 h 179"/>
                <a:gd name="T12" fmla="*/ 3 w 358"/>
                <a:gd name="T13" fmla="*/ 36 h 179"/>
                <a:gd name="T14" fmla="*/ 9 w 358"/>
                <a:gd name="T15" fmla="*/ 52 h 179"/>
                <a:gd name="T16" fmla="*/ 14 w 358"/>
                <a:gd name="T17" fmla="*/ 70 h 179"/>
                <a:gd name="T18" fmla="*/ 23 w 358"/>
                <a:gd name="T19" fmla="*/ 84 h 179"/>
                <a:gd name="T20" fmla="*/ 32 w 358"/>
                <a:gd name="T21" fmla="*/ 101 h 179"/>
                <a:gd name="T22" fmla="*/ 41 w 358"/>
                <a:gd name="T23" fmla="*/ 113 h 179"/>
                <a:gd name="T24" fmla="*/ 54 w 358"/>
                <a:gd name="T25" fmla="*/ 126 h 179"/>
                <a:gd name="T26" fmla="*/ 66 w 358"/>
                <a:gd name="T27" fmla="*/ 138 h 179"/>
                <a:gd name="T28" fmla="*/ 81 w 358"/>
                <a:gd name="T29" fmla="*/ 149 h 179"/>
                <a:gd name="T30" fmla="*/ 95 w 358"/>
                <a:gd name="T31" fmla="*/ 158 h 179"/>
                <a:gd name="T32" fmla="*/ 111 w 358"/>
                <a:gd name="T33" fmla="*/ 165 h 179"/>
                <a:gd name="T34" fmla="*/ 127 w 358"/>
                <a:gd name="T35" fmla="*/ 170 h 179"/>
                <a:gd name="T36" fmla="*/ 143 w 358"/>
                <a:gd name="T37" fmla="*/ 176 h 179"/>
                <a:gd name="T38" fmla="*/ 161 w 358"/>
                <a:gd name="T39" fmla="*/ 178 h 179"/>
                <a:gd name="T40" fmla="*/ 179 w 358"/>
                <a:gd name="T41" fmla="*/ 179 h 179"/>
                <a:gd name="T42" fmla="*/ 179 w 358"/>
                <a:gd name="T43" fmla="*/ 179 h 179"/>
                <a:gd name="T44" fmla="*/ 199 w 358"/>
                <a:gd name="T45" fmla="*/ 178 h 179"/>
                <a:gd name="T46" fmla="*/ 217 w 358"/>
                <a:gd name="T47" fmla="*/ 176 h 179"/>
                <a:gd name="T48" fmla="*/ 233 w 358"/>
                <a:gd name="T49" fmla="*/ 170 h 179"/>
                <a:gd name="T50" fmla="*/ 249 w 358"/>
                <a:gd name="T51" fmla="*/ 165 h 179"/>
                <a:gd name="T52" fmla="*/ 265 w 358"/>
                <a:gd name="T53" fmla="*/ 158 h 179"/>
                <a:gd name="T54" fmla="*/ 279 w 358"/>
                <a:gd name="T55" fmla="*/ 149 h 179"/>
                <a:gd name="T56" fmla="*/ 294 w 358"/>
                <a:gd name="T57" fmla="*/ 138 h 179"/>
                <a:gd name="T58" fmla="*/ 306 w 358"/>
                <a:gd name="T59" fmla="*/ 126 h 179"/>
                <a:gd name="T60" fmla="*/ 319 w 358"/>
                <a:gd name="T61" fmla="*/ 113 h 179"/>
                <a:gd name="T62" fmla="*/ 328 w 358"/>
                <a:gd name="T63" fmla="*/ 101 h 179"/>
                <a:gd name="T64" fmla="*/ 337 w 358"/>
                <a:gd name="T65" fmla="*/ 84 h 179"/>
                <a:gd name="T66" fmla="*/ 346 w 358"/>
                <a:gd name="T67" fmla="*/ 70 h 179"/>
                <a:gd name="T68" fmla="*/ 351 w 358"/>
                <a:gd name="T69" fmla="*/ 52 h 179"/>
                <a:gd name="T70" fmla="*/ 355 w 358"/>
                <a:gd name="T71" fmla="*/ 36 h 179"/>
                <a:gd name="T72" fmla="*/ 358 w 358"/>
                <a:gd name="T73" fmla="*/ 18 h 179"/>
                <a:gd name="T74" fmla="*/ 358 w 358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79" y="149"/>
                  </a:lnTo>
                  <a:lnTo>
                    <a:pt x="294" y="138"/>
                  </a:lnTo>
                  <a:lnTo>
                    <a:pt x="306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2594C9C-1757-4329-8636-203154427D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6136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1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1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2854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CCA8D60-47B5-484F-957C-8E09F3A741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6136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1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1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F949E98-468A-43B9-B71D-906BFDD40A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4011" y="280812"/>
              <a:ext cx="238847" cy="119424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0 w 358"/>
                <a:gd name="T5" fmla="*/ 0 h 179"/>
                <a:gd name="T6" fmla="*/ 0 w 358"/>
                <a:gd name="T7" fmla="*/ 0 h 179"/>
                <a:gd name="T8" fmla="*/ 0 w 358"/>
                <a:gd name="T9" fmla="*/ 0 h 179"/>
                <a:gd name="T10" fmla="*/ 1 w 358"/>
                <a:gd name="T11" fmla="*/ 18 h 179"/>
                <a:gd name="T12" fmla="*/ 3 w 358"/>
                <a:gd name="T13" fmla="*/ 36 h 179"/>
                <a:gd name="T14" fmla="*/ 9 w 358"/>
                <a:gd name="T15" fmla="*/ 52 h 179"/>
                <a:gd name="T16" fmla="*/ 14 w 358"/>
                <a:gd name="T17" fmla="*/ 70 h 179"/>
                <a:gd name="T18" fmla="*/ 23 w 358"/>
                <a:gd name="T19" fmla="*/ 84 h 179"/>
                <a:gd name="T20" fmla="*/ 32 w 358"/>
                <a:gd name="T21" fmla="*/ 101 h 179"/>
                <a:gd name="T22" fmla="*/ 41 w 358"/>
                <a:gd name="T23" fmla="*/ 113 h 179"/>
                <a:gd name="T24" fmla="*/ 53 w 358"/>
                <a:gd name="T25" fmla="*/ 126 h 179"/>
                <a:gd name="T26" fmla="*/ 66 w 358"/>
                <a:gd name="T27" fmla="*/ 138 h 179"/>
                <a:gd name="T28" fmla="*/ 80 w 358"/>
                <a:gd name="T29" fmla="*/ 149 h 179"/>
                <a:gd name="T30" fmla="*/ 95 w 358"/>
                <a:gd name="T31" fmla="*/ 158 h 179"/>
                <a:gd name="T32" fmla="*/ 111 w 358"/>
                <a:gd name="T33" fmla="*/ 165 h 179"/>
                <a:gd name="T34" fmla="*/ 127 w 358"/>
                <a:gd name="T35" fmla="*/ 170 h 179"/>
                <a:gd name="T36" fmla="*/ 143 w 358"/>
                <a:gd name="T37" fmla="*/ 176 h 179"/>
                <a:gd name="T38" fmla="*/ 161 w 358"/>
                <a:gd name="T39" fmla="*/ 178 h 179"/>
                <a:gd name="T40" fmla="*/ 179 w 358"/>
                <a:gd name="T41" fmla="*/ 179 h 179"/>
                <a:gd name="T42" fmla="*/ 179 w 358"/>
                <a:gd name="T43" fmla="*/ 179 h 179"/>
                <a:gd name="T44" fmla="*/ 199 w 358"/>
                <a:gd name="T45" fmla="*/ 178 h 179"/>
                <a:gd name="T46" fmla="*/ 216 w 358"/>
                <a:gd name="T47" fmla="*/ 176 h 179"/>
                <a:gd name="T48" fmla="*/ 233 w 358"/>
                <a:gd name="T49" fmla="*/ 170 h 179"/>
                <a:gd name="T50" fmla="*/ 249 w 358"/>
                <a:gd name="T51" fmla="*/ 165 h 179"/>
                <a:gd name="T52" fmla="*/ 265 w 358"/>
                <a:gd name="T53" fmla="*/ 158 h 179"/>
                <a:gd name="T54" fmla="*/ 279 w 358"/>
                <a:gd name="T55" fmla="*/ 149 h 179"/>
                <a:gd name="T56" fmla="*/ 294 w 358"/>
                <a:gd name="T57" fmla="*/ 138 h 179"/>
                <a:gd name="T58" fmla="*/ 306 w 358"/>
                <a:gd name="T59" fmla="*/ 126 h 179"/>
                <a:gd name="T60" fmla="*/ 319 w 358"/>
                <a:gd name="T61" fmla="*/ 113 h 179"/>
                <a:gd name="T62" fmla="*/ 328 w 358"/>
                <a:gd name="T63" fmla="*/ 101 h 179"/>
                <a:gd name="T64" fmla="*/ 337 w 358"/>
                <a:gd name="T65" fmla="*/ 84 h 179"/>
                <a:gd name="T66" fmla="*/ 346 w 358"/>
                <a:gd name="T67" fmla="*/ 70 h 179"/>
                <a:gd name="T68" fmla="*/ 351 w 358"/>
                <a:gd name="T69" fmla="*/ 52 h 179"/>
                <a:gd name="T70" fmla="*/ 354 w 358"/>
                <a:gd name="T71" fmla="*/ 36 h 179"/>
                <a:gd name="T72" fmla="*/ 358 w 358"/>
                <a:gd name="T73" fmla="*/ 18 h 179"/>
                <a:gd name="T74" fmla="*/ 358 w 358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3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6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79" y="149"/>
                  </a:lnTo>
                  <a:lnTo>
                    <a:pt x="294" y="138"/>
                  </a:lnTo>
                  <a:lnTo>
                    <a:pt x="306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4" y="36"/>
                  </a:lnTo>
                  <a:lnTo>
                    <a:pt x="358" y="18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3761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C6F3161B-EBBB-4113-9FAF-300D90DAC1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4011" y="280812"/>
              <a:ext cx="238847" cy="119424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0 w 358"/>
                <a:gd name="T5" fmla="*/ 0 h 179"/>
                <a:gd name="T6" fmla="*/ 0 w 358"/>
                <a:gd name="T7" fmla="*/ 0 h 179"/>
                <a:gd name="T8" fmla="*/ 0 w 358"/>
                <a:gd name="T9" fmla="*/ 0 h 179"/>
                <a:gd name="T10" fmla="*/ 1 w 358"/>
                <a:gd name="T11" fmla="*/ 18 h 179"/>
                <a:gd name="T12" fmla="*/ 3 w 358"/>
                <a:gd name="T13" fmla="*/ 36 h 179"/>
                <a:gd name="T14" fmla="*/ 9 w 358"/>
                <a:gd name="T15" fmla="*/ 52 h 179"/>
                <a:gd name="T16" fmla="*/ 14 w 358"/>
                <a:gd name="T17" fmla="*/ 70 h 179"/>
                <a:gd name="T18" fmla="*/ 23 w 358"/>
                <a:gd name="T19" fmla="*/ 84 h 179"/>
                <a:gd name="T20" fmla="*/ 32 w 358"/>
                <a:gd name="T21" fmla="*/ 101 h 179"/>
                <a:gd name="T22" fmla="*/ 41 w 358"/>
                <a:gd name="T23" fmla="*/ 113 h 179"/>
                <a:gd name="T24" fmla="*/ 53 w 358"/>
                <a:gd name="T25" fmla="*/ 126 h 179"/>
                <a:gd name="T26" fmla="*/ 66 w 358"/>
                <a:gd name="T27" fmla="*/ 138 h 179"/>
                <a:gd name="T28" fmla="*/ 80 w 358"/>
                <a:gd name="T29" fmla="*/ 149 h 179"/>
                <a:gd name="T30" fmla="*/ 95 w 358"/>
                <a:gd name="T31" fmla="*/ 158 h 179"/>
                <a:gd name="T32" fmla="*/ 111 w 358"/>
                <a:gd name="T33" fmla="*/ 165 h 179"/>
                <a:gd name="T34" fmla="*/ 127 w 358"/>
                <a:gd name="T35" fmla="*/ 170 h 179"/>
                <a:gd name="T36" fmla="*/ 143 w 358"/>
                <a:gd name="T37" fmla="*/ 176 h 179"/>
                <a:gd name="T38" fmla="*/ 161 w 358"/>
                <a:gd name="T39" fmla="*/ 178 h 179"/>
                <a:gd name="T40" fmla="*/ 179 w 358"/>
                <a:gd name="T41" fmla="*/ 179 h 179"/>
                <a:gd name="T42" fmla="*/ 179 w 358"/>
                <a:gd name="T43" fmla="*/ 179 h 179"/>
                <a:gd name="T44" fmla="*/ 199 w 358"/>
                <a:gd name="T45" fmla="*/ 178 h 179"/>
                <a:gd name="T46" fmla="*/ 216 w 358"/>
                <a:gd name="T47" fmla="*/ 176 h 179"/>
                <a:gd name="T48" fmla="*/ 233 w 358"/>
                <a:gd name="T49" fmla="*/ 170 h 179"/>
                <a:gd name="T50" fmla="*/ 249 w 358"/>
                <a:gd name="T51" fmla="*/ 165 h 179"/>
                <a:gd name="T52" fmla="*/ 265 w 358"/>
                <a:gd name="T53" fmla="*/ 158 h 179"/>
                <a:gd name="T54" fmla="*/ 279 w 358"/>
                <a:gd name="T55" fmla="*/ 149 h 179"/>
                <a:gd name="T56" fmla="*/ 294 w 358"/>
                <a:gd name="T57" fmla="*/ 138 h 179"/>
                <a:gd name="T58" fmla="*/ 306 w 358"/>
                <a:gd name="T59" fmla="*/ 126 h 179"/>
                <a:gd name="T60" fmla="*/ 319 w 358"/>
                <a:gd name="T61" fmla="*/ 113 h 179"/>
                <a:gd name="T62" fmla="*/ 328 w 358"/>
                <a:gd name="T63" fmla="*/ 101 h 179"/>
                <a:gd name="T64" fmla="*/ 337 w 358"/>
                <a:gd name="T65" fmla="*/ 84 h 179"/>
                <a:gd name="T66" fmla="*/ 346 w 358"/>
                <a:gd name="T67" fmla="*/ 70 h 179"/>
                <a:gd name="T68" fmla="*/ 351 w 358"/>
                <a:gd name="T69" fmla="*/ 52 h 179"/>
                <a:gd name="T70" fmla="*/ 354 w 358"/>
                <a:gd name="T71" fmla="*/ 36 h 179"/>
                <a:gd name="T72" fmla="*/ 358 w 358"/>
                <a:gd name="T73" fmla="*/ 18 h 179"/>
                <a:gd name="T74" fmla="*/ 358 w 358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3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6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79" y="149"/>
                  </a:lnTo>
                  <a:lnTo>
                    <a:pt x="294" y="138"/>
                  </a:lnTo>
                  <a:lnTo>
                    <a:pt x="306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4" y="36"/>
                  </a:lnTo>
                  <a:lnTo>
                    <a:pt x="358" y="18"/>
                  </a:lnTo>
                  <a:lnTo>
                    <a:pt x="3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7AF36D73-3CE5-44E0-A326-9F734E107B3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12280" y="280812"/>
              <a:ext cx="120090" cy="119424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0 w 180"/>
                <a:gd name="T9" fmla="*/ 179 h 179"/>
                <a:gd name="T10" fmla="*/ 0 w 180"/>
                <a:gd name="T11" fmla="*/ 179 h 179"/>
                <a:gd name="T12" fmla="*/ 20 w 180"/>
                <a:gd name="T13" fmla="*/ 178 h 179"/>
                <a:gd name="T14" fmla="*/ 38 w 180"/>
                <a:gd name="T15" fmla="*/ 176 h 179"/>
                <a:gd name="T16" fmla="*/ 54 w 180"/>
                <a:gd name="T17" fmla="*/ 170 h 179"/>
                <a:gd name="T18" fmla="*/ 70 w 180"/>
                <a:gd name="T19" fmla="*/ 165 h 179"/>
                <a:gd name="T20" fmla="*/ 86 w 180"/>
                <a:gd name="T21" fmla="*/ 158 h 179"/>
                <a:gd name="T22" fmla="*/ 101 w 180"/>
                <a:gd name="T23" fmla="*/ 149 h 179"/>
                <a:gd name="T24" fmla="*/ 115 w 180"/>
                <a:gd name="T25" fmla="*/ 138 h 179"/>
                <a:gd name="T26" fmla="*/ 128 w 180"/>
                <a:gd name="T27" fmla="*/ 126 h 179"/>
                <a:gd name="T28" fmla="*/ 140 w 180"/>
                <a:gd name="T29" fmla="*/ 113 h 179"/>
                <a:gd name="T30" fmla="*/ 149 w 180"/>
                <a:gd name="T31" fmla="*/ 101 h 179"/>
                <a:gd name="T32" fmla="*/ 158 w 180"/>
                <a:gd name="T33" fmla="*/ 84 h 179"/>
                <a:gd name="T34" fmla="*/ 167 w 180"/>
                <a:gd name="T35" fmla="*/ 70 h 179"/>
                <a:gd name="T36" fmla="*/ 172 w 180"/>
                <a:gd name="T37" fmla="*/ 52 h 179"/>
                <a:gd name="T38" fmla="*/ 176 w 180"/>
                <a:gd name="T39" fmla="*/ 36 h 179"/>
                <a:gd name="T40" fmla="*/ 180 w 180"/>
                <a:gd name="T41" fmla="*/ 18 h 179"/>
                <a:gd name="T42" fmla="*/ 180 w 180"/>
                <a:gd name="T43" fmla="*/ 0 h 179"/>
                <a:gd name="T44" fmla="*/ 180 w 180"/>
                <a:gd name="T45" fmla="*/ 0 h 179"/>
                <a:gd name="T46" fmla="*/ 180 w 180"/>
                <a:gd name="T47" fmla="*/ 0 h 179"/>
                <a:gd name="T48" fmla="*/ 180 w 180"/>
                <a:gd name="T49" fmla="*/ 0 h 179"/>
                <a:gd name="T50" fmla="*/ 180 w 180"/>
                <a:gd name="T51" fmla="*/ 0 h 179"/>
                <a:gd name="T52" fmla="*/ 180 w 180"/>
                <a:gd name="T53" fmla="*/ 0 h 179"/>
                <a:gd name="T54" fmla="*/ 180 w 180"/>
                <a:gd name="T55" fmla="*/ 0 h 179"/>
                <a:gd name="T56" fmla="*/ 180 w 180"/>
                <a:gd name="T5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  <a:close/>
                  <a:moveTo>
                    <a:pt x="180" y="0"/>
                  </a:move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E4F2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DF7DF4E7-9322-40C8-B368-2C8E83FEED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12280" y="280812"/>
              <a:ext cx="120090" cy="119424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0 w 180"/>
                <a:gd name="T9" fmla="*/ 179 h 179"/>
                <a:gd name="T10" fmla="*/ 0 w 180"/>
                <a:gd name="T11" fmla="*/ 179 h 179"/>
                <a:gd name="T12" fmla="*/ 20 w 180"/>
                <a:gd name="T13" fmla="*/ 178 h 179"/>
                <a:gd name="T14" fmla="*/ 38 w 180"/>
                <a:gd name="T15" fmla="*/ 176 h 179"/>
                <a:gd name="T16" fmla="*/ 54 w 180"/>
                <a:gd name="T17" fmla="*/ 170 h 179"/>
                <a:gd name="T18" fmla="*/ 70 w 180"/>
                <a:gd name="T19" fmla="*/ 165 h 179"/>
                <a:gd name="T20" fmla="*/ 86 w 180"/>
                <a:gd name="T21" fmla="*/ 158 h 179"/>
                <a:gd name="T22" fmla="*/ 101 w 180"/>
                <a:gd name="T23" fmla="*/ 149 h 179"/>
                <a:gd name="T24" fmla="*/ 115 w 180"/>
                <a:gd name="T25" fmla="*/ 138 h 179"/>
                <a:gd name="T26" fmla="*/ 128 w 180"/>
                <a:gd name="T27" fmla="*/ 126 h 179"/>
                <a:gd name="T28" fmla="*/ 140 w 180"/>
                <a:gd name="T29" fmla="*/ 113 h 179"/>
                <a:gd name="T30" fmla="*/ 149 w 180"/>
                <a:gd name="T31" fmla="*/ 101 h 179"/>
                <a:gd name="T32" fmla="*/ 158 w 180"/>
                <a:gd name="T33" fmla="*/ 84 h 179"/>
                <a:gd name="T34" fmla="*/ 167 w 180"/>
                <a:gd name="T35" fmla="*/ 70 h 179"/>
                <a:gd name="T36" fmla="*/ 172 w 180"/>
                <a:gd name="T37" fmla="*/ 52 h 179"/>
                <a:gd name="T38" fmla="*/ 176 w 180"/>
                <a:gd name="T39" fmla="*/ 36 h 179"/>
                <a:gd name="T40" fmla="*/ 180 w 180"/>
                <a:gd name="T41" fmla="*/ 18 h 179"/>
                <a:gd name="T42" fmla="*/ 180 w 180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8456213-57C1-4C16-A2C4-0EF7CE0C63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28081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A0386D7B-EE7E-4B95-9F05-19CE4D9A5D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353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20 w 179"/>
                <a:gd name="T11" fmla="*/ 178 h 179"/>
                <a:gd name="T12" fmla="*/ 38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1 w 179"/>
                <a:gd name="T21" fmla="*/ 149 h 179"/>
                <a:gd name="T22" fmla="*/ 115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9 w 179"/>
                <a:gd name="T29" fmla="*/ 101 h 179"/>
                <a:gd name="T30" fmla="*/ 158 w 179"/>
                <a:gd name="T31" fmla="*/ 84 h 179"/>
                <a:gd name="T32" fmla="*/ 167 w 179"/>
                <a:gd name="T33" fmla="*/ 70 h 179"/>
                <a:gd name="T34" fmla="*/ 172 w 179"/>
                <a:gd name="T35" fmla="*/ 52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08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37ADE1E6-80BA-45FE-A753-3454750851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353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20 w 179"/>
                <a:gd name="T11" fmla="*/ 178 h 179"/>
                <a:gd name="T12" fmla="*/ 38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1 w 179"/>
                <a:gd name="T21" fmla="*/ 149 h 179"/>
                <a:gd name="T22" fmla="*/ 115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9 w 179"/>
                <a:gd name="T29" fmla="*/ 101 h 179"/>
                <a:gd name="T30" fmla="*/ 158 w 179"/>
                <a:gd name="T31" fmla="*/ 84 h 179"/>
                <a:gd name="T32" fmla="*/ 167 w 179"/>
                <a:gd name="T33" fmla="*/ 70 h 179"/>
                <a:gd name="T34" fmla="*/ 172 w 179"/>
                <a:gd name="T35" fmla="*/ 52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39F3EF4-925C-4928-9285-36BBC42FC9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929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4 w 179"/>
                <a:gd name="T23" fmla="*/ 126 h 179"/>
                <a:gd name="T24" fmla="*/ 66 w 179"/>
                <a:gd name="T25" fmla="*/ 138 h 179"/>
                <a:gd name="T26" fmla="*/ 81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E8C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11679E96-A2DC-4191-9D39-49C09B8967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8929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4 w 179"/>
                <a:gd name="T23" fmla="*/ 126 h 179"/>
                <a:gd name="T24" fmla="*/ 66 w 179"/>
                <a:gd name="T25" fmla="*/ 138 h 179"/>
                <a:gd name="T26" fmla="*/ 81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48FB80D8-F285-4210-A170-9F462BEE59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7776" y="280812"/>
              <a:ext cx="239514" cy="119424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180 w 359"/>
                <a:gd name="T5" fmla="*/ 179 h 179"/>
                <a:gd name="T6" fmla="*/ 180 w 359"/>
                <a:gd name="T7" fmla="*/ 179 h 179"/>
                <a:gd name="T8" fmla="*/ 162 w 359"/>
                <a:gd name="T9" fmla="*/ 178 h 179"/>
                <a:gd name="T10" fmla="*/ 144 w 359"/>
                <a:gd name="T11" fmla="*/ 176 h 179"/>
                <a:gd name="T12" fmla="*/ 128 w 359"/>
                <a:gd name="T13" fmla="*/ 170 h 179"/>
                <a:gd name="T14" fmla="*/ 112 w 359"/>
                <a:gd name="T15" fmla="*/ 165 h 179"/>
                <a:gd name="T16" fmla="*/ 95 w 359"/>
                <a:gd name="T17" fmla="*/ 158 h 179"/>
                <a:gd name="T18" fmla="*/ 81 w 359"/>
                <a:gd name="T19" fmla="*/ 149 h 179"/>
                <a:gd name="T20" fmla="*/ 67 w 359"/>
                <a:gd name="T21" fmla="*/ 138 h 179"/>
                <a:gd name="T22" fmla="*/ 54 w 359"/>
                <a:gd name="T23" fmla="*/ 126 h 179"/>
                <a:gd name="T24" fmla="*/ 42 w 359"/>
                <a:gd name="T25" fmla="*/ 113 h 179"/>
                <a:gd name="T26" fmla="*/ 33 w 359"/>
                <a:gd name="T27" fmla="*/ 101 h 179"/>
                <a:gd name="T28" fmla="*/ 24 w 359"/>
                <a:gd name="T29" fmla="*/ 84 h 179"/>
                <a:gd name="T30" fmla="*/ 15 w 359"/>
                <a:gd name="T31" fmla="*/ 70 h 179"/>
                <a:gd name="T32" fmla="*/ 9 w 359"/>
                <a:gd name="T33" fmla="*/ 52 h 179"/>
                <a:gd name="T34" fmla="*/ 4 w 359"/>
                <a:gd name="T35" fmla="*/ 36 h 179"/>
                <a:gd name="T36" fmla="*/ 2 w 359"/>
                <a:gd name="T37" fmla="*/ 18 h 179"/>
                <a:gd name="T38" fmla="*/ 0 w 359"/>
                <a:gd name="T39" fmla="*/ 0 h 179"/>
                <a:gd name="T40" fmla="*/ 0 w 359"/>
                <a:gd name="T41" fmla="*/ 0 h 179"/>
                <a:gd name="T42" fmla="*/ 0 w 359"/>
                <a:gd name="T43" fmla="*/ 0 h 179"/>
                <a:gd name="T44" fmla="*/ 2 w 359"/>
                <a:gd name="T45" fmla="*/ 18 h 179"/>
                <a:gd name="T46" fmla="*/ 4 w 359"/>
                <a:gd name="T47" fmla="*/ 36 h 179"/>
                <a:gd name="T48" fmla="*/ 9 w 359"/>
                <a:gd name="T49" fmla="*/ 52 h 179"/>
                <a:gd name="T50" fmla="*/ 15 w 359"/>
                <a:gd name="T51" fmla="*/ 70 h 179"/>
                <a:gd name="T52" fmla="*/ 24 w 359"/>
                <a:gd name="T53" fmla="*/ 84 h 179"/>
                <a:gd name="T54" fmla="*/ 33 w 359"/>
                <a:gd name="T55" fmla="*/ 101 h 179"/>
                <a:gd name="T56" fmla="*/ 42 w 359"/>
                <a:gd name="T57" fmla="*/ 113 h 179"/>
                <a:gd name="T58" fmla="*/ 54 w 359"/>
                <a:gd name="T59" fmla="*/ 126 h 179"/>
                <a:gd name="T60" fmla="*/ 67 w 359"/>
                <a:gd name="T61" fmla="*/ 138 h 179"/>
                <a:gd name="T62" fmla="*/ 81 w 359"/>
                <a:gd name="T63" fmla="*/ 149 h 179"/>
                <a:gd name="T64" fmla="*/ 95 w 359"/>
                <a:gd name="T65" fmla="*/ 158 h 179"/>
                <a:gd name="T66" fmla="*/ 112 w 359"/>
                <a:gd name="T67" fmla="*/ 165 h 179"/>
                <a:gd name="T68" fmla="*/ 128 w 359"/>
                <a:gd name="T69" fmla="*/ 170 h 179"/>
                <a:gd name="T70" fmla="*/ 144 w 359"/>
                <a:gd name="T71" fmla="*/ 176 h 179"/>
                <a:gd name="T72" fmla="*/ 162 w 359"/>
                <a:gd name="T73" fmla="*/ 178 h 179"/>
                <a:gd name="T74" fmla="*/ 180 w 359"/>
                <a:gd name="T75" fmla="*/ 179 h 179"/>
                <a:gd name="T76" fmla="*/ 180 w 359"/>
                <a:gd name="T77" fmla="*/ 179 h 179"/>
                <a:gd name="T78" fmla="*/ 199 w 359"/>
                <a:gd name="T79" fmla="*/ 178 h 179"/>
                <a:gd name="T80" fmla="*/ 217 w 359"/>
                <a:gd name="T81" fmla="*/ 176 h 179"/>
                <a:gd name="T82" fmla="*/ 233 w 359"/>
                <a:gd name="T83" fmla="*/ 170 h 179"/>
                <a:gd name="T84" fmla="*/ 250 w 359"/>
                <a:gd name="T85" fmla="*/ 165 h 179"/>
                <a:gd name="T86" fmla="*/ 266 w 359"/>
                <a:gd name="T87" fmla="*/ 158 h 179"/>
                <a:gd name="T88" fmla="*/ 280 w 359"/>
                <a:gd name="T89" fmla="*/ 149 h 179"/>
                <a:gd name="T90" fmla="*/ 294 w 359"/>
                <a:gd name="T91" fmla="*/ 138 h 179"/>
                <a:gd name="T92" fmla="*/ 307 w 359"/>
                <a:gd name="T93" fmla="*/ 126 h 179"/>
                <a:gd name="T94" fmla="*/ 319 w 359"/>
                <a:gd name="T95" fmla="*/ 113 h 179"/>
                <a:gd name="T96" fmla="*/ 328 w 359"/>
                <a:gd name="T97" fmla="*/ 101 h 179"/>
                <a:gd name="T98" fmla="*/ 337 w 359"/>
                <a:gd name="T99" fmla="*/ 84 h 179"/>
                <a:gd name="T100" fmla="*/ 346 w 359"/>
                <a:gd name="T101" fmla="*/ 70 h 179"/>
                <a:gd name="T102" fmla="*/ 352 w 359"/>
                <a:gd name="T103" fmla="*/ 52 h 179"/>
                <a:gd name="T104" fmla="*/ 355 w 359"/>
                <a:gd name="T105" fmla="*/ 36 h 179"/>
                <a:gd name="T106" fmla="*/ 359 w 359"/>
                <a:gd name="T107" fmla="*/ 18 h 179"/>
                <a:gd name="T108" fmla="*/ 359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62" y="178"/>
                  </a:lnTo>
                  <a:lnTo>
                    <a:pt x="144" y="176"/>
                  </a:lnTo>
                  <a:lnTo>
                    <a:pt x="128" y="170"/>
                  </a:lnTo>
                  <a:lnTo>
                    <a:pt x="112" y="165"/>
                  </a:lnTo>
                  <a:lnTo>
                    <a:pt x="95" y="158"/>
                  </a:lnTo>
                  <a:lnTo>
                    <a:pt x="81" y="149"/>
                  </a:lnTo>
                  <a:lnTo>
                    <a:pt x="67" y="138"/>
                  </a:lnTo>
                  <a:lnTo>
                    <a:pt x="54" y="126"/>
                  </a:lnTo>
                  <a:lnTo>
                    <a:pt x="42" y="113"/>
                  </a:lnTo>
                  <a:lnTo>
                    <a:pt x="33" y="101"/>
                  </a:lnTo>
                  <a:lnTo>
                    <a:pt x="24" y="84"/>
                  </a:lnTo>
                  <a:lnTo>
                    <a:pt x="15" y="70"/>
                  </a:lnTo>
                  <a:lnTo>
                    <a:pt x="9" y="52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5" y="70"/>
                  </a:lnTo>
                  <a:lnTo>
                    <a:pt x="24" y="84"/>
                  </a:lnTo>
                  <a:lnTo>
                    <a:pt x="33" y="101"/>
                  </a:lnTo>
                  <a:lnTo>
                    <a:pt x="42" y="113"/>
                  </a:lnTo>
                  <a:lnTo>
                    <a:pt x="54" y="126"/>
                  </a:lnTo>
                  <a:lnTo>
                    <a:pt x="67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2" y="165"/>
                  </a:lnTo>
                  <a:lnTo>
                    <a:pt x="128" y="170"/>
                  </a:lnTo>
                  <a:lnTo>
                    <a:pt x="144" y="176"/>
                  </a:lnTo>
                  <a:lnTo>
                    <a:pt x="162" y="178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8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2" y="52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1244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3FCE3CDA-9FF5-4714-B0A3-9DD3FF6788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7776" y="280812"/>
              <a:ext cx="239514" cy="119424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180 w 359"/>
                <a:gd name="T5" fmla="*/ 179 h 179"/>
                <a:gd name="T6" fmla="*/ 180 w 359"/>
                <a:gd name="T7" fmla="*/ 179 h 179"/>
                <a:gd name="T8" fmla="*/ 162 w 359"/>
                <a:gd name="T9" fmla="*/ 178 h 179"/>
                <a:gd name="T10" fmla="*/ 144 w 359"/>
                <a:gd name="T11" fmla="*/ 176 h 179"/>
                <a:gd name="T12" fmla="*/ 128 w 359"/>
                <a:gd name="T13" fmla="*/ 170 h 179"/>
                <a:gd name="T14" fmla="*/ 112 w 359"/>
                <a:gd name="T15" fmla="*/ 165 h 179"/>
                <a:gd name="T16" fmla="*/ 95 w 359"/>
                <a:gd name="T17" fmla="*/ 158 h 179"/>
                <a:gd name="T18" fmla="*/ 81 w 359"/>
                <a:gd name="T19" fmla="*/ 149 h 179"/>
                <a:gd name="T20" fmla="*/ 67 w 359"/>
                <a:gd name="T21" fmla="*/ 138 h 179"/>
                <a:gd name="T22" fmla="*/ 54 w 359"/>
                <a:gd name="T23" fmla="*/ 126 h 179"/>
                <a:gd name="T24" fmla="*/ 42 w 359"/>
                <a:gd name="T25" fmla="*/ 113 h 179"/>
                <a:gd name="T26" fmla="*/ 33 w 359"/>
                <a:gd name="T27" fmla="*/ 101 h 179"/>
                <a:gd name="T28" fmla="*/ 24 w 359"/>
                <a:gd name="T29" fmla="*/ 84 h 179"/>
                <a:gd name="T30" fmla="*/ 15 w 359"/>
                <a:gd name="T31" fmla="*/ 70 h 179"/>
                <a:gd name="T32" fmla="*/ 9 w 359"/>
                <a:gd name="T33" fmla="*/ 52 h 179"/>
                <a:gd name="T34" fmla="*/ 4 w 359"/>
                <a:gd name="T35" fmla="*/ 36 h 179"/>
                <a:gd name="T36" fmla="*/ 2 w 359"/>
                <a:gd name="T37" fmla="*/ 18 h 179"/>
                <a:gd name="T38" fmla="*/ 0 w 359"/>
                <a:gd name="T39" fmla="*/ 0 h 179"/>
                <a:gd name="T40" fmla="*/ 0 w 359"/>
                <a:gd name="T41" fmla="*/ 0 h 179"/>
                <a:gd name="T42" fmla="*/ 0 w 359"/>
                <a:gd name="T43" fmla="*/ 0 h 179"/>
                <a:gd name="T44" fmla="*/ 2 w 359"/>
                <a:gd name="T45" fmla="*/ 18 h 179"/>
                <a:gd name="T46" fmla="*/ 4 w 359"/>
                <a:gd name="T47" fmla="*/ 36 h 179"/>
                <a:gd name="T48" fmla="*/ 9 w 359"/>
                <a:gd name="T49" fmla="*/ 52 h 179"/>
                <a:gd name="T50" fmla="*/ 15 w 359"/>
                <a:gd name="T51" fmla="*/ 70 h 179"/>
                <a:gd name="T52" fmla="*/ 24 w 359"/>
                <a:gd name="T53" fmla="*/ 84 h 179"/>
                <a:gd name="T54" fmla="*/ 33 w 359"/>
                <a:gd name="T55" fmla="*/ 101 h 179"/>
                <a:gd name="T56" fmla="*/ 42 w 359"/>
                <a:gd name="T57" fmla="*/ 113 h 179"/>
                <a:gd name="T58" fmla="*/ 54 w 359"/>
                <a:gd name="T59" fmla="*/ 126 h 179"/>
                <a:gd name="T60" fmla="*/ 67 w 359"/>
                <a:gd name="T61" fmla="*/ 138 h 179"/>
                <a:gd name="T62" fmla="*/ 81 w 359"/>
                <a:gd name="T63" fmla="*/ 149 h 179"/>
                <a:gd name="T64" fmla="*/ 95 w 359"/>
                <a:gd name="T65" fmla="*/ 158 h 179"/>
                <a:gd name="T66" fmla="*/ 112 w 359"/>
                <a:gd name="T67" fmla="*/ 165 h 179"/>
                <a:gd name="T68" fmla="*/ 128 w 359"/>
                <a:gd name="T69" fmla="*/ 170 h 179"/>
                <a:gd name="T70" fmla="*/ 144 w 359"/>
                <a:gd name="T71" fmla="*/ 176 h 179"/>
                <a:gd name="T72" fmla="*/ 162 w 359"/>
                <a:gd name="T73" fmla="*/ 178 h 179"/>
                <a:gd name="T74" fmla="*/ 180 w 359"/>
                <a:gd name="T75" fmla="*/ 179 h 179"/>
                <a:gd name="T76" fmla="*/ 180 w 359"/>
                <a:gd name="T77" fmla="*/ 179 h 179"/>
                <a:gd name="T78" fmla="*/ 199 w 359"/>
                <a:gd name="T79" fmla="*/ 178 h 179"/>
                <a:gd name="T80" fmla="*/ 217 w 359"/>
                <a:gd name="T81" fmla="*/ 176 h 179"/>
                <a:gd name="T82" fmla="*/ 233 w 359"/>
                <a:gd name="T83" fmla="*/ 170 h 179"/>
                <a:gd name="T84" fmla="*/ 250 w 359"/>
                <a:gd name="T85" fmla="*/ 165 h 179"/>
                <a:gd name="T86" fmla="*/ 266 w 359"/>
                <a:gd name="T87" fmla="*/ 158 h 179"/>
                <a:gd name="T88" fmla="*/ 280 w 359"/>
                <a:gd name="T89" fmla="*/ 149 h 179"/>
                <a:gd name="T90" fmla="*/ 294 w 359"/>
                <a:gd name="T91" fmla="*/ 138 h 179"/>
                <a:gd name="T92" fmla="*/ 307 w 359"/>
                <a:gd name="T93" fmla="*/ 126 h 179"/>
                <a:gd name="T94" fmla="*/ 319 w 359"/>
                <a:gd name="T95" fmla="*/ 113 h 179"/>
                <a:gd name="T96" fmla="*/ 328 w 359"/>
                <a:gd name="T97" fmla="*/ 101 h 179"/>
                <a:gd name="T98" fmla="*/ 337 w 359"/>
                <a:gd name="T99" fmla="*/ 84 h 179"/>
                <a:gd name="T100" fmla="*/ 346 w 359"/>
                <a:gd name="T101" fmla="*/ 70 h 179"/>
                <a:gd name="T102" fmla="*/ 352 w 359"/>
                <a:gd name="T103" fmla="*/ 52 h 179"/>
                <a:gd name="T104" fmla="*/ 355 w 359"/>
                <a:gd name="T105" fmla="*/ 36 h 179"/>
                <a:gd name="T106" fmla="*/ 359 w 359"/>
                <a:gd name="T107" fmla="*/ 18 h 179"/>
                <a:gd name="T108" fmla="*/ 359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62" y="178"/>
                  </a:lnTo>
                  <a:lnTo>
                    <a:pt x="144" y="176"/>
                  </a:lnTo>
                  <a:lnTo>
                    <a:pt x="128" y="170"/>
                  </a:lnTo>
                  <a:lnTo>
                    <a:pt x="112" y="165"/>
                  </a:lnTo>
                  <a:lnTo>
                    <a:pt x="95" y="158"/>
                  </a:lnTo>
                  <a:lnTo>
                    <a:pt x="81" y="149"/>
                  </a:lnTo>
                  <a:lnTo>
                    <a:pt x="67" y="138"/>
                  </a:lnTo>
                  <a:lnTo>
                    <a:pt x="54" y="126"/>
                  </a:lnTo>
                  <a:lnTo>
                    <a:pt x="42" y="113"/>
                  </a:lnTo>
                  <a:lnTo>
                    <a:pt x="33" y="101"/>
                  </a:lnTo>
                  <a:lnTo>
                    <a:pt x="24" y="84"/>
                  </a:lnTo>
                  <a:lnTo>
                    <a:pt x="15" y="70"/>
                  </a:lnTo>
                  <a:lnTo>
                    <a:pt x="9" y="52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5" y="70"/>
                  </a:lnTo>
                  <a:lnTo>
                    <a:pt x="24" y="84"/>
                  </a:lnTo>
                  <a:lnTo>
                    <a:pt x="33" y="101"/>
                  </a:lnTo>
                  <a:lnTo>
                    <a:pt x="42" y="113"/>
                  </a:lnTo>
                  <a:lnTo>
                    <a:pt x="54" y="126"/>
                  </a:lnTo>
                  <a:lnTo>
                    <a:pt x="67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2" y="165"/>
                  </a:lnTo>
                  <a:lnTo>
                    <a:pt x="128" y="170"/>
                  </a:lnTo>
                  <a:lnTo>
                    <a:pt x="144" y="176"/>
                  </a:lnTo>
                  <a:lnTo>
                    <a:pt x="162" y="178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8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2" y="52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8DAF56F5-0B59-4D55-8210-EFB9814E16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79 w 358"/>
                <a:gd name="T3" fmla="*/ 0 h 179"/>
                <a:gd name="T4" fmla="*/ 161 w 358"/>
                <a:gd name="T5" fmla="*/ 0 h 179"/>
                <a:gd name="T6" fmla="*/ 143 w 358"/>
                <a:gd name="T7" fmla="*/ 4 h 179"/>
                <a:gd name="T8" fmla="*/ 127 w 358"/>
                <a:gd name="T9" fmla="*/ 7 h 179"/>
                <a:gd name="T10" fmla="*/ 111 w 358"/>
                <a:gd name="T11" fmla="*/ 13 h 179"/>
                <a:gd name="T12" fmla="*/ 95 w 358"/>
                <a:gd name="T13" fmla="*/ 22 h 179"/>
                <a:gd name="T14" fmla="*/ 81 w 358"/>
                <a:gd name="T15" fmla="*/ 30 h 179"/>
                <a:gd name="T16" fmla="*/ 66 w 358"/>
                <a:gd name="T17" fmla="*/ 39 h 179"/>
                <a:gd name="T18" fmla="*/ 54 w 358"/>
                <a:gd name="T19" fmla="*/ 52 h 179"/>
                <a:gd name="T20" fmla="*/ 41 w 358"/>
                <a:gd name="T21" fmla="*/ 65 h 179"/>
                <a:gd name="T22" fmla="*/ 32 w 358"/>
                <a:gd name="T23" fmla="*/ 79 h 179"/>
                <a:gd name="T24" fmla="*/ 23 w 358"/>
                <a:gd name="T25" fmla="*/ 93 h 179"/>
                <a:gd name="T26" fmla="*/ 14 w 358"/>
                <a:gd name="T27" fmla="*/ 109 h 179"/>
                <a:gd name="T28" fmla="*/ 9 w 358"/>
                <a:gd name="T29" fmla="*/ 125 h 179"/>
                <a:gd name="T30" fmla="*/ 3 w 358"/>
                <a:gd name="T31" fmla="*/ 142 h 179"/>
                <a:gd name="T32" fmla="*/ 2 w 358"/>
                <a:gd name="T33" fmla="*/ 159 h 179"/>
                <a:gd name="T34" fmla="*/ 0 w 358"/>
                <a:gd name="T35" fmla="*/ 179 h 179"/>
                <a:gd name="T36" fmla="*/ 0 w 358"/>
                <a:gd name="T37" fmla="*/ 179 h 179"/>
                <a:gd name="T38" fmla="*/ 0 w 358"/>
                <a:gd name="T39" fmla="*/ 179 h 179"/>
                <a:gd name="T40" fmla="*/ 2 w 358"/>
                <a:gd name="T41" fmla="*/ 159 h 179"/>
                <a:gd name="T42" fmla="*/ 3 w 358"/>
                <a:gd name="T43" fmla="*/ 142 h 179"/>
                <a:gd name="T44" fmla="*/ 9 w 358"/>
                <a:gd name="T45" fmla="*/ 125 h 179"/>
                <a:gd name="T46" fmla="*/ 14 w 358"/>
                <a:gd name="T47" fmla="*/ 109 h 179"/>
                <a:gd name="T48" fmla="*/ 23 w 358"/>
                <a:gd name="T49" fmla="*/ 93 h 179"/>
                <a:gd name="T50" fmla="*/ 32 w 358"/>
                <a:gd name="T51" fmla="*/ 79 h 179"/>
                <a:gd name="T52" fmla="*/ 41 w 358"/>
                <a:gd name="T53" fmla="*/ 65 h 179"/>
                <a:gd name="T54" fmla="*/ 54 w 358"/>
                <a:gd name="T55" fmla="*/ 52 h 179"/>
                <a:gd name="T56" fmla="*/ 66 w 358"/>
                <a:gd name="T57" fmla="*/ 39 h 179"/>
                <a:gd name="T58" fmla="*/ 81 w 358"/>
                <a:gd name="T59" fmla="*/ 30 h 179"/>
                <a:gd name="T60" fmla="*/ 95 w 358"/>
                <a:gd name="T61" fmla="*/ 22 h 179"/>
                <a:gd name="T62" fmla="*/ 111 w 358"/>
                <a:gd name="T63" fmla="*/ 13 h 179"/>
                <a:gd name="T64" fmla="*/ 127 w 358"/>
                <a:gd name="T65" fmla="*/ 7 h 179"/>
                <a:gd name="T66" fmla="*/ 143 w 358"/>
                <a:gd name="T67" fmla="*/ 4 h 179"/>
                <a:gd name="T68" fmla="*/ 161 w 358"/>
                <a:gd name="T69" fmla="*/ 0 h 179"/>
                <a:gd name="T70" fmla="*/ 179 w 358"/>
                <a:gd name="T71" fmla="*/ 0 h 179"/>
                <a:gd name="T72" fmla="*/ 179 w 358"/>
                <a:gd name="T73" fmla="*/ 179 h 179"/>
                <a:gd name="T74" fmla="*/ 358 w 358"/>
                <a:gd name="T75" fmla="*/ 179 h 179"/>
                <a:gd name="T76" fmla="*/ 358 w 358"/>
                <a:gd name="T77" fmla="*/ 179 h 179"/>
                <a:gd name="T78" fmla="*/ 358 w 358"/>
                <a:gd name="T79" fmla="*/ 159 h 179"/>
                <a:gd name="T80" fmla="*/ 355 w 358"/>
                <a:gd name="T81" fmla="*/ 142 h 179"/>
                <a:gd name="T82" fmla="*/ 351 w 358"/>
                <a:gd name="T83" fmla="*/ 125 h 179"/>
                <a:gd name="T84" fmla="*/ 346 w 358"/>
                <a:gd name="T85" fmla="*/ 109 h 179"/>
                <a:gd name="T86" fmla="*/ 337 w 358"/>
                <a:gd name="T87" fmla="*/ 93 h 179"/>
                <a:gd name="T88" fmla="*/ 328 w 358"/>
                <a:gd name="T89" fmla="*/ 79 h 179"/>
                <a:gd name="T90" fmla="*/ 319 w 358"/>
                <a:gd name="T91" fmla="*/ 65 h 179"/>
                <a:gd name="T92" fmla="*/ 306 w 358"/>
                <a:gd name="T93" fmla="*/ 52 h 179"/>
                <a:gd name="T94" fmla="*/ 294 w 358"/>
                <a:gd name="T95" fmla="*/ 39 h 179"/>
                <a:gd name="T96" fmla="*/ 279 w 358"/>
                <a:gd name="T97" fmla="*/ 30 h 179"/>
                <a:gd name="T98" fmla="*/ 265 w 358"/>
                <a:gd name="T99" fmla="*/ 22 h 179"/>
                <a:gd name="T100" fmla="*/ 249 w 358"/>
                <a:gd name="T101" fmla="*/ 13 h 179"/>
                <a:gd name="T102" fmla="*/ 233 w 358"/>
                <a:gd name="T103" fmla="*/ 7 h 179"/>
                <a:gd name="T104" fmla="*/ 217 w 358"/>
                <a:gd name="T105" fmla="*/ 4 h 179"/>
                <a:gd name="T106" fmla="*/ 199 w 358"/>
                <a:gd name="T107" fmla="*/ 0 h 179"/>
                <a:gd name="T108" fmla="*/ 179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59"/>
                  </a:lnTo>
                  <a:lnTo>
                    <a:pt x="3" y="142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3" y="93"/>
                  </a:lnTo>
                  <a:lnTo>
                    <a:pt x="32" y="79"/>
                  </a:lnTo>
                  <a:lnTo>
                    <a:pt x="41" y="65"/>
                  </a:lnTo>
                  <a:lnTo>
                    <a:pt x="54" y="52"/>
                  </a:lnTo>
                  <a:lnTo>
                    <a:pt x="66" y="39"/>
                  </a:lnTo>
                  <a:lnTo>
                    <a:pt x="81" y="30"/>
                  </a:lnTo>
                  <a:lnTo>
                    <a:pt x="95" y="22"/>
                  </a:lnTo>
                  <a:lnTo>
                    <a:pt x="111" y="13"/>
                  </a:lnTo>
                  <a:lnTo>
                    <a:pt x="127" y="7"/>
                  </a:lnTo>
                  <a:lnTo>
                    <a:pt x="143" y="4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4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15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7F360AC7-9D8E-478B-8A9C-9BD98B4E48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79 w 358"/>
                <a:gd name="T3" fmla="*/ 0 h 179"/>
                <a:gd name="T4" fmla="*/ 161 w 358"/>
                <a:gd name="T5" fmla="*/ 0 h 179"/>
                <a:gd name="T6" fmla="*/ 143 w 358"/>
                <a:gd name="T7" fmla="*/ 4 h 179"/>
                <a:gd name="T8" fmla="*/ 127 w 358"/>
                <a:gd name="T9" fmla="*/ 7 h 179"/>
                <a:gd name="T10" fmla="*/ 111 w 358"/>
                <a:gd name="T11" fmla="*/ 13 h 179"/>
                <a:gd name="T12" fmla="*/ 95 w 358"/>
                <a:gd name="T13" fmla="*/ 22 h 179"/>
                <a:gd name="T14" fmla="*/ 81 w 358"/>
                <a:gd name="T15" fmla="*/ 30 h 179"/>
                <a:gd name="T16" fmla="*/ 66 w 358"/>
                <a:gd name="T17" fmla="*/ 39 h 179"/>
                <a:gd name="T18" fmla="*/ 54 w 358"/>
                <a:gd name="T19" fmla="*/ 52 h 179"/>
                <a:gd name="T20" fmla="*/ 41 w 358"/>
                <a:gd name="T21" fmla="*/ 65 h 179"/>
                <a:gd name="T22" fmla="*/ 32 w 358"/>
                <a:gd name="T23" fmla="*/ 79 h 179"/>
                <a:gd name="T24" fmla="*/ 23 w 358"/>
                <a:gd name="T25" fmla="*/ 93 h 179"/>
                <a:gd name="T26" fmla="*/ 14 w 358"/>
                <a:gd name="T27" fmla="*/ 109 h 179"/>
                <a:gd name="T28" fmla="*/ 9 w 358"/>
                <a:gd name="T29" fmla="*/ 125 h 179"/>
                <a:gd name="T30" fmla="*/ 3 w 358"/>
                <a:gd name="T31" fmla="*/ 142 h 179"/>
                <a:gd name="T32" fmla="*/ 2 w 358"/>
                <a:gd name="T33" fmla="*/ 159 h 179"/>
                <a:gd name="T34" fmla="*/ 0 w 358"/>
                <a:gd name="T35" fmla="*/ 179 h 179"/>
                <a:gd name="T36" fmla="*/ 0 w 358"/>
                <a:gd name="T37" fmla="*/ 179 h 179"/>
                <a:gd name="T38" fmla="*/ 0 w 358"/>
                <a:gd name="T39" fmla="*/ 179 h 179"/>
                <a:gd name="T40" fmla="*/ 2 w 358"/>
                <a:gd name="T41" fmla="*/ 159 h 179"/>
                <a:gd name="T42" fmla="*/ 3 w 358"/>
                <a:gd name="T43" fmla="*/ 142 h 179"/>
                <a:gd name="T44" fmla="*/ 9 w 358"/>
                <a:gd name="T45" fmla="*/ 125 h 179"/>
                <a:gd name="T46" fmla="*/ 14 w 358"/>
                <a:gd name="T47" fmla="*/ 109 h 179"/>
                <a:gd name="T48" fmla="*/ 23 w 358"/>
                <a:gd name="T49" fmla="*/ 93 h 179"/>
                <a:gd name="T50" fmla="*/ 32 w 358"/>
                <a:gd name="T51" fmla="*/ 79 h 179"/>
                <a:gd name="T52" fmla="*/ 41 w 358"/>
                <a:gd name="T53" fmla="*/ 65 h 179"/>
                <a:gd name="T54" fmla="*/ 54 w 358"/>
                <a:gd name="T55" fmla="*/ 52 h 179"/>
                <a:gd name="T56" fmla="*/ 66 w 358"/>
                <a:gd name="T57" fmla="*/ 39 h 179"/>
                <a:gd name="T58" fmla="*/ 81 w 358"/>
                <a:gd name="T59" fmla="*/ 30 h 179"/>
                <a:gd name="T60" fmla="*/ 95 w 358"/>
                <a:gd name="T61" fmla="*/ 22 h 179"/>
                <a:gd name="T62" fmla="*/ 111 w 358"/>
                <a:gd name="T63" fmla="*/ 13 h 179"/>
                <a:gd name="T64" fmla="*/ 127 w 358"/>
                <a:gd name="T65" fmla="*/ 7 h 179"/>
                <a:gd name="T66" fmla="*/ 143 w 358"/>
                <a:gd name="T67" fmla="*/ 4 h 179"/>
                <a:gd name="T68" fmla="*/ 161 w 358"/>
                <a:gd name="T69" fmla="*/ 0 h 179"/>
                <a:gd name="T70" fmla="*/ 179 w 358"/>
                <a:gd name="T71" fmla="*/ 0 h 179"/>
                <a:gd name="T72" fmla="*/ 179 w 358"/>
                <a:gd name="T73" fmla="*/ 179 h 179"/>
                <a:gd name="T74" fmla="*/ 358 w 358"/>
                <a:gd name="T75" fmla="*/ 179 h 179"/>
                <a:gd name="T76" fmla="*/ 358 w 358"/>
                <a:gd name="T77" fmla="*/ 179 h 179"/>
                <a:gd name="T78" fmla="*/ 358 w 358"/>
                <a:gd name="T79" fmla="*/ 159 h 179"/>
                <a:gd name="T80" fmla="*/ 355 w 358"/>
                <a:gd name="T81" fmla="*/ 142 h 179"/>
                <a:gd name="T82" fmla="*/ 351 w 358"/>
                <a:gd name="T83" fmla="*/ 125 h 179"/>
                <a:gd name="T84" fmla="*/ 346 w 358"/>
                <a:gd name="T85" fmla="*/ 109 h 179"/>
                <a:gd name="T86" fmla="*/ 337 w 358"/>
                <a:gd name="T87" fmla="*/ 93 h 179"/>
                <a:gd name="T88" fmla="*/ 328 w 358"/>
                <a:gd name="T89" fmla="*/ 79 h 179"/>
                <a:gd name="T90" fmla="*/ 319 w 358"/>
                <a:gd name="T91" fmla="*/ 65 h 179"/>
                <a:gd name="T92" fmla="*/ 306 w 358"/>
                <a:gd name="T93" fmla="*/ 52 h 179"/>
                <a:gd name="T94" fmla="*/ 294 w 358"/>
                <a:gd name="T95" fmla="*/ 39 h 179"/>
                <a:gd name="T96" fmla="*/ 279 w 358"/>
                <a:gd name="T97" fmla="*/ 30 h 179"/>
                <a:gd name="T98" fmla="*/ 265 w 358"/>
                <a:gd name="T99" fmla="*/ 22 h 179"/>
                <a:gd name="T100" fmla="*/ 249 w 358"/>
                <a:gd name="T101" fmla="*/ 13 h 179"/>
                <a:gd name="T102" fmla="*/ 233 w 358"/>
                <a:gd name="T103" fmla="*/ 7 h 179"/>
                <a:gd name="T104" fmla="*/ 217 w 358"/>
                <a:gd name="T105" fmla="*/ 4 h 179"/>
                <a:gd name="T106" fmla="*/ 199 w 358"/>
                <a:gd name="T107" fmla="*/ 0 h 179"/>
                <a:gd name="T108" fmla="*/ 179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59"/>
                  </a:lnTo>
                  <a:lnTo>
                    <a:pt x="3" y="142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3" y="93"/>
                  </a:lnTo>
                  <a:lnTo>
                    <a:pt x="32" y="79"/>
                  </a:lnTo>
                  <a:lnTo>
                    <a:pt x="41" y="65"/>
                  </a:lnTo>
                  <a:lnTo>
                    <a:pt x="54" y="52"/>
                  </a:lnTo>
                  <a:lnTo>
                    <a:pt x="66" y="39"/>
                  </a:lnTo>
                  <a:lnTo>
                    <a:pt x="81" y="30"/>
                  </a:lnTo>
                  <a:lnTo>
                    <a:pt x="95" y="22"/>
                  </a:lnTo>
                  <a:lnTo>
                    <a:pt x="111" y="13"/>
                  </a:lnTo>
                  <a:lnTo>
                    <a:pt x="127" y="7"/>
                  </a:lnTo>
                  <a:lnTo>
                    <a:pt x="143" y="4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4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85276875-CA9A-4879-95E1-65E540E127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95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DE2563C2-7BD4-4A42-B5EE-CC4B437F41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7290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B77C9E69-A7F3-4822-BF77-889F29BF232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95073" y="161388"/>
              <a:ext cx="119424" cy="238847"/>
            </a:xfrm>
            <a:custGeom>
              <a:avLst/>
              <a:gdLst>
                <a:gd name="T0" fmla="*/ 179 w 179"/>
                <a:gd name="T1" fmla="*/ 179 h 358"/>
                <a:gd name="T2" fmla="*/ 0 w 179"/>
                <a:gd name="T3" fmla="*/ 179 h 358"/>
                <a:gd name="T4" fmla="*/ 0 w 179"/>
                <a:gd name="T5" fmla="*/ 358 h 358"/>
                <a:gd name="T6" fmla="*/ 0 w 179"/>
                <a:gd name="T7" fmla="*/ 358 h 358"/>
                <a:gd name="T8" fmla="*/ 0 w 179"/>
                <a:gd name="T9" fmla="*/ 358 h 358"/>
                <a:gd name="T10" fmla="*/ 20 w 179"/>
                <a:gd name="T11" fmla="*/ 357 h 358"/>
                <a:gd name="T12" fmla="*/ 38 w 179"/>
                <a:gd name="T13" fmla="*/ 355 h 358"/>
                <a:gd name="T14" fmla="*/ 54 w 179"/>
                <a:gd name="T15" fmla="*/ 349 h 358"/>
                <a:gd name="T16" fmla="*/ 70 w 179"/>
                <a:gd name="T17" fmla="*/ 344 h 358"/>
                <a:gd name="T18" fmla="*/ 86 w 179"/>
                <a:gd name="T19" fmla="*/ 337 h 358"/>
                <a:gd name="T20" fmla="*/ 100 w 179"/>
                <a:gd name="T21" fmla="*/ 328 h 358"/>
                <a:gd name="T22" fmla="*/ 115 w 179"/>
                <a:gd name="T23" fmla="*/ 317 h 358"/>
                <a:gd name="T24" fmla="*/ 127 w 179"/>
                <a:gd name="T25" fmla="*/ 305 h 358"/>
                <a:gd name="T26" fmla="*/ 140 w 179"/>
                <a:gd name="T27" fmla="*/ 292 h 358"/>
                <a:gd name="T28" fmla="*/ 149 w 179"/>
                <a:gd name="T29" fmla="*/ 280 h 358"/>
                <a:gd name="T30" fmla="*/ 158 w 179"/>
                <a:gd name="T31" fmla="*/ 263 h 358"/>
                <a:gd name="T32" fmla="*/ 167 w 179"/>
                <a:gd name="T33" fmla="*/ 249 h 358"/>
                <a:gd name="T34" fmla="*/ 172 w 179"/>
                <a:gd name="T35" fmla="*/ 231 h 358"/>
                <a:gd name="T36" fmla="*/ 176 w 179"/>
                <a:gd name="T37" fmla="*/ 215 h 358"/>
                <a:gd name="T38" fmla="*/ 179 w 179"/>
                <a:gd name="T39" fmla="*/ 197 h 358"/>
                <a:gd name="T40" fmla="*/ 179 w 179"/>
                <a:gd name="T41" fmla="*/ 179 h 358"/>
                <a:gd name="T42" fmla="*/ 0 w 179"/>
                <a:gd name="T43" fmla="*/ 0 h 358"/>
                <a:gd name="T44" fmla="*/ 0 w 179"/>
                <a:gd name="T45" fmla="*/ 0 h 358"/>
                <a:gd name="T46" fmla="*/ 0 w 179"/>
                <a:gd name="T47" fmla="*/ 0 h 358"/>
                <a:gd name="T48" fmla="*/ 20 w 179"/>
                <a:gd name="T49" fmla="*/ 0 h 358"/>
                <a:gd name="T50" fmla="*/ 38 w 179"/>
                <a:gd name="T51" fmla="*/ 4 h 358"/>
                <a:gd name="T52" fmla="*/ 54 w 179"/>
                <a:gd name="T53" fmla="*/ 7 h 358"/>
                <a:gd name="T54" fmla="*/ 70 w 179"/>
                <a:gd name="T55" fmla="*/ 13 h 358"/>
                <a:gd name="T56" fmla="*/ 86 w 179"/>
                <a:gd name="T57" fmla="*/ 22 h 358"/>
                <a:gd name="T58" fmla="*/ 100 w 179"/>
                <a:gd name="T59" fmla="*/ 30 h 358"/>
                <a:gd name="T60" fmla="*/ 115 w 179"/>
                <a:gd name="T61" fmla="*/ 39 h 358"/>
                <a:gd name="T62" fmla="*/ 127 w 179"/>
                <a:gd name="T63" fmla="*/ 52 h 358"/>
                <a:gd name="T64" fmla="*/ 140 w 179"/>
                <a:gd name="T65" fmla="*/ 65 h 358"/>
                <a:gd name="T66" fmla="*/ 149 w 179"/>
                <a:gd name="T67" fmla="*/ 79 h 358"/>
                <a:gd name="T68" fmla="*/ 158 w 179"/>
                <a:gd name="T69" fmla="*/ 93 h 358"/>
                <a:gd name="T70" fmla="*/ 167 w 179"/>
                <a:gd name="T71" fmla="*/ 109 h 358"/>
                <a:gd name="T72" fmla="*/ 172 w 179"/>
                <a:gd name="T73" fmla="*/ 125 h 358"/>
                <a:gd name="T74" fmla="*/ 176 w 179"/>
                <a:gd name="T75" fmla="*/ 142 h 358"/>
                <a:gd name="T76" fmla="*/ 179 w 179"/>
                <a:gd name="T77" fmla="*/ 159 h 358"/>
                <a:gd name="T78" fmla="*/ 179 w 179"/>
                <a:gd name="T79" fmla="*/ 179 h 358"/>
                <a:gd name="T80" fmla="*/ 179 w 179"/>
                <a:gd name="T81" fmla="*/ 179 h 358"/>
                <a:gd name="T82" fmla="*/ 179 w 179"/>
                <a:gd name="T83" fmla="*/ 179 h 358"/>
                <a:gd name="T84" fmla="*/ 179 w 179"/>
                <a:gd name="T85" fmla="*/ 179 h 358"/>
                <a:gd name="T86" fmla="*/ 179 w 179"/>
                <a:gd name="T87" fmla="*/ 179 h 358"/>
                <a:gd name="T88" fmla="*/ 179 w 179"/>
                <a:gd name="T89" fmla="*/ 159 h 358"/>
                <a:gd name="T90" fmla="*/ 176 w 179"/>
                <a:gd name="T91" fmla="*/ 142 h 358"/>
                <a:gd name="T92" fmla="*/ 172 w 179"/>
                <a:gd name="T93" fmla="*/ 125 h 358"/>
                <a:gd name="T94" fmla="*/ 167 w 179"/>
                <a:gd name="T95" fmla="*/ 109 h 358"/>
                <a:gd name="T96" fmla="*/ 158 w 179"/>
                <a:gd name="T97" fmla="*/ 93 h 358"/>
                <a:gd name="T98" fmla="*/ 149 w 179"/>
                <a:gd name="T99" fmla="*/ 79 h 358"/>
                <a:gd name="T100" fmla="*/ 140 w 179"/>
                <a:gd name="T101" fmla="*/ 65 h 358"/>
                <a:gd name="T102" fmla="*/ 127 w 179"/>
                <a:gd name="T103" fmla="*/ 52 h 358"/>
                <a:gd name="T104" fmla="*/ 115 w 179"/>
                <a:gd name="T105" fmla="*/ 39 h 358"/>
                <a:gd name="T106" fmla="*/ 100 w 179"/>
                <a:gd name="T107" fmla="*/ 30 h 358"/>
                <a:gd name="T108" fmla="*/ 86 w 179"/>
                <a:gd name="T109" fmla="*/ 22 h 358"/>
                <a:gd name="T110" fmla="*/ 70 w 179"/>
                <a:gd name="T111" fmla="*/ 13 h 358"/>
                <a:gd name="T112" fmla="*/ 54 w 179"/>
                <a:gd name="T113" fmla="*/ 7 h 358"/>
                <a:gd name="T114" fmla="*/ 38 w 179"/>
                <a:gd name="T115" fmla="*/ 4 h 358"/>
                <a:gd name="T116" fmla="*/ 20 w 179"/>
                <a:gd name="T117" fmla="*/ 0 h 358"/>
                <a:gd name="T118" fmla="*/ 0 w 179"/>
                <a:gd name="T11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9" h="358">
                  <a:moveTo>
                    <a:pt x="179" y="179"/>
                  </a:moveTo>
                  <a:lnTo>
                    <a:pt x="0" y="179"/>
                  </a:lnTo>
                  <a:lnTo>
                    <a:pt x="0" y="358"/>
                  </a:lnTo>
                  <a:lnTo>
                    <a:pt x="0" y="358"/>
                  </a:lnTo>
                  <a:lnTo>
                    <a:pt x="0" y="358"/>
                  </a:lnTo>
                  <a:lnTo>
                    <a:pt x="20" y="357"/>
                  </a:lnTo>
                  <a:lnTo>
                    <a:pt x="38" y="355"/>
                  </a:lnTo>
                  <a:lnTo>
                    <a:pt x="54" y="349"/>
                  </a:lnTo>
                  <a:lnTo>
                    <a:pt x="70" y="344"/>
                  </a:lnTo>
                  <a:lnTo>
                    <a:pt x="86" y="337"/>
                  </a:lnTo>
                  <a:lnTo>
                    <a:pt x="100" y="328"/>
                  </a:lnTo>
                  <a:lnTo>
                    <a:pt x="115" y="317"/>
                  </a:lnTo>
                  <a:lnTo>
                    <a:pt x="127" y="305"/>
                  </a:lnTo>
                  <a:lnTo>
                    <a:pt x="140" y="292"/>
                  </a:lnTo>
                  <a:lnTo>
                    <a:pt x="149" y="280"/>
                  </a:lnTo>
                  <a:lnTo>
                    <a:pt x="158" y="263"/>
                  </a:lnTo>
                  <a:lnTo>
                    <a:pt x="167" y="249"/>
                  </a:lnTo>
                  <a:lnTo>
                    <a:pt x="172" y="231"/>
                  </a:lnTo>
                  <a:lnTo>
                    <a:pt x="176" y="215"/>
                  </a:lnTo>
                  <a:lnTo>
                    <a:pt x="179" y="197"/>
                  </a:lnTo>
                  <a:lnTo>
                    <a:pt x="179" y="179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38" y="4"/>
                  </a:lnTo>
                  <a:lnTo>
                    <a:pt x="54" y="7"/>
                  </a:lnTo>
                  <a:lnTo>
                    <a:pt x="70" y="13"/>
                  </a:lnTo>
                  <a:lnTo>
                    <a:pt x="86" y="22"/>
                  </a:lnTo>
                  <a:lnTo>
                    <a:pt x="100" y="30"/>
                  </a:lnTo>
                  <a:lnTo>
                    <a:pt x="115" y="39"/>
                  </a:lnTo>
                  <a:lnTo>
                    <a:pt x="127" y="52"/>
                  </a:lnTo>
                  <a:lnTo>
                    <a:pt x="140" y="65"/>
                  </a:lnTo>
                  <a:lnTo>
                    <a:pt x="149" y="79"/>
                  </a:lnTo>
                  <a:lnTo>
                    <a:pt x="158" y="93"/>
                  </a:lnTo>
                  <a:lnTo>
                    <a:pt x="167" y="109"/>
                  </a:lnTo>
                  <a:lnTo>
                    <a:pt x="172" y="125"/>
                  </a:lnTo>
                  <a:lnTo>
                    <a:pt x="176" y="142"/>
                  </a:lnTo>
                  <a:lnTo>
                    <a:pt x="179" y="15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E97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1C0013BC-936D-48DA-99BF-6B841F6DFD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5073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20 w 179"/>
                <a:gd name="T11" fmla="*/ 178 h 179"/>
                <a:gd name="T12" fmla="*/ 38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5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9 w 179"/>
                <a:gd name="T29" fmla="*/ 101 h 179"/>
                <a:gd name="T30" fmla="*/ 158 w 179"/>
                <a:gd name="T31" fmla="*/ 84 h 179"/>
                <a:gd name="T32" fmla="*/ 167 w 179"/>
                <a:gd name="T33" fmla="*/ 70 h 179"/>
                <a:gd name="T34" fmla="*/ 172 w 179"/>
                <a:gd name="T35" fmla="*/ 52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0" y="178"/>
                  </a:lnTo>
                  <a:lnTo>
                    <a:pt x="38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9" y="101"/>
                  </a:lnTo>
                  <a:lnTo>
                    <a:pt x="158" y="84"/>
                  </a:lnTo>
                  <a:lnTo>
                    <a:pt x="167" y="70"/>
                  </a:lnTo>
                  <a:lnTo>
                    <a:pt x="172" y="52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5F936370-461B-4E2C-AD37-E8BC5A1FE5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5073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0 w 179"/>
                <a:gd name="T7" fmla="*/ 0 h 179"/>
                <a:gd name="T8" fmla="*/ 38 w 179"/>
                <a:gd name="T9" fmla="*/ 4 h 179"/>
                <a:gd name="T10" fmla="*/ 54 w 179"/>
                <a:gd name="T11" fmla="*/ 7 h 179"/>
                <a:gd name="T12" fmla="*/ 70 w 179"/>
                <a:gd name="T13" fmla="*/ 13 h 179"/>
                <a:gd name="T14" fmla="*/ 86 w 179"/>
                <a:gd name="T15" fmla="*/ 22 h 179"/>
                <a:gd name="T16" fmla="*/ 100 w 179"/>
                <a:gd name="T17" fmla="*/ 30 h 179"/>
                <a:gd name="T18" fmla="*/ 115 w 179"/>
                <a:gd name="T19" fmla="*/ 39 h 179"/>
                <a:gd name="T20" fmla="*/ 127 w 179"/>
                <a:gd name="T21" fmla="*/ 52 h 179"/>
                <a:gd name="T22" fmla="*/ 140 w 179"/>
                <a:gd name="T23" fmla="*/ 65 h 179"/>
                <a:gd name="T24" fmla="*/ 149 w 179"/>
                <a:gd name="T25" fmla="*/ 79 h 179"/>
                <a:gd name="T26" fmla="*/ 158 w 179"/>
                <a:gd name="T27" fmla="*/ 93 h 179"/>
                <a:gd name="T28" fmla="*/ 167 w 179"/>
                <a:gd name="T29" fmla="*/ 109 h 179"/>
                <a:gd name="T30" fmla="*/ 172 w 179"/>
                <a:gd name="T31" fmla="*/ 125 h 179"/>
                <a:gd name="T32" fmla="*/ 176 w 179"/>
                <a:gd name="T33" fmla="*/ 142 h 179"/>
                <a:gd name="T34" fmla="*/ 179 w 179"/>
                <a:gd name="T35" fmla="*/ 159 h 179"/>
                <a:gd name="T36" fmla="*/ 179 w 179"/>
                <a:gd name="T37" fmla="*/ 179 h 179"/>
                <a:gd name="T38" fmla="*/ 179 w 179"/>
                <a:gd name="T39" fmla="*/ 179 h 179"/>
                <a:gd name="T40" fmla="*/ 179 w 179"/>
                <a:gd name="T41" fmla="*/ 179 h 179"/>
                <a:gd name="T42" fmla="*/ 179 w 179"/>
                <a:gd name="T43" fmla="*/ 179 h 179"/>
                <a:gd name="T44" fmla="*/ 179 w 179"/>
                <a:gd name="T45" fmla="*/ 179 h 179"/>
                <a:gd name="T46" fmla="*/ 179 w 179"/>
                <a:gd name="T47" fmla="*/ 159 h 179"/>
                <a:gd name="T48" fmla="*/ 176 w 179"/>
                <a:gd name="T49" fmla="*/ 142 h 179"/>
                <a:gd name="T50" fmla="*/ 172 w 179"/>
                <a:gd name="T51" fmla="*/ 125 h 179"/>
                <a:gd name="T52" fmla="*/ 167 w 179"/>
                <a:gd name="T53" fmla="*/ 109 h 179"/>
                <a:gd name="T54" fmla="*/ 158 w 179"/>
                <a:gd name="T55" fmla="*/ 93 h 179"/>
                <a:gd name="T56" fmla="*/ 149 w 179"/>
                <a:gd name="T57" fmla="*/ 79 h 179"/>
                <a:gd name="T58" fmla="*/ 140 w 179"/>
                <a:gd name="T59" fmla="*/ 65 h 179"/>
                <a:gd name="T60" fmla="*/ 127 w 179"/>
                <a:gd name="T61" fmla="*/ 52 h 179"/>
                <a:gd name="T62" fmla="*/ 115 w 179"/>
                <a:gd name="T63" fmla="*/ 39 h 179"/>
                <a:gd name="T64" fmla="*/ 100 w 179"/>
                <a:gd name="T65" fmla="*/ 30 h 179"/>
                <a:gd name="T66" fmla="*/ 86 w 179"/>
                <a:gd name="T67" fmla="*/ 22 h 179"/>
                <a:gd name="T68" fmla="*/ 70 w 179"/>
                <a:gd name="T69" fmla="*/ 13 h 179"/>
                <a:gd name="T70" fmla="*/ 54 w 179"/>
                <a:gd name="T71" fmla="*/ 7 h 179"/>
                <a:gd name="T72" fmla="*/ 38 w 179"/>
                <a:gd name="T73" fmla="*/ 4 h 179"/>
                <a:gd name="T74" fmla="*/ 20 w 179"/>
                <a:gd name="T75" fmla="*/ 0 h 179"/>
                <a:gd name="T76" fmla="*/ 0 w 17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38" y="4"/>
                  </a:lnTo>
                  <a:lnTo>
                    <a:pt x="54" y="7"/>
                  </a:lnTo>
                  <a:lnTo>
                    <a:pt x="70" y="13"/>
                  </a:lnTo>
                  <a:lnTo>
                    <a:pt x="86" y="22"/>
                  </a:lnTo>
                  <a:lnTo>
                    <a:pt x="100" y="30"/>
                  </a:lnTo>
                  <a:lnTo>
                    <a:pt x="115" y="39"/>
                  </a:lnTo>
                  <a:lnTo>
                    <a:pt x="127" y="52"/>
                  </a:lnTo>
                  <a:lnTo>
                    <a:pt x="140" y="65"/>
                  </a:lnTo>
                  <a:lnTo>
                    <a:pt x="149" y="79"/>
                  </a:lnTo>
                  <a:lnTo>
                    <a:pt x="158" y="93"/>
                  </a:lnTo>
                  <a:lnTo>
                    <a:pt x="167" y="109"/>
                  </a:lnTo>
                  <a:lnTo>
                    <a:pt x="172" y="125"/>
                  </a:lnTo>
                  <a:lnTo>
                    <a:pt x="176" y="142"/>
                  </a:lnTo>
                  <a:lnTo>
                    <a:pt x="179" y="15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48D649B0-1447-479D-9580-0F67D8DB13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161388"/>
              <a:ext cx="238847" cy="238847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179 h 358"/>
                <a:gd name="T4" fmla="*/ 0 w 358"/>
                <a:gd name="T5" fmla="*/ 179 h 358"/>
                <a:gd name="T6" fmla="*/ 0 w 358"/>
                <a:gd name="T7" fmla="*/ 179 h 358"/>
                <a:gd name="T8" fmla="*/ 0 w 358"/>
                <a:gd name="T9" fmla="*/ 179 h 358"/>
                <a:gd name="T10" fmla="*/ 179 w 358"/>
                <a:gd name="T11" fmla="*/ 179 h 358"/>
                <a:gd name="T12" fmla="*/ 179 w 358"/>
                <a:gd name="T13" fmla="*/ 358 h 358"/>
                <a:gd name="T14" fmla="*/ 179 w 358"/>
                <a:gd name="T15" fmla="*/ 358 h 358"/>
                <a:gd name="T16" fmla="*/ 179 w 358"/>
                <a:gd name="T17" fmla="*/ 179 h 358"/>
                <a:gd name="T18" fmla="*/ 358 w 358"/>
                <a:gd name="T19" fmla="*/ 179 h 358"/>
                <a:gd name="T20" fmla="*/ 358 w 358"/>
                <a:gd name="T21" fmla="*/ 179 h 358"/>
                <a:gd name="T22" fmla="*/ 358 w 358"/>
                <a:gd name="T23" fmla="*/ 179 h 358"/>
                <a:gd name="T24" fmla="*/ 358 w 358"/>
                <a:gd name="T25" fmla="*/ 159 h 358"/>
                <a:gd name="T26" fmla="*/ 355 w 358"/>
                <a:gd name="T27" fmla="*/ 142 h 358"/>
                <a:gd name="T28" fmla="*/ 351 w 358"/>
                <a:gd name="T29" fmla="*/ 125 h 358"/>
                <a:gd name="T30" fmla="*/ 346 w 358"/>
                <a:gd name="T31" fmla="*/ 109 h 358"/>
                <a:gd name="T32" fmla="*/ 337 w 358"/>
                <a:gd name="T33" fmla="*/ 93 h 358"/>
                <a:gd name="T34" fmla="*/ 328 w 358"/>
                <a:gd name="T35" fmla="*/ 79 h 358"/>
                <a:gd name="T36" fmla="*/ 319 w 358"/>
                <a:gd name="T37" fmla="*/ 65 h 358"/>
                <a:gd name="T38" fmla="*/ 306 w 358"/>
                <a:gd name="T39" fmla="*/ 52 h 358"/>
                <a:gd name="T40" fmla="*/ 294 w 358"/>
                <a:gd name="T41" fmla="*/ 39 h 358"/>
                <a:gd name="T42" fmla="*/ 279 w 358"/>
                <a:gd name="T43" fmla="*/ 30 h 358"/>
                <a:gd name="T44" fmla="*/ 265 w 358"/>
                <a:gd name="T45" fmla="*/ 22 h 358"/>
                <a:gd name="T46" fmla="*/ 249 w 358"/>
                <a:gd name="T47" fmla="*/ 13 h 358"/>
                <a:gd name="T48" fmla="*/ 233 w 358"/>
                <a:gd name="T49" fmla="*/ 7 h 358"/>
                <a:gd name="T50" fmla="*/ 217 w 358"/>
                <a:gd name="T51" fmla="*/ 4 h 358"/>
                <a:gd name="T52" fmla="*/ 199 w 358"/>
                <a:gd name="T53" fmla="*/ 0 h 358"/>
                <a:gd name="T54" fmla="*/ 179 w 358"/>
                <a:gd name="T55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4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76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FDECF65B-B263-4A5C-A0EC-4E9ADA35D7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161388"/>
              <a:ext cx="238847" cy="238847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179 h 358"/>
                <a:gd name="T4" fmla="*/ 0 w 358"/>
                <a:gd name="T5" fmla="*/ 179 h 358"/>
                <a:gd name="T6" fmla="*/ 0 w 358"/>
                <a:gd name="T7" fmla="*/ 179 h 358"/>
                <a:gd name="T8" fmla="*/ 0 w 358"/>
                <a:gd name="T9" fmla="*/ 179 h 358"/>
                <a:gd name="T10" fmla="*/ 179 w 358"/>
                <a:gd name="T11" fmla="*/ 179 h 358"/>
                <a:gd name="T12" fmla="*/ 179 w 358"/>
                <a:gd name="T13" fmla="*/ 358 h 358"/>
                <a:gd name="T14" fmla="*/ 179 w 358"/>
                <a:gd name="T15" fmla="*/ 358 h 358"/>
                <a:gd name="T16" fmla="*/ 179 w 358"/>
                <a:gd name="T17" fmla="*/ 179 h 358"/>
                <a:gd name="T18" fmla="*/ 358 w 358"/>
                <a:gd name="T19" fmla="*/ 179 h 358"/>
                <a:gd name="T20" fmla="*/ 358 w 358"/>
                <a:gd name="T21" fmla="*/ 179 h 358"/>
                <a:gd name="T22" fmla="*/ 358 w 358"/>
                <a:gd name="T23" fmla="*/ 179 h 358"/>
                <a:gd name="T24" fmla="*/ 358 w 358"/>
                <a:gd name="T25" fmla="*/ 159 h 358"/>
                <a:gd name="T26" fmla="*/ 355 w 358"/>
                <a:gd name="T27" fmla="*/ 142 h 358"/>
                <a:gd name="T28" fmla="*/ 351 w 358"/>
                <a:gd name="T29" fmla="*/ 125 h 358"/>
                <a:gd name="T30" fmla="*/ 346 w 358"/>
                <a:gd name="T31" fmla="*/ 109 h 358"/>
                <a:gd name="T32" fmla="*/ 337 w 358"/>
                <a:gd name="T33" fmla="*/ 93 h 358"/>
                <a:gd name="T34" fmla="*/ 328 w 358"/>
                <a:gd name="T35" fmla="*/ 79 h 358"/>
                <a:gd name="T36" fmla="*/ 319 w 358"/>
                <a:gd name="T37" fmla="*/ 65 h 358"/>
                <a:gd name="T38" fmla="*/ 306 w 358"/>
                <a:gd name="T39" fmla="*/ 52 h 358"/>
                <a:gd name="T40" fmla="*/ 294 w 358"/>
                <a:gd name="T41" fmla="*/ 39 h 358"/>
                <a:gd name="T42" fmla="*/ 279 w 358"/>
                <a:gd name="T43" fmla="*/ 30 h 358"/>
                <a:gd name="T44" fmla="*/ 265 w 358"/>
                <a:gd name="T45" fmla="*/ 22 h 358"/>
                <a:gd name="T46" fmla="*/ 249 w 358"/>
                <a:gd name="T47" fmla="*/ 13 h 358"/>
                <a:gd name="T48" fmla="*/ 233 w 358"/>
                <a:gd name="T49" fmla="*/ 7 h 358"/>
                <a:gd name="T50" fmla="*/ 217 w 358"/>
                <a:gd name="T51" fmla="*/ 4 h 358"/>
                <a:gd name="T52" fmla="*/ 199 w 358"/>
                <a:gd name="T53" fmla="*/ 0 h 358"/>
                <a:gd name="T54" fmla="*/ 179 w 358"/>
                <a:gd name="T55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4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886938A5-E6A5-44E8-9AAC-1B2D672C93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3 w 179"/>
                <a:gd name="T9" fmla="*/ 36 h 179"/>
                <a:gd name="T10" fmla="*/ 9 w 179"/>
                <a:gd name="T11" fmla="*/ 52 h 179"/>
                <a:gd name="T12" fmla="*/ 14 w 179"/>
                <a:gd name="T13" fmla="*/ 70 h 179"/>
                <a:gd name="T14" fmla="*/ 23 w 179"/>
                <a:gd name="T15" fmla="*/ 84 h 179"/>
                <a:gd name="T16" fmla="*/ 32 w 179"/>
                <a:gd name="T17" fmla="*/ 101 h 179"/>
                <a:gd name="T18" fmla="*/ 41 w 179"/>
                <a:gd name="T19" fmla="*/ 113 h 179"/>
                <a:gd name="T20" fmla="*/ 54 w 179"/>
                <a:gd name="T21" fmla="*/ 126 h 179"/>
                <a:gd name="T22" fmla="*/ 66 w 179"/>
                <a:gd name="T23" fmla="*/ 138 h 179"/>
                <a:gd name="T24" fmla="*/ 80 w 179"/>
                <a:gd name="T25" fmla="*/ 149 h 179"/>
                <a:gd name="T26" fmla="*/ 95 w 179"/>
                <a:gd name="T27" fmla="*/ 158 h 179"/>
                <a:gd name="T28" fmla="*/ 111 w 179"/>
                <a:gd name="T29" fmla="*/ 165 h 179"/>
                <a:gd name="T30" fmla="*/ 127 w 179"/>
                <a:gd name="T31" fmla="*/ 170 h 179"/>
                <a:gd name="T32" fmla="*/ 143 w 179"/>
                <a:gd name="T33" fmla="*/ 176 h 179"/>
                <a:gd name="T34" fmla="*/ 161 w 179"/>
                <a:gd name="T35" fmla="*/ 178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4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F5418119-08FE-4620-B863-F5DE2211C0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3 w 179"/>
                <a:gd name="T9" fmla="*/ 36 h 179"/>
                <a:gd name="T10" fmla="*/ 9 w 179"/>
                <a:gd name="T11" fmla="*/ 52 h 179"/>
                <a:gd name="T12" fmla="*/ 14 w 179"/>
                <a:gd name="T13" fmla="*/ 70 h 179"/>
                <a:gd name="T14" fmla="*/ 23 w 179"/>
                <a:gd name="T15" fmla="*/ 84 h 179"/>
                <a:gd name="T16" fmla="*/ 32 w 179"/>
                <a:gd name="T17" fmla="*/ 101 h 179"/>
                <a:gd name="T18" fmla="*/ 41 w 179"/>
                <a:gd name="T19" fmla="*/ 113 h 179"/>
                <a:gd name="T20" fmla="*/ 54 w 179"/>
                <a:gd name="T21" fmla="*/ 126 h 179"/>
                <a:gd name="T22" fmla="*/ 66 w 179"/>
                <a:gd name="T23" fmla="*/ 138 h 179"/>
                <a:gd name="T24" fmla="*/ 80 w 179"/>
                <a:gd name="T25" fmla="*/ 149 h 179"/>
                <a:gd name="T26" fmla="*/ 95 w 179"/>
                <a:gd name="T27" fmla="*/ 158 h 179"/>
                <a:gd name="T28" fmla="*/ 111 w 179"/>
                <a:gd name="T29" fmla="*/ 165 h 179"/>
                <a:gd name="T30" fmla="*/ 127 w 179"/>
                <a:gd name="T31" fmla="*/ 170 h 179"/>
                <a:gd name="T32" fmla="*/ 143 w 179"/>
                <a:gd name="T33" fmla="*/ 176 h 179"/>
                <a:gd name="T34" fmla="*/ 161 w 179"/>
                <a:gd name="T35" fmla="*/ 178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6F522476-2D5C-4CC8-B6CF-17455DBDC7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96" y="280812"/>
              <a:ext cx="239514" cy="119424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2 h 179"/>
                <a:gd name="T14" fmla="*/ 15 w 359"/>
                <a:gd name="T15" fmla="*/ 70 h 179"/>
                <a:gd name="T16" fmla="*/ 23 w 359"/>
                <a:gd name="T17" fmla="*/ 84 h 179"/>
                <a:gd name="T18" fmla="*/ 32 w 359"/>
                <a:gd name="T19" fmla="*/ 101 h 179"/>
                <a:gd name="T20" fmla="*/ 41 w 359"/>
                <a:gd name="T21" fmla="*/ 113 h 179"/>
                <a:gd name="T22" fmla="*/ 54 w 359"/>
                <a:gd name="T23" fmla="*/ 126 h 179"/>
                <a:gd name="T24" fmla="*/ 67 w 359"/>
                <a:gd name="T25" fmla="*/ 138 h 179"/>
                <a:gd name="T26" fmla="*/ 81 w 359"/>
                <a:gd name="T27" fmla="*/ 149 h 179"/>
                <a:gd name="T28" fmla="*/ 95 w 359"/>
                <a:gd name="T29" fmla="*/ 158 h 179"/>
                <a:gd name="T30" fmla="*/ 111 w 359"/>
                <a:gd name="T31" fmla="*/ 165 h 179"/>
                <a:gd name="T32" fmla="*/ 127 w 359"/>
                <a:gd name="T33" fmla="*/ 170 h 179"/>
                <a:gd name="T34" fmla="*/ 144 w 359"/>
                <a:gd name="T35" fmla="*/ 176 h 179"/>
                <a:gd name="T36" fmla="*/ 161 w 359"/>
                <a:gd name="T37" fmla="*/ 178 h 179"/>
                <a:gd name="T38" fmla="*/ 179 w 359"/>
                <a:gd name="T39" fmla="*/ 179 h 179"/>
                <a:gd name="T40" fmla="*/ 179 w 359"/>
                <a:gd name="T41" fmla="*/ 179 h 179"/>
                <a:gd name="T42" fmla="*/ 199 w 359"/>
                <a:gd name="T43" fmla="*/ 178 h 179"/>
                <a:gd name="T44" fmla="*/ 217 w 359"/>
                <a:gd name="T45" fmla="*/ 176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8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6 h 179"/>
                <a:gd name="T58" fmla="*/ 319 w 359"/>
                <a:gd name="T59" fmla="*/ 113 h 179"/>
                <a:gd name="T60" fmla="*/ 328 w 359"/>
                <a:gd name="T61" fmla="*/ 101 h 179"/>
                <a:gd name="T62" fmla="*/ 337 w 359"/>
                <a:gd name="T63" fmla="*/ 84 h 179"/>
                <a:gd name="T64" fmla="*/ 346 w 359"/>
                <a:gd name="T65" fmla="*/ 70 h 179"/>
                <a:gd name="T66" fmla="*/ 351 w 359"/>
                <a:gd name="T67" fmla="*/ 52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5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7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4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4BA2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A46A24F3-D03E-45AA-AAF7-1643352AFE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96" y="280812"/>
              <a:ext cx="239514" cy="119424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2 h 179"/>
                <a:gd name="T14" fmla="*/ 15 w 359"/>
                <a:gd name="T15" fmla="*/ 70 h 179"/>
                <a:gd name="T16" fmla="*/ 23 w 359"/>
                <a:gd name="T17" fmla="*/ 84 h 179"/>
                <a:gd name="T18" fmla="*/ 32 w 359"/>
                <a:gd name="T19" fmla="*/ 101 h 179"/>
                <a:gd name="T20" fmla="*/ 41 w 359"/>
                <a:gd name="T21" fmla="*/ 113 h 179"/>
                <a:gd name="T22" fmla="*/ 54 w 359"/>
                <a:gd name="T23" fmla="*/ 126 h 179"/>
                <a:gd name="T24" fmla="*/ 67 w 359"/>
                <a:gd name="T25" fmla="*/ 138 h 179"/>
                <a:gd name="T26" fmla="*/ 81 w 359"/>
                <a:gd name="T27" fmla="*/ 149 h 179"/>
                <a:gd name="T28" fmla="*/ 95 w 359"/>
                <a:gd name="T29" fmla="*/ 158 h 179"/>
                <a:gd name="T30" fmla="*/ 111 w 359"/>
                <a:gd name="T31" fmla="*/ 165 h 179"/>
                <a:gd name="T32" fmla="*/ 127 w 359"/>
                <a:gd name="T33" fmla="*/ 170 h 179"/>
                <a:gd name="T34" fmla="*/ 144 w 359"/>
                <a:gd name="T35" fmla="*/ 176 h 179"/>
                <a:gd name="T36" fmla="*/ 161 w 359"/>
                <a:gd name="T37" fmla="*/ 178 h 179"/>
                <a:gd name="T38" fmla="*/ 179 w 359"/>
                <a:gd name="T39" fmla="*/ 179 h 179"/>
                <a:gd name="T40" fmla="*/ 179 w 359"/>
                <a:gd name="T41" fmla="*/ 179 h 179"/>
                <a:gd name="T42" fmla="*/ 199 w 359"/>
                <a:gd name="T43" fmla="*/ 178 h 179"/>
                <a:gd name="T44" fmla="*/ 217 w 359"/>
                <a:gd name="T45" fmla="*/ 176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8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6 h 179"/>
                <a:gd name="T58" fmla="*/ 319 w 359"/>
                <a:gd name="T59" fmla="*/ 113 h 179"/>
                <a:gd name="T60" fmla="*/ 328 w 359"/>
                <a:gd name="T61" fmla="*/ 101 h 179"/>
                <a:gd name="T62" fmla="*/ 337 w 359"/>
                <a:gd name="T63" fmla="*/ 84 h 179"/>
                <a:gd name="T64" fmla="*/ 346 w 359"/>
                <a:gd name="T65" fmla="*/ 70 h 179"/>
                <a:gd name="T66" fmla="*/ 351 w 359"/>
                <a:gd name="T67" fmla="*/ 52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5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7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4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9" y="178"/>
                  </a:lnTo>
                  <a:lnTo>
                    <a:pt x="217" y="176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8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6"/>
                  </a:lnTo>
                  <a:lnTo>
                    <a:pt x="319" y="113"/>
                  </a:lnTo>
                  <a:lnTo>
                    <a:pt x="328" y="101"/>
                  </a:lnTo>
                  <a:lnTo>
                    <a:pt x="337" y="84"/>
                  </a:lnTo>
                  <a:lnTo>
                    <a:pt x="346" y="70"/>
                  </a:lnTo>
                  <a:lnTo>
                    <a:pt x="351" y="52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548D0FD1-28DA-4A94-898A-CE539901F2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73434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5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0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7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5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7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9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BB9FD5B2-753F-4413-A597-A886F175D1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73434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5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0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7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5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7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32EC5954-3110-4060-A15F-B9D0CED99E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1217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4 w 179"/>
                <a:gd name="T23" fmla="*/ 126 h 179"/>
                <a:gd name="T24" fmla="*/ 66 w 179"/>
                <a:gd name="T25" fmla="*/ 138 h 179"/>
                <a:gd name="T26" fmla="*/ 81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E0F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5D27F1CD-53A3-4802-9C3A-CCA39A023E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1217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4 w 179"/>
                <a:gd name="T23" fmla="*/ 126 h 179"/>
                <a:gd name="T24" fmla="*/ 66 w 179"/>
                <a:gd name="T25" fmla="*/ 138 h 179"/>
                <a:gd name="T26" fmla="*/ 81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4" y="126"/>
                  </a:lnTo>
                  <a:lnTo>
                    <a:pt x="66" y="138"/>
                  </a:lnTo>
                  <a:lnTo>
                    <a:pt x="81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76CBBB06-D18D-4FAA-8873-5281BD7516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30154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9 w 179"/>
                <a:gd name="T11" fmla="*/ 178 h 179"/>
                <a:gd name="T12" fmla="*/ 37 w 179"/>
                <a:gd name="T13" fmla="*/ 176 h 179"/>
                <a:gd name="T14" fmla="*/ 53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4 w 179"/>
                <a:gd name="T23" fmla="*/ 138 h 179"/>
                <a:gd name="T24" fmla="*/ 127 w 179"/>
                <a:gd name="T25" fmla="*/ 126 h 179"/>
                <a:gd name="T26" fmla="*/ 139 w 179"/>
                <a:gd name="T27" fmla="*/ 113 h 179"/>
                <a:gd name="T28" fmla="*/ 148 w 179"/>
                <a:gd name="T29" fmla="*/ 101 h 179"/>
                <a:gd name="T30" fmla="*/ 157 w 179"/>
                <a:gd name="T31" fmla="*/ 84 h 179"/>
                <a:gd name="T32" fmla="*/ 166 w 179"/>
                <a:gd name="T33" fmla="*/ 70 h 179"/>
                <a:gd name="T34" fmla="*/ 172 w 179"/>
                <a:gd name="T35" fmla="*/ 52 h 179"/>
                <a:gd name="T36" fmla="*/ 175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9" y="178"/>
                  </a:lnTo>
                  <a:lnTo>
                    <a:pt x="37" y="176"/>
                  </a:lnTo>
                  <a:lnTo>
                    <a:pt x="53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4" y="138"/>
                  </a:lnTo>
                  <a:lnTo>
                    <a:pt x="127" y="126"/>
                  </a:lnTo>
                  <a:lnTo>
                    <a:pt x="139" y="113"/>
                  </a:lnTo>
                  <a:lnTo>
                    <a:pt x="148" y="101"/>
                  </a:lnTo>
                  <a:lnTo>
                    <a:pt x="157" y="84"/>
                  </a:lnTo>
                  <a:lnTo>
                    <a:pt x="166" y="70"/>
                  </a:lnTo>
                  <a:lnTo>
                    <a:pt x="172" y="52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4294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CD976B37-5440-403E-8C89-BF86FD1771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30154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9 w 179"/>
                <a:gd name="T11" fmla="*/ 178 h 179"/>
                <a:gd name="T12" fmla="*/ 37 w 179"/>
                <a:gd name="T13" fmla="*/ 176 h 179"/>
                <a:gd name="T14" fmla="*/ 53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4 w 179"/>
                <a:gd name="T23" fmla="*/ 138 h 179"/>
                <a:gd name="T24" fmla="*/ 127 w 179"/>
                <a:gd name="T25" fmla="*/ 126 h 179"/>
                <a:gd name="T26" fmla="*/ 139 w 179"/>
                <a:gd name="T27" fmla="*/ 113 h 179"/>
                <a:gd name="T28" fmla="*/ 148 w 179"/>
                <a:gd name="T29" fmla="*/ 101 h 179"/>
                <a:gd name="T30" fmla="*/ 157 w 179"/>
                <a:gd name="T31" fmla="*/ 84 h 179"/>
                <a:gd name="T32" fmla="*/ 166 w 179"/>
                <a:gd name="T33" fmla="*/ 70 h 179"/>
                <a:gd name="T34" fmla="*/ 172 w 179"/>
                <a:gd name="T35" fmla="*/ 52 h 179"/>
                <a:gd name="T36" fmla="*/ 175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9" y="178"/>
                  </a:lnTo>
                  <a:lnTo>
                    <a:pt x="37" y="176"/>
                  </a:lnTo>
                  <a:lnTo>
                    <a:pt x="53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4" y="138"/>
                  </a:lnTo>
                  <a:lnTo>
                    <a:pt x="127" y="126"/>
                  </a:lnTo>
                  <a:lnTo>
                    <a:pt x="139" y="113"/>
                  </a:lnTo>
                  <a:lnTo>
                    <a:pt x="148" y="101"/>
                  </a:lnTo>
                  <a:lnTo>
                    <a:pt x="157" y="84"/>
                  </a:lnTo>
                  <a:lnTo>
                    <a:pt x="166" y="70"/>
                  </a:lnTo>
                  <a:lnTo>
                    <a:pt x="172" y="52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466CB4DF-13B8-4DD3-82B4-E26D5AF39E1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353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6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1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8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C0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8E9D3A19-B827-4398-A5B7-85FD839C87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353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6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1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8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45">
              <a:extLst>
                <a:ext uri="{FF2B5EF4-FFF2-40B4-BE49-F238E27FC236}">
                  <a16:creationId xmlns:a16="http://schemas.microsoft.com/office/drawing/2014/main" id="{4F346A9B-E564-49B5-AF2D-EDF25825D5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7776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2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2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2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396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6E42DD8B-7529-4D33-8C7E-B292C715FD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7776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2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2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2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616CEAAB-FBF8-4C33-8695-0ADF90D18F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227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5 w 179"/>
                <a:gd name="T11" fmla="*/ 142 h 179"/>
                <a:gd name="T12" fmla="*/ 172 w 179"/>
                <a:gd name="T13" fmla="*/ 125 h 179"/>
                <a:gd name="T14" fmla="*/ 166 w 179"/>
                <a:gd name="T15" fmla="*/ 109 h 179"/>
                <a:gd name="T16" fmla="*/ 157 w 179"/>
                <a:gd name="T17" fmla="*/ 93 h 179"/>
                <a:gd name="T18" fmla="*/ 148 w 179"/>
                <a:gd name="T19" fmla="*/ 79 h 179"/>
                <a:gd name="T20" fmla="*/ 139 w 179"/>
                <a:gd name="T21" fmla="*/ 65 h 179"/>
                <a:gd name="T22" fmla="*/ 127 w 179"/>
                <a:gd name="T23" fmla="*/ 52 h 179"/>
                <a:gd name="T24" fmla="*/ 114 w 179"/>
                <a:gd name="T25" fmla="*/ 39 h 179"/>
                <a:gd name="T26" fmla="*/ 100 w 179"/>
                <a:gd name="T27" fmla="*/ 30 h 179"/>
                <a:gd name="T28" fmla="*/ 86 w 179"/>
                <a:gd name="T29" fmla="*/ 22 h 179"/>
                <a:gd name="T30" fmla="*/ 69 w 179"/>
                <a:gd name="T31" fmla="*/ 13 h 179"/>
                <a:gd name="T32" fmla="*/ 53 w 179"/>
                <a:gd name="T33" fmla="*/ 7 h 179"/>
                <a:gd name="T34" fmla="*/ 37 w 179"/>
                <a:gd name="T35" fmla="*/ 4 h 179"/>
                <a:gd name="T36" fmla="*/ 19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5" y="142"/>
                  </a:lnTo>
                  <a:lnTo>
                    <a:pt x="172" y="125"/>
                  </a:lnTo>
                  <a:lnTo>
                    <a:pt x="166" y="109"/>
                  </a:lnTo>
                  <a:lnTo>
                    <a:pt x="157" y="93"/>
                  </a:lnTo>
                  <a:lnTo>
                    <a:pt x="148" y="79"/>
                  </a:lnTo>
                  <a:lnTo>
                    <a:pt x="139" y="65"/>
                  </a:lnTo>
                  <a:lnTo>
                    <a:pt x="127" y="52"/>
                  </a:lnTo>
                  <a:lnTo>
                    <a:pt x="114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69" y="13"/>
                  </a:lnTo>
                  <a:lnTo>
                    <a:pt x="53" y="7"/>
                  </a:lnTo>
                  <a:lnTo>
                    <a:pt x="37" y="4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9119C02E-1323-480B-9201-F9AE1BF76B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227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5 w 179"/>
                <a:gd name="T11" fmla="*/ 142 h 179"/>
                <a:gd name="T12" fmla="*/ 172 w 179"/>
                <a:gd name="T13" fmla="*/ 125 h 179"/>
                <a:gd name="T14" fmla="*/ 166 w 179"/>
                <a:gd name="T15" fmla="*/ 109 h 179"/>
                <a:gd name="T16" fmla="*/ 157 w 179"/>
                <a:gd name="T17" fmla="*/ 93 h 179"/>
                <a:gd name="T18" fmla="*/ 148 w 179"/>
                <a:gd name="T19" fmla="*/ 79 h 179"/>
                <a:gd name="T20" fmla="*/ 139 w 179"/>
                <a:gd name="T21" fmla="*/ 65 h 179"/>
                <a:gd name="T22" fmla="*/ 127 w 179"/>
                <a:gd name="T23" fmla="*/ 52 h 179"/>
                <a:gd name="T24" fmla="*/ 114 w 179"/>
                <a:gd name="T25" fmla="*/ 39 h 179"/>
                <a:gd name="T26" fmla="*/ 100 w 179"/>
                <a:gd name="T27" fmla="*/ 30 h 179"/>
                <a:gd name="T28" fmla="*/ 86 w 179"/>
                <a:gd name="T29" fmla="*/ 22 h 179"/>
                <a:gd name="T30" fmla="*/ 69 w 179"/>
                <a:gd name="T31" fmla="*/ 13 h 179"/>
                <a:gd name="T32" fmla="*/ 53 w 179"/>
                <a:gd name="T33" fmla="*/ 7 h 179"/>
                <a:gd name="T34" fmla="*/ 37 w 179"/>
                <a:gd name="T35" fmla="*/ 4 h 179"/>
                <a:gd name="T36" fmla="*/ 19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5" y="142"/>
                  </a:lnTo>
                  <a:lnTo>
                    <a:pt x="172" y="125"/>
                  </a:lnTo>
                  <a:lnTo>
                    <a:pt x="166" y="109"/>
                  </a:lnTo>
                  <a:lnTo>
                    <a:pt x="157" y="93"/>
                  </a:lnTo>
                  <a:lnTo>
                    <a:pt x="148" y="79"/>
                  </a:lnTo>
                  <a:lnTo>
                    <a:pt x="139" y="65"/>
                  </a:lnTo>
                  <a:lnTo>
                    <a:pt x="127" y="52"/>
                  </a:lnTo>
                  <a:lnTo>
                    <a:pt x="114" y="39"/>
                  </a:lnTo>
                  <a:lnTo>
                    <a:pt x="100" y="30"/>
                  </a:lnTo>
                  <a:lnTo>
                    <a:pt x="86" y="22"/>
                  </a:lnTo>
                  <a:lnTo>
                    <a:pt x="69" y="13"/>
                  </a:lnTo>
                  <a:lnTo>
                    <a:pt x="53" y="7"/>
                  </a:lnTo>
                  <a:lnTo>
                    <a:pt x="37" y="4"/>
                  </a:ln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id="{F3075D17-9D91-4C18-BCF9-062FA9C64B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0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98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50">
              <a:extLst>
                <a:ext uri="{FF2B5EF4-FFF2-40B4-BE49-F238E27FC236}">
                  <a16:creationId xmlns:a16="http://schemas.microsoft.com/office/drawing/2014/main" id="{BEE9F2DB-ECD4-4252-A8FC-BEEA890231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5650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0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51">
              <a:extLst>
                <a:ext uri="{FF2B5EF4-FFF2-40B4-BE49-F238E27FC236}">
                  <a16:creationId xmlns:a16="http://schemas.microsoft.com/office/drawing/2014/main" id="{62C01DEA-1C1B-41B3-AFFF-1E80579BC63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33920" y="161388"/>
              <a:ext cx="120090" cy="119424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59 h 179"/>
                <a:gd name="T10" fmla="*/ 176 w 180"/>
                <a:gd name="T11" fmla="*/ 142 h 179"/>
                <a:gd name="T12" fmla="*/ 172 w 180"/>
                <a:gd name="T13" fmla="*/ 125 h 179"/>
                <a:gd name="T14" fmla="*/ 167 w 180"/>
                <a:gd name="T15" fmla="*/ 109 h 179"/>
                <a:gd name="T16" fmla="*/ 158 w 180"/>
                <a:gd name="T17" fmla="*/ 93 h 179"/>
                <a:gd name="T18" fmla="*/ 149 w 180"/>
                <a:gd name="T19" fmla="*/ 79 h 179"/>
                <a:gd name="T20" fmla="*/ 140 w 180"/>
                <a:gd name="T21" fmla="*/ 65 h 179"/>
                <a:gd name="T22" fmla="*/ 128 w 180"/>
                <a:gd name="T23" fmla="*/ 52 h 179"/>
                <a:gd name="T24" fmla="*/ 115 w 180"/>
                <a:gd name="T25" fmla="*/ 39 h 179"/>
                <a:gd name="T26" fmla="*/ 101 w 180"/>
                <a:gd name="T27" fmla="*/ 30 h 179"/>
                <a:gd name="T28" fmla="*/ 86 w 180"/>
                <a:gd name="T29" fmla="*/ 22 h 179"/>
                <a:gd name="T30" fmla="*/ 70 w 180"/>
                <a:gd name="T31" fmla="*/ 13 h 179"/>
                <a:gd name="T32" fmla="*/ 54 w 180"/>
                <a:gd name="T33" fmla="*/ 7 h 179"/>
                <a:gd name="T34" fmla="*/ 38 w 180"/>
                <a:gd name="T35" fmla="*/ 4 h 179"/>
                <a:gd name="T36" fmla="*/ 20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8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E4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52">
              <a:extLst>
                <a:ext uri="{FF2B5EF4-FFF2-40B4-BE49-F238E27FC236}">
                  <a16:creationId xmlns:a16="http://schemas.microsoft.com/office/drawing/2014/main" id="{DDE70133-117B-458B-AA2F-D411332497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33920" y="161388"/>
              <a:ext cx="120090" cy="119424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59 h 179"/>
                <a:gd name="T10" fmla="*/ 176 w 180"/>
                <a:gd name="T11" fmla="*/ 142 h 179"/>
                <a:gd name="T12" fmla="*/ 172 w 180"/>
                <a:gd name="T13" fmla="*/ 125 h 179"/>
                <a:gd name="T14" fmla="*/ 167 w 180"/>
                <a:gd name="T15" fmla="*/ 109 h 179"/>
                <a:gd name="T16" fmla="*/ 158 w 180"/>
                <a:gd name="T17" fmla="*/ 93 h 179"/>
                <a:gd name="T18" fmla="*/ 149 w 180"/>
                <a:gd name="T19" fmla="*/ 79 h 179"/>
                <a:gd name="T20" fmla="*/ 140 w 180"/>
                <a:gd name="T21" fmla="*/ 65 h 179"/>
                <a:gd name="T22" fmla="*/ 128 w 180"/>
                <a:gd name="T23" fmla="*/ 52 h 179"/>
                <a:gd name="T24" fmla="*/ 115 w 180"/>
                <a:gd name="T25" fmla="*/ 39 h 179"/>
                <a:gd name="T26" fmla="*/ 101 w 180"/>
                <a:gd name="T27" fmla="*/ 30 h 179"/>
                <a:gd name="T28" fmla="*/ 86 w 180"/>
                <a:gd name="T29" fmla="*/ 22 h 179"/>
                <a:gd name="T30" fmla="*/ 70 w 180"/>
                <a:gd name="T31" fmla="*/ 13 h 179"/>
                <a:gd name="T32" fmla="*/ 54 w 180"/>
                <a:gd name="T33" fmla="*/ 7 h 179"/>
                <a:gd name="T34" fmla="*/ 38 w 180"/>
                <a:gd name="T35" fmla="*/ 4 h 179"/>
                <a:gd name="T36" fmla="*/ 20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8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53">
              <a:extLst>
                <a:ext uri="{FF2B5EF4-FFF2-40B4-BE49-F238E27FC236}">
                  <a16:creationId xmlns:a16="http://schemas.microsoft.com/office/drawing/2014/main" id="{E6731E9C-6769-4F98-B3EC-29A49AD0C3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4011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0 w 179"/>
                <a:gd name="T15" fmla="*/ 30 h 179"/>
                <a:gd name="T16" fmla="*/ 66 w 179"/>
                <a:gd name="T17" fmla="*/ 39 h 179"/>
                <a:gd name="T18" fmla="*/ 53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1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A84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54">
              <a:extLst>
                <a:ext uri="{FF2B5EF4-FFF2-40B4-BE49-F238E27FC236}">
                  <a16:creationId xmlns:a16="http://schemas.microsoft.com/office/drawing/2014/main" id="{C436B05C-4B50-4D7A-9200-F052602F40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4011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0 w 179"/>
                <a:gd name="T15" fmla="*/ 30 h 179"/>
                <a:gd name="T16" fmla="*/ 66 w 179"/>
                <a:gd name="T17" fmla="*/ 39 h 179"/>
                <a:gd name="T18" fmla="*/ 53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2 h 179"/>
                <a:gd name="T32" fmla="*/ 1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55">
              <a:extLst>
                <a:ext uri="{FF2B5EF4-FFF2-40B4-BE49-F238E27FC236}">
                  <a16:creationId xmlns:a16="http://schemas.microsoft.com/office/drawing/2014/main" id="{75F0D405-72F2-421E-B745-5C1DA71DCC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2857" y="161388"/>
              <a:ext cx="239514" cy="238847"/>
            </a:xfrm>
            <a:custGeom>
              <a:avLst/>
              <a:gdLst>
                <a:gd name="T0" fmla="*/ 179 w 359"/>
                <a:gd name="T1" fmla="*/ 0 h 358"/>
                <a:gd name="T2" fmla="*/ 179 w 359"/>
                <a:gd name="T3" fmla="*/ 0 h 358"/>
                <a:gd name="T4" fmla="*/ 161 w 359"/>
                <a:gd name="T5" fmla="*/ 0 h 358"/>
                <a:gd name="T6" fmla="*/ 143 w 359"/>
                <a:gd name="T7" fmla="*/ 4 h 358"/>
                <a:gd name="T8" fmla="*/ 127 w 359"/>
                <a:gd name="T9" fmla="*/ 7 h 358"/>
                <a:gd name="T10" fmla="*/ 111 w 359"/>
                <a:gd name="T11" fmla="*/ 13 h 358"/>
                <a:gd name="T12" fmla="*/ 95 w 359"/>
                <a:gd name="T13" fmla="*/ 22 h 358"/>
                <a:gd name="T14" fmla="*/ 81 w 359"/>
                <a:gd name="T15" fmla="*/ 30 h 358"/>
                <a:gd name="T16" fmla="*/ 66 w 359"/>
                <a:gd name="T17" fmla="*/ 39 h 358"/>
                <a:gd name="T18" fmla="*/ 54 w 359"/>
                <a:gd name="T19" fmla="*/ 52 h 358"/>
                <a:gd name="T20" fmla="*/ 41 w 359"/>
                <a:gd name="T21" fmla="*/ 65 h 358"/>
                <a:gd name="T22" fmla="*/ 32 w 359"/>
                <a:gd name="T23" fmla="*/ 79 h 358"/>
                <a:gd name="T24" fmla="*/ 23 w 359"/>
                <a:gd name="T25" fmla="*/ 93 h 358"/>
                <a:gd name="T26" fmla="*/ 14 w 359"/>
                <a:gd name="T27" fmla="*/ 109 h 358"/>
                <a:gd name="T28" fmla="*/ 9 w 359"/>
                <a:gd name="T29" fmla="*/ 125 h 358"/>
                <a:gd name="T30" fmla="*/ 4 w 359"/>
                <a:gd name="T31" fmla="*/ 142 h 358"/>
                <a:gd name="T32" fmla="*/ 2 w 359"/>
                <a:gd name="T33" fmla="*/ 159 h 358"/>
                <a:gd name="T34" fmla="*/ 0 w 359"/>
                <a:gd name="T35" fmla="*/ 179 h 358"/>
                <a:gd name="T36" fmla="*/ 0 w 359"/>
                <a:gd name="T37" fmla="*/ 179 h 358"/>
                <a:gd name="T38" fmla="*/ 2 w 359"/>
                <a:gd name="T39" fmla="*/ 197 h 358"/>
                <a:gd name="T40" fmla="*/ 4 w 359"/>
                <a:gd name="T41" fmla="*/ 215 h 358"/>
                <a:gd name="T42" fmla="*/ 9 w 359"/>
                <a:gd name="T43" fmla="*/ 231 h 358"/>
                <a:gd name="T44" fmla="*/ 14 w 359"/>
                <a:gd name="T45" fmla="*/ 249 h 358"/>
                <a:gd name="T46" fmla="*/ 23 w 359"/>
                <a:gd name="T47" fmla="*/ 263 h 358"/>
                <a:gd name="T48" fmla="*/ 32 w 359"/>
                <a:gd name="T49" fmla="*/ 280 h 358"/>
                <a:gd name="T50" fmla="*/ 41 w 359"/>
                <a:gd name="T51" fmla="*/ 292 h 358"/>
                <a:gd name="T52" fmla="*/ 54 w 359"/>
                <a:gd name="T53" fmla="*/ 305 h 358"/>
                <a:gd name="T54" fmla="*/ 66 w 359"/>
                <a:gd name="T55" fmla="*/ 317 h 358"/>
                <a:gd name="T56" fmla="*/ 81 w 359"/>
                <a:gd name="T57" fmla="*/ 328 h 358"/>
                <a:gd name="T58" fmla="*/ 95 w 359"/>
                <a:gd name="T59" fmla="*/ 337 h 358"/>
                <a:gd name="T60" fmla="*/ 111 w 359"/>
                <a:gd name="T61" fmla="*/ 344 h 358"/>
                <a:gd name="T62" fmla="*/ 127 w 359"/>
                <a:gd name="T63" fmla="*/ 349 h 358"/>
                <a:gd name="T64" fmla="*/ 143 w 359"/>
                <a:gd name="T65" fmla="*/ 355 h 358"/>
                <a:gd name="T66" fmla="*/ 161 w 359"/>
                <a:gd name="T67" fmla="*/ 357 h 358"/>
                <a:gd name="T68" fmla="*/ 179 w 359"/>
                <a:gd name="T69" fmla="*/ 358 h 358"/>
                <a:gd name="T70" fmla="*/ 179 w 359"/>
                <a:gd name="T71" fmla="*/ 179 h 358"/>
                <a:gd name="T72" fmla="*/ 359 w 359"/>
                <a:gd name="T73" fmla="*/ 179 h 358"/>
                <a:gd name="T74" fmla="*/ 359 w 359"/>
                <a:gd name="T75" fmla="*/ 179 h 358"/>
                <a:gd name="T76" fmla="*/ 359 w 359"/>
                <a:gd name="T77" fmla="*/ 159 h 358"/>
                <a:gd name="T78" fmla="*/ 355 w 359"/>
                <a:gd name="T79" fmla="*/ 142 h 358"/>
                <a:gd name="T80" fmla="*/ 351 w 359"/>
                <a:gd name="T81" fmla="*/ 125 h 358"/>
                <a:gd name="T82" fmla="*/ 346 w 359"/>
                <a:gd name="T83" fmla="*/ 109 h 358"/>
                <a:gd name="T84" fmla="*/ 337 w 359"/>
                <a:gd name="T85" fmla="*/ 93 h 358"/>
                <a:gd name="T86" fmla="*/ 328 w 359"/>
                <a:gd name="T87" fmla="*/ 79 h 358"/>
                <a:gd name="T88" fmla="*/ 319 w 359"/>
                <a:gd name="T89" fmla="*/ 65 h 358"/>
                <a:gd name="T90" fmla="*/ 307 w 359"/>
                <a:gd name="T91" fmla="*/ 52 h 358"/>
                <a:gd name="T92" fmla="*/ 294 w 359"/>
                <a:gd name="T93" fmla="*/ 39 h 358"/>
                <a:gd name="T94" fmla="*/ 280 w 359"/>
                <a:gd name="T95" fmla="*/ 30 h 358"/>
                <a:gd name="T96" fmla="*/ 265 w 359"/>
                <a:gd name="T97" fmla="*/ 22 h 358"/>
                <a:gd name="T98" fmla="*/ 249 w 359"/>
                <a:gd name="T99" fmla="*/ 13 h 358"/>
                <a:gd name="T100" fmla="*/ 233 w 359"/>
                <a:gd name="T101" fmla="*/ 7 h 358"/>
                <a:gd name="T102" fmla="*/ 217 w 359"/>
                <a:gd name="T103" fmla="*/ 4 h 358"/>
                <a:gd name="T104" fmla="*/ 199 w 359"/>
                <a:gd name="T105" fmla="*/ 0 h 358"/>
                <a:gd name="T106" fmla="*/ 179 w 359"/>
                <a:gd name="T10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9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4" y="249"/>
                  </a:lnTo>
                  <a:lnTo>
                    <a:pt x="23" y="263"/>
                  </a:lnTo>
                  <a:lnTo>
                    <a:pt x="32" y="280"/>
                  </a:lnTo>
                  <a:lnTo>
                    <a:pt x="41" y="292"/>
                  </a:lnTo>
                  <a:lnTo>
                    <a:pt x="54" y="305"/>
                  </a:lnTo>
                  <a:lnTo>
                    <a:pt x="66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7" y="349"/>
                  </a:lnTo>
                  <a:lnTo>
                    <a:pt x="143" y="355"/>
                  </a:lnTo>
                  <a:lnTo>
                    <a:pt x="161" y="357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7" y="52"/>
                  </a:lnTo>
                  <a:lnTo>
                    <a:pt x="294" y="39"/>
                  </a:lnTo>
                  <a:lnTo>
                    <a:pt x="280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18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56">
              <a:extLst>
                <a:ext uri="{FF2B5EF4-FFF2-40B4-BE49-F238E27FC236}">
                  <a16:creationId xmlns:a16="http://schemas.microsoft.com/office/drawing/2014/main" id="{723D5664-81FB-44E7-8418-C20F693AAD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2857" y="161388"/>
              <a:ext cx="239514" cy="238847"/>
            </a:xfrm>
            <a:custGeom>
              <a:avLst/>
              <a:gdLst>
                <a:gd name="T0" fmla="*/ 179 w 359"/>
                <a:gd name="T1" fmla="*/ 0 h 358"/>
                <a:gd name="T2" fmla="*/ 179 w 359"/>
                <a:gd name="T3" fmla="*/ 0 h 358"/>
                <a:gd name="T4" fmla="*/ 161 w 359"/>
                <a:gd name="T5" fmla="*/ 0 h 358"/>
                <a:gd name="T6" fmla="*/ 143 w 359"/>
                <a:gd name="T7" fmla="*/ 4 h 358"/>
                <a:gd name="T8" fmla="*/ 127 w 359"/>
                <a:gd name="T9" fmla="*/ 7 h 358"/>
                <a:gd name="T10" fmla="*/ 111 w 359"/>
                <a:gd name="T11" fmla="*/ 13 h 358"/>
                <a:gd name="T12" fmla="*/ 95 w 359"/>
                <a:gd name="T13" fmla="*/ 22 h 358"/>
                <a:gd name="T14" fmla="*/ 81 w 359"/>
                <a:gd name="T15" fmla="*/ 30 h 358"/>
                <a:gd name="T16" fmla="*/ 66 w 359"/>
                <a:gd name="T17" fmla="*/ 39 h 358"/>
                <a:gd name="T18" fmla="*/ 54 w 359"/>
                <a:gd name="T19" fmla="*/ 52 h 358"/>
                <a:gd name="T20" fmla="*/ 41 w 359"/>
                <a:gd name="T21" fmla="*/ 65 h 358"/>
                <a:gd name="T22" fmla="*/ 32 w 359"/>
                <a:gd name="T23" fmla="*/ 79 h 358"/>
                <a:gd name="T24" fmla="*/ 23 w 359"/>
                <a:gd name="T25" fmla="*/ 93 h 358"/>
                <a:gd name="T26" fmla="*/ 14 w 359"/>
                <a:gd name="T27" fmla="*/ 109 h 358"/>
                <a:gd name="T28" fmla="*/ 9 w 359"/>
                <a:gd name="T29" fmla="*/ 125 h 358"/>
                <a:gd name="T30" fmla="*/ 4 w 359"/>
                <a:gd name="T31" fmla="*/ 142 h 358"/>
                <a:gd name="T32" fmla="*/ 2 w 359"/>
                <a:gd name="T33" fmla="*/ 159 h 358"/>
                <a:gd name="T34" fmla="*/ 0 w 359"/>
                <a:gd name="T35" fmla="*/ 179 h 358"/>
                <a:gd name="T36" fmla="*/ 0 w 359"/>
                <a:gd name="T37" fmla="*/ 179 h 358"/>
                <a:gd name="T38" fmla="*/ 2 w 359"/>
                <a:gd name="T39" fmla="*/ 197 h 358"/>
                <a:gd name="T40" fmla="*/ 4 w 359"/>
                <a:gd name="T41" fmla="*/ 215 h 358"/>
                <a:gd name="T42" fmla="*/ 9 w 359"/>
                <a:gd name="T43" fmla="*/ 231 h 358"/>
                <a:gd name="T44" fmla="*/ 14 w 359"/>
                <a:gd name="T45" fmla="*/ 249 h 358"/>
                <a:gd name="T46" fmla="*/ 23 w 359"/>
                <a:gd name="T47" fmla="*/ 263 h 358"/>
                <a:gd name="T48" fmla="*/ 32 w 359"/>
                <a:gd name="T49" fmla="*/ 280 h 358"/>
                <a:gd name="T50" fmla="*/ 41 w 359"/>
                <a:gd name="T51" fmla="*/ 292 h 358"/>
                <a:gd name="T52" fmla="*/ 54 w 359"/>
                <a:gd name="T53" fmla="*/ 305 h 358"/>
                <a:gd name="T54" fmla="*/ 66 w 359"/>
                <a:gd name="T55" fmla="*/ 317 h 358"/>
                <a:gd name="T56" fmla="*/ 81 w 359"/>
                <a:gd name="T57" fmla="*/ 328 h 358"/>
                <a:gd name="T58" fmla="*/ 95 w 359"/>
                <a:gd name="T59" fmla="*/ 337 h 358"/>
                <a:gd name="T60" fmla="*/ 111 w 359"/>
                <a:gd name="T61" fmla="*/ 344 h 358"/>
                <a:gd name="T62" fmla="*/ 127 w 359"/>
                <a:gd name="T63" fmla="*/ 349 h 358"/>
                <a:gd name="T64" fmla="*/ 143 w 359"/>
                <a:gd name="T65" fmla="*/ 355 h 358"/>
                <a:gd name="T66" fmla="*/ 161 w 359"/>
                <a:gd name="T67" fmla="*/ 357 h 358"/>
                <a:gd name="T68" fmla="*/ 179 w 359"/>
                <a:gd name="T69" fmla="*/ 358 h 358"/>
                <a:gd name="T70" fmla="*/ 179 w 359"/>
                <a:gd name="T71" fmla="*/ 179 h 358"/>
                <a:gd name="T72" fmla="*/ 359 w 359"/>
                <a:gd name="T73" fmla="*/ 179 h 358"/>
                <a:gd name="T74" fmla="*/ 359 w 359"/>
                <a:gd name="T75" fmla="*/ 179 h 358"/>
                <a:gd name="T76" fmla="*/ 359 w 359"/>
                <a:gd name="T77" fmla="*/ 159 h 358"/>
                <a:gd name="T78" fmla="*/ 355 w 359"/>
                <a:gd name="T79" fmla="*/ 142 h 358"/>
                <a:gd name="T80" fmla="*/ 351 w 359"/>
                <a:gd name="T81" fmla="*/ 125 h 358"/>
                <a:gd name="T82" fmla="*/ 346 w 359"/>
                <a:gd name="T83" fmla="*/ 109 h 358"/>
                <a:gd name="T84" fmla="*/ 337 w 359"/>
                <a:gd name="T85" fmla="*/ 93 h 358"/>
                <a:gd name="T86" fmla="*/ 328 w 359"/>
                <a:gd name="T87" fmla="*/ 79 h 358"/>
                <a:gd name="T88" fmla="*/ 319 w 359"/>
                <a:gd name="T89" fmla="*/ 65 h 358"/>
                <a:gd name="T90" fmla="*/ 307 w 359"/>
                <a:gd name="T91" fmla="*/ 52 h 358"/>
                <a:gd name="T92" fmla="*/ 294 w 359"/>
                <a:gd name="T93" fmla="*/ 39 h 358"/>
                <a:gd name="T94" fmla="*/ 280 w 359"/>
                <a:gd name="T95" fmla="*/ 30 h 358"/>
                <a:gd name="T96" fmla="*/ 265 w 359"/>
                <a:gd name="T97" fmla="*/ 22 h 358"/>
                <a:gd name="T98" fmla="*/ 249 w 359"/>
                <a:gd name="T99" fmla="*/ 13 h 358"/>
                <a:gd name="T100" fmla="*/ 233 w 359"/>
                <a:gd name="T101" fmla="*/ 7 h 358"/>
                <a:gd name="T102" fmla="*/ 217 w 359"/>
                <a:gd name="T103" fmla="*/ 4 h 358"/>
                <a:gd name="T104" fmla="*/ 199 w 359"/>
                <a:gd name="T105" fmla="*/ 0 h 358"/>
                <a:gd name="T106" fmla="*/ 179 w 359"/>
                <a:gd name="T10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9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4" y="249"/>
                  </a:lnTo>
                  <a:lnTo>
                    <a:pt x="23" y="263"/>
                  </a:lnTo>
                  <a:lnTo>
                    <a:pt x="32" y="280"/>
                  </a:lnTo>
                  <a:lnTo>
                    <a:pt x="41" y="292"/>
                  </a:lnTo>
                  <a:lnTo>
                    <a:pt x="54" y="305"/>
                  </a:lnTo>
                  <a:lnTo>
                    <a:pt x="66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7" y="349"/>
                  </a:lnTo>
                  <a:lnTo>
                    <a:pt x="143" y="355"/>
                  </a:lnTo>
                  <a:lnTo>
                    <a:pt x="161" y="357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59"/>
                  </a:lnTo>
                  <a:lnTo>
                    <a:pt x="355" y="142"/>
                  </a:lnTo>
                  <a:lnTo>
                    <a:pt x="351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7" y="52"/>
                  </a:lnTo>
                  <a:lnTo>
                    <a:pt x="294" y="39"/>
                  </a:lnTo>
                  <a:lnTo>
                    <a:pt x="280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4" name="Freeform 57">
              <a:extLst>
                <a:ext uri="{FF2B5EF4-FFF2-40B4-BE49-F238E27FC236}">
                  <a16:creationId xmlns:a16="http://schemas.microsoft.com/office/drawing/2014/main" id="{1933CF10-AA96-4F3C-A65B-874EA5C50BC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32371" y="161388"/>
              <a:ext cx="238847" cy="238847"/>
            </a:xfrm>
            <a:custGeom>
              <a:avLst/>
              <a:gdLst>
                <a:gd name="T0" fmla="*/ 179 w 358"/>
                <a:gd name="T1" fmla="*/ 179 h 358"/>
                <a:gd name="T2" fmla="*/ 0 w 358"/>
                <a:gd name="T3" fmla="*/ 179 h 358"/>
                <a:gd name="T4" fmla="*/ 3 w 358"/>
                <a:gd name="T5" fmla="*/ 215 h 358"/>
                <a:gd name="T6" fmla="*/ 14 w 358"/>
                <a:gd name="T7" fmla="*/ 249 h 358"/>
                <a:gd name="T8" fmla="*/ 32 w 358"/>
                <a:gd name="T9" fmla="*/ 280 h 358"/>
                <a:gd name="T10" fmla="*/ 53 w 358"/>
                <a:gd name="T11" fmla="*/ 305 h 358"/>
                <a:gd name="T12" fmla="*/ 80 w 358"/>
                <a:gd name="T13" fmla="*/ 328 h 358"/>
                <a:gd name="T14" fmla="*/ 111 w 358"/>
                <a:gd name="T15" fmla="*/ 344 h 358"/>
                <a:gd name="T16" fmla="*/ 143 w 358"/>
                <a:gd name="T17" fmla="*/ 355 h 358"/>
                <a:gd name="T18" fmla="*/ 179 w 358"/>
                <a:gd name="T19" fmla="*/ 358 h 358"/>
                <a:gd name="T20" fmla="*/ 179 w 358"/>
                <a:gd name="T21" fmla="*/ 0 h 358"/>
                <a:gd name="T22" fmla="*/ 161 w 358"/>
                <a:gd name="T23" fmla="*/ 0 h 358"/>
                <a:gd name="T24" fmla="*/ 127 w 358"/>
                <a:gd name="T25" fmla="*/ 7 h 358"/>
                <a:gd name="T26" fmla="*/ 95 w 358"/>
                <a:gd name="T27" fmla="*/ 22 h 358"/>
                <a:gd name="T28" fmla="*/ 66 w 358"/>
                <a:gd name="T29" fmla="*/ 39 h 358"/>
                <a:gd name="T30" fmla="*/ 41 w 358"/>
                <a:gd name="T31" fmla="*/ 65 h 358"/>
                <a:gd name="T32" fmla="*/ 23 w 358"/>
                <a:gd name="T33" fmla="*/ 93 h 358"/>
                <a:gd name="T34" fmla="*/ 8 w 358"/>
                <a:gd name="T35" fmla="*/ 125 h 358"/>
                <a:gd name="T36" fmla="*/ 1 w 358"/>
                <a:gd name="T37" fmla="*/ 159 h 358"/>
                <a:gd name="T38" fmla="*/ 0 w 358"/>
                <a:gd name="T39" fmla="*/ 179 h 358"/>
                <a:gd name="T40" fmla="*/ 1 w 358"/>
                <a:gd name="T41" fmla="*/ 159 h 358"/>
                <a:gd name="T42" fmla="*/ 8 w 358"/>
                <a:gd name="T43" fmla="*/ 125 h 358"/>
                <a:gd name="T44" fmla="*/ 23 w 358"/>
                <a:gd name="T45" fmla="*/ 93 h 358"/>
                <a:gd name="T46" fmla="*/ 41 w 358"/>
                <a:gd name="T47" fmla="*/ 65 h 358"/>
                <a:gd name="T48" fmla="*/ 66 w 358"/>
                <a:gd name="T49" fmla="*/ 39 h 358"/>
                <a:gd name="T50" fmla="*/ 95 w 358"/>
                <a:gd name="T51" fmla="*/ 22 h 358"/>
                <a:gd name="T52" fmla="*/ 127 w 358"/>
                <a:gd name="T53" fmla="*/ 7 h 358"/>
                <a:gd name="T54" fmla="*/ 161 w 358"/>
                <a:gd name="T55" fmla="*/ 0 h 358"/>
                <a:gd name="T56" fmla="*/ 179 w 358"/>
                <a:gd name="T57" fmla="*/ 0 h 358"/>
                <a:gd name="T58" fmla="*/ 216 w 358"/>
                <a:gd name="T59" fmla="*/ 4 h 358"/>
                <a:gd name="T60" fmla="*/ 249 w 358"/>
                <a:gd name="T61" fmla="*/ 13 h 358"/>
                <a:gd name="T62" fmla="*/ 279 w 358"/>
                <a:gd name="T63" fmla="*/ 30 h 358"/>
                <a:gd name="T64" fmla="*/ 306 w 358"/>
                <a:gd name="T65" fmla="*/ 52 h 358"/>
                <a:gd name="T66" fmla="*/ 327 w 358"/>
                <a:gd name="T67" fmla="*/ 79 h 358"/>
                <a:gd name="T68" fmla="*/ 345 w 358"/>
                <a:gd name="T69" fmla="*/ 109 h 358"/>
                <a:gd name="T70" fmla="*/ 354 w 358"/>
                <a:gd name="T71" fmla="*/ 142 h 358"/>
                <a:gd name="T72" fmla="*/ 358 w 358"/>
                <a:gd name="T73" fmla="*/ 179 h 358"/>
                <a:gd name="T74" fmla="*/ 358 w 358"/>
                <a:gd name="T75" fmla="*/ 179 h 358"/>
                <a:gd name="T76" fmla="*/ 358 w 358"/>
                <a:gd name="T77" fmla="*/ 179 h 358"/>
                <a:gd name="T78" fmla="*/ 354 w 358"/>
                <a:gd name="T79" fmla="*/ 142 h 358"/>
                <a:gd name="T80" fmla="*/ 345 w 358"/>
                <a:gd name="T81" fmla="*/ 109 h 358"/>
                <a:gd name="T82" fmla="*/ 327 w 358"/>
                <a:gd name="T83" fmla="*/ 79 h 358"/>
                <a:gd name="T84" fmla="*/ 306 w 358"/>
                <a:gd name="T85" fmla="*/ 52 h 358"/>
                <a:gd name="T86" fmla="*/ 279 w 358"/>
                <a:gd name="T87" fmla="*/ 30 h 358"/>
                <a:gd name="T88" fmla="*/ 249 w 358"/>
                <a:gd name="T89" fmla="*/ 13 h 358"/>
                <a:gd name="T90" fmla="*/ 216 w 358"/>
                <a:gd name="T91" fmla="*/ 4 h 358"/>
                <a:gd name="T92" fmla="*/ 179 w 358"/>
                <a:gd name="T9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8" h="358">
                  <a:moveTo>
                    <a:pt x="179" y="179"/>
                  </a:moveTo>
                  <a:lnTo>
                    <a:pt x="179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" y="197"/>
                  </a:lnTo>
                  <a:lnTo>
                    <a:pt x="3" y="215"/>
                  </a:lnTo>
                  <a:lnTo>
                    <a:pt x="8" y="231"/>
                  </a:lnTo>
                  <a:lnTo>
                    <a:pt x="14" y="249"/>
                  </a:lnTo>
                  <a:lnTo>
                    <a:pt x="23" y="263"/>
                  </a:lnTo>
                  <a:lnTo>
                    <a:pt x="32" y="280"/>
                  </a:lnTo>
                  <a:lnTo>
                    <a:pt x="41" y="292"/>
                  </a:lnTo>
                  <a:lnTo>
                    <a:pt x="53" y="305"/>
                  </a:lnTo>
                  <a:lnTo>
                    <a:pt x="66" y="317"/>
                  </a:lnTo>
                  <a:lnTo>
                    <a:pt x="80" y="328"/>
                  </a:lnTo>
                  <a:lnTo>
                    <a:pt x="95" y="337"/>
                  </a:lnTo>
                  <a:lnTo>
                    <a:pt x="111" y="344"/>
                  </a:lnTo>
                  <a:lnTo>
                    <a:pt x="127" y="349"/>
                  </a:lnTo>
                  <a:lnTo>
                    <a:pt x="143" y="355"/>
                  </a:lnTo>
                  <a:lnTo>
                    <a:pt x="161" y="357"/>
                  </a:lnTo>
                  <a:lnTo>
                    <a:pt x="179" y="358"/>
                  </a:lnTo>
                  <a:lnTo>
                    <a:pt x="179" y="179"/>
                  </a:lnTo>
                  <a:close/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8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" y="159"/>
                  </a:lnTo>
                  <a:lnTo>
                    <a:pt x="3" y="142"/>
                  </a:lnTo>
                  <a:lnTo>
                    <a:pt x="8" y="125"/>
                  </a:lnTo>
                  <a:lnTo>
                    <a:pt x="14" y="109"/>
                  </a:lnTo>
                  <a:lnTo>
                    <a:pt x="23" y="93"/>
                  </a:lnTo>
                  <a:lnTo>
                    <a:pt x="32" y="79"/>
                  </a:lnTo>
                  <a:lnTo>
                    <a:pt x="41" y="65"/>
                  </a:lnTo>
                  <a:lnTo>
                    <a:pt x="53" y="52"/>
                  </a:lnTo>
                  <a:lnTo>
                    <a:pt x="66" y="39"/>
                  </a:lnTo>
                  <a:lnTo>
                    <a:pt x="80" y="30"/>
                  </a:lnTo>
                  <a:lnTo>
                    <a:pt x="95" y="22"/>
                  </a:lnTo>
                  <a:lnTo>
                    <a:pt x="111" y="13"/>
                  </a:lnTo>
                  <a:lnTo>
                    <a:pt x="127" y="7"/>
                  </a:lnTo>
                  <a:lnTo>
                    <a:pt x="143" y="4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98" y="0"/>
                  </a:lnTo>
                  <a:lnTo>
                    <a:pt x="216" y="4"/>
                  </a:lnTo>
                  <a:lnTo>
                    <a:pt x="233" y="7"/>
                  </a:lnTo>
                  <a:lnTo>
                    <a:pt x="249" y="13"/>
                  </a:lnTo>
                  <a:lnTo>
                    <a:pt x="265" y="22"/>
                  </a:lnTo>
                  <a:lnTo>
                    <a:pt x="279" y="30"/>
                  </a:lnTo>
                  <a:lnTo>
                    <a:pt x="293" y="39"/>
                  </a:lnTo>
                  <a:lnTo>
                    <a:pt x="306" y="52"/>
                  </a:lnTo>
                  <a:lnTo>
                    <a:pt x="319" y="65"/>
                  </a:lnTo>
                  <a:lnTo>
                    <a:pt x="327" y="79"/>
                  </a:lnTo>
                  <a:lnTo>
                    <a:pt x="336" y="93"/>
                  </a:lnTo>
                  <a:lnTo>
                    <a:pt x="345" y="109"/>
                  </a:lnTo>
                  <a:lnTo>
                    <a:pt x="351" y="125"/>
                  </a:lnTo>
                  <a:lnTo>
                    <a:pt x="354" y="142"/>
                  </a:lnTo>
                  <a:lnTo>
                    <a:pt x="358" y="15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4" y="142"/>
                  </a:lnTo>
                  <a:lnTo>
                    <a:pt x="351" y="125"/>
                  </a:lnTo>
                  <a:lnTo>
                    <a:pt x="345" y="109"/>
                  </a:lnTo>
                  <a:lnTo>
                    <a:pt x="336" y="93"/>
                  </a:lnTo>
                  <a:lnTo>
                    <a:pt x="327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3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6" y="4"/>
                  </a:lnTo>
                  <a:lnTo>
                    <a:pt x="198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552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" name="Freeform 58">
              <a:extLst>
                <a:ext uri="{FF2B5EF4-FFF2-40B4-BE49-F238E27FC236}">
                  <a16:creationId xmlns:a16="http://schemas.microsoft.com/office/drawing/2014/main" id="{4B6F976D-55B4-4343-8DAB-5015A479D1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1 w 179"/>
                <a:gd name="T9" fmla="*/ 18 h 179"/>
                <a:gd name="T10" fmla="*/ 3 w 179"/>
                <a:gd name="T11" fmla="*/ 36 h 179"/>
                <a:gd name="T12" fmla="*/ 8 w 179"/>
                <a:gd name="T13" fmla="*/ 52 h 179"/>
                <a:gd name="T14" fmla="*/ 14 w 179"/>
                <a:gd name="T15" fmla="*/ 70 h 179"/>
                <a:gd name="T16" fmla="*/ 23 w 179"/>
                <a:gd name="T17" fmla="*/ 84 h 179"/>
                <a:gd name="T18" fmla="*/ 32 w 179"/>
                <a:gd name="T19" fmla="*/ 101 h 179"/>
                <a:gd name="T20" fmla="*/ 41 w 179"/>
                <a:gd name="T21" fmla="*/ 113 h 179"/>
                <a:gd name="T22" fmla="*/ 53 w 179"/>
                <a:gd name="T23" fmla="*/ 126 h 179"/>
                <a:gd name="T24" fmla="*/ 66 w 179"/>
                <a:gd name="T25" fmla="*/ 138 h 179"/>
                <a:gd name="T26" fmla="*/ 80 w 179"/>
                <a:gd name="T27" fmla="*/ 149 h 179"/>
                <a:gd name="T28" fmla="*/ 95 w 179"/>
                <a:gd name="T29" fmla="*/ 158 h 179"/>
                <a:gd name="T30" fmla="*/ 111 w 179"/>
                <a:gd name="T31" fmla="*/ 165 h 179"/>
                <a:gd name="T32" fmla="*/ 127 w 179"/>
                <a:gd name="T33" fmla="*/ 170 h 179"/>
                <a:gd name="T34" fmla="*/ 143 w 179"/>
                <a:gd name="T35" fmla="*/ 176 h 179"/>
                <a:gd name="T36" fmla="*/ 161 w 179"/>
                <a:gd name="T37" fmla="*/ 178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8" y="52"/>
                  </a:lnTo>
                  <a:lnTo>
                    <a:pt x="14" y="70"/>
                  </a:lnTo>
                  <a:lnTo>
                    <a:pt x="23" y="84"/>
                  </a:lnTo>
                  <a:lnTo>
                    <a:pt x="32" y="101"/>
                  </a:lnTo>
                  <a:lnTo>
                    <a:pt x="41" y="113"/>
                  </a:lnTo>
                  <a:lnTo>
                    <a:pt x="53" y="126"/>
                  </a:lnTo>
                  <a:lnTo>
                    <a:pt x="66" y="138"/>
                  </a:lnTo>
                  <a:lnTo>
                    <a:pt x="80" y="149"/>
                  </a:lnTo>
                  <a:lnTo>
                    <a:pt x="95" y="158"/>
                  </a:lnTo>
                  <a:lnTo>
                    <a:pt x="111" y="165"/>
                  </a:lnTo>
                  <a:lnTo>
                    <a:pt x="127" y="170"/>
                  </a:lnTo>
                  <a:lnTo>
                    <a:pt x="143" y="176"/>
                  </a:lnTo>
                  <a:lnTo>
                    <a:pt x="161" y="178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6" name="Freeform 59">
              <a:extLst>
                <a:ext uri="{FF2B5EF4-FFF2-40B4-BE49-F238E27FC236}">
                  <a16:creationId xmlns:a16="http://schemas.microsoft.com/office/drawing/2014/main" id="{0E1E37B0-FF59-4891-B430-398BFC1E4A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43 w 358"/>
                <a:gd name="T3" fmla="*/ 4 h 179"/>
                <a:gd name="T4" fmla="*/ 111 w 358"/>
                <a:gd name="T5" fmla="*/ 13 h 179"/>
                <a:gd name="T6" fmla="*/ 80 w 358"/>
                <a:gd name="T7" fmla="*/ 30 h 179"/>
                <a:gd name="T8" fmla="*/ 53 w 358"/>
                <a:gd name="T9" fmla="*/ 52 h 179"/>
                <a:gd name="T10" fmla="*/ 32 w 358"/>
                <a:gd name="T11" fmla="*/ 79 h 179"/>
                <a:gd name="T12" fmla="*/ 14 w 358"/>
                <a:gd name="T13" fmla="*/ 109 h 179"/>
                <a:gd name="T14" fmla="*/ 3 w 358"/>
                <a:gd name="T15" fmla="*/ 142 h 179"/>
                <a:gd name="T16" fmla="*/ 0 w 358"/>
                <a:gd name="T17" fmla="*/ 179 h 179"/>
                <a:gd name="T18" fmla="*/ 0 w 358"/>
                <a:gd name="T19" fmla="*/ 179 h 179"/>
                <a:gd name="T20" fmla="*/ 3 w 358"/>
                <a:gd name="T21" fmla="*/ 142 h 179"/>
                <a:gd name="T22" fmla="*/ 14 w 358"/>
                <a:gd name="T23" fmla="*/ 109 h 179"/>
                <a:gd name="T24" fmla="*/ 32 w 358"/>
                <a:gd name="T25" fmla="*/ 79 h 179"/>
                <a:gd name="T26" fmla="*/ 53 w 358"/>
                <a:gd name="T27" fmla="*/ 52 h 179"/>
                <a:gd name="T28" fmla="*/ 80 w 358"/>
                <a:gd name="T29" fmla="*/ 30 h 179"/>
                <a:gd name="T30" fmla="*/ 111 w 358"/>
                <a:gd name="T31" fmla="*/ 13 h 179"/>
                <a:gd name="T32" fmla="*/ 143 w 358"/>
                <a:gd name="T33" fmla="*/ 4 h 179"/>
                <a:gd name="T34" fmla="*/ 179 w 358"/>
                <a:gd name="T35" fmla="*/ 0 h 179"/>
                <a:gd name="T36" fmla="*/ 198 w 358"/>
                <a:gd name="T37" fmla="*/ 0 h 179"/>
                <a:gd name="T38" fmla="*/ 233 w 358"/>
                <a:gd name="T39" fmla="*/ 7 h 179"/>
                <a:gd name="T40" fmla="*/ 265 w 358"/>
                <a:gd name="T41" fmla="*/ 22 h 179"/>
                <a:gd name="T42" fmla="*/ 293 w 358"/>
                <a:gd name="T43" fmla="*/ 39 h 179"/>
                <a:gd name="T44" fmla="*/ 319 w 358"/>
                <a:gd name="T45" fmla="*/ 65 h 179"/>
                <a:gd name="T46" fmla="*/ 336 w 358"/>
                <a:gd name="T47" fmla="*/ 93 h 179"/>
                <a:gd name="T48" fmla="*/ 351 w 358"/>
                <a:gd name="T49" fmla="*/ 125 h 179"/>
                <a:gd name="T50" fmla="*/ 358 w 358"/>
                <a:gd name="T51" fmla="*/ 159 h 179"/>
                <a:gd name="T52" fmla="*/ 358 w 358"/>
                <a:gd name="T53" fmla="*/ 179 h 179"/>
                <a:gd name="T54" fmla="*/ 358 w 358"/>
                <a:gd name="T55" fmla="*/ 179 h 179"/>
                <a:gd name="T56" fmla="*/ 358 w 358"/>
                <a:gd name="T57" fmla="*/ 159 h 179"/>
                <a:gd name="T58" fmla="*/ 351 w 358"/>
                <a:gd name="T59" fmla="*/ 125 h 179"/>
                <a:gd name="T60" fmla="*/ 336 w 358"/>
                <a:gd name="T61" fmla="*/ 93 h 179"/>
                <a:gd name="T62" fmla="*/ 319 w 358"/>
                <a:gd name="T63" fmla="*/ 65 h 179"/>
                <a:gd name="T64" fmla="*/ 293 w 358"/>
                <a:gd name="T65" fmla="*/ 39 h 179"/>
                <a:gd name="T66" fmla="*/ 265 w 358"/>
                <a:gd name="T67" fmla="*/ 22 h 179"/>
                <a:gd name="T68" fmla="*/ 233 w 358"/>
                <a:gd name="T69" fmla="*/ 7 h 179"/>
                <a:gd name="T70" fmla="*/ 198 w 358"/>
                <a:gd name="T7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8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" y="159"/>
                  </a:lnTo>
                  <a:lnTo>
                    <a:pt x="3" y="142"/>
                  </a:lnTo>
                  <a:lnTo>
                    <a:pt x="8" y="125"/>
                  </a:lnTo>
                  <a:lnTo>
                    <a:pt x="14" y="109"/>
                  </a:lnTo>
                  <a:lnTo>
                    <a:pt x="23" y="93"/>
                  </a:lnTo>
                  <a:lnTo>
                    <a:pt x="32" y="79"/>
                  </a:lnTo>
                  <a:lnTo>
                    <a:pt x="41" y="65"/>
                  </a:lnTo>
                  <a:lnTo>
                    <a:pt x="53" y="52"/>
                  </a:lnTo>
                  <a:lnTo>
                    <a:pt x="66" y="39"/>
                  </a:lnTo>
                  <a:lnTo>
                    <a:pt x="80" y="30"/>
                  </a:lnTo>
                  <a:lnTo>
                    <a:pt x="95" y="22"/>
                  </a:lnTo>
                  <a:lnTo>
                    <a:pt x="111" y="13"/>
                  </a:lnTo>
                  <a:lnTo>
                    <a:pt x="127" y="7"/>
                  </a:lnTo>
                  <a:lnTo>
                    <a:pt x="143" y="4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98" y="0"/>
                  </a:lnTo>
                  <a:lnTo>
                    <a:pt x="216" y="4"/>
                  </a:lnTo>
                  <a:lnTo>
                    <a:pt x="233" y="7"/>
                  </a:lnTo>
                  <a:lnTo>
                    <a:pt x="249" y="13"/>
                  </a:lnTo>
                  <a:lnTo>
                    <a:pt x="265" y="22"/>
                  </a:lnTo>
                  <a:lnTo>
                    <a:pt x="279" y="30"/>
                  </a:lnTo>
                  <a:lnTo>
                    <a:pt x="293" y="39"/>
                  </a:lnTo>
                  <a:lnTo>
                    <a:pt x="306" y="52"/>
                  </a:lnTo>
                  <a:lnTo>
                    <a:pt x="319" y="65"/>
                  </a:lnTo>
                  <a:lnTo>
                    <a:pt x="327" y="79"/>
                  </a:lnTo>
                  <a:lnTo>
                    <a:pt x="336" y="93"/>
                  </a:lnTo>
                  <a:lnTo>
                    <a:pt x="345" y="109"/>
                  </a:lnTo>
                  <a:lnTo>
                    <a:pt x="351" y="125"/>
                  </a:lnTo>
                  <a:lnTo>
                    <a:pt x="354" y="142"/>
                  </a:lnTo>
                  <a:lnTo>
                    <a:pt x="358" y="15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4" y="142"/>
                  </a:lnTo>
                  <a:lnTo>
                    <a:pt x="351" y="125"/>
                  </a:lnTo>
                  <a:lnTo>
                    <a:pt x="345" y="109"/>
                  </a:lnTo>
                  <a:lnTo>
                    <a:pt x="336" y="93"/>
                  </a:lnTo>
                  <a:lnTo>
                    <a:pt x="327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3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6" y="4"/>
                  </a:lnTo>
                  <a:lnTo>
                    <a:pt x="198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7" name="Freeform 60">
              <a:extLst>
                <a:ext uri="{FF2B5EF4-FFF2-40B4-BE49-F238E27FC236}">
                  <a16:creationId xmlns:a16="http://schemas.microsoft.com/office/drawing/2014/main" id="{71BB0A31-EF51-4D2F-B1CF-0034389914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79 w 358"/>
                <a:gd name="T3" fmla="*/ 0 h 179"/>
                <a:gd name="T4" fmla="*/ 161 w 358"/>
                <a:gd name="T5" fmla="*/ 0 h 179"/>
                <a:gd name="T6" fmla="*/ 143 w 358"/>
                <a:gd name="T7" fmla="*/ 4 h 179"/>
                <a:gd name="T8" fmla="*/ 127 w 358"/>
                <a:gd name="T9" fmla="*/ 7 h 179"/>
                <a:gd name="T10" fmla="*/ 111 w 358"/>
                <a:gd name="T11" fmla="*/ 13 h 179"/>
                <a:gd name="T12" fmla="*/ 95 w 358"/>
                <a:gd name="T13" fmla="*/ 22 h 179"/>
                <a:gd name="T14" fmla="*/ 80 w 358"/>
                <a:gd name="T15" fmla="*/ 30 h 179"/>
                <a:gd name="T16" fmla="*/ 66 w 358"/>
                <a:gd name="T17" fmla="*/ 39 h 179"/>
                <a:gd name="T18" fmla="*/ 53 w 358"/>
                <a:gd name="T19" fmla="*/ 52 h 179"/>
                <a:gd name="T20" fmla="*/ 41 w 358"/>
                <a:gd name="T21" fmla="*/ 65 h 179"/>
                <a:gd name="T22" fmla="*/ 32 w 358"/>
                <a:gd name="T23" fmla="*/ 79 h 179"/>
                <a:gd name="T24" fmla="*/ 23 w 358"/>
                <a:gd name="T25" fmla="*/ 93 h 179"/>
                <a:gd name="T26" fmla="*/ 14 w 358"/>
                <a:gd name="T27" fmla="*/ 109 h 179"/>
                <a:gd name="T28" fmla="*/ 8 w 358"/>
                <a:gd name="T29" fmla="*/ 125 h 179"/>
                <a:gd name="T30" fmla="*/ 3 w 358"/>
                <a:gd name="T31" fmla="*/ 142 h 179"/>
                <a:gd name="T32" fmla="*/ 1 w 358"/>
                <a:gd name="T33" fmla="*/ 159 h 179"/>
                <a:gd name="T34" fmla="*/ 0 w 358"/>
                <a:gd name="T35" fmla="*/ 179 h 179"/>
                <a:gd name="T36" fmla="*/ 0 w 358"/>
                <a:gd name="T37" fmla="*/ 179 h 179"/>
                <a:gd name="T38" fmla="*/ 179 w 358"/>
                <a:gd name="T39" fmla="*/ 179 h 179"/>
                <a:gd name="T40" fmla="*/ 358 w 358"/>
                <a:gd name="T41" fmla="*/ 179 h 179"/>
                <a:gd name="T42" fmla="*/ 358 w 358"/>
                <a:gd name="T43" fmla="*/ 179 h 179"/>
                <a:gd name="T44" fmla="*/ 358 w 358"/>
                <a:gd name="T45" fmla="*/ 179 h 179"/>
                <a:gd name="T46" fmla="*/ 358 w 358"/>
                <a:gd name="T47" fmla="*/ 159 h 179"/>
                <a:gd name="T48" fmla="*/ 354 w 358"/>
                <a:gd name="T49" fmla="*/ 142 h 179"/>
                <a:gd name="T50" fmla="*/ 351 w 358"/>
                <a:gd name="T51" fmla="*/ 125 h 179"/>
                <a:gd name="T52" fmla="*/ 345 w 358"/>
                <a:gd name="T53" fmla="*/ 109 h 179"/>
                <a:gd name="T54" fmla="*/ 336 w 358"/>
                <a:gd name="T55" fmla="*/ 93 h 179"/>
                <a:gd name="T56" fmla="*/ 327 w 358"/>
                <a:gd name="T57" fmla="*/ 79 h 179"/>
                <a:gd name="T58" fmla="*/ 319 w 358"/>
                <a:gd name="T59" fmla="*/ 65 h 179"/>
                <a:gd name="T60" fmla="*/ 306 w 358"/>
                <a:gd name="T61" fmla="*/ 52 h 179"/>
                <a:gd name="T62" fmla="*/ 293 w 358"/>
                <a:gd name="T63" fmla="*/ 39 h 179"/>
                <a:gd name="T64" fmla="*/ 279 w 358"/>
                <a:gd name="T65" fmla="*/ 30 h 179"/>
                <a:gd name="T66" fmla="*/ 265 w 358"/>
                <a:gd name="T67" fmla="*/ 22 h 179"/>
                <a:gd name="T68" fmla="*/ 249 w 358"/>
                <a:gd name="T69" fmla="*/ 13 h 179"/>
                <a:gd name="T70" fmla="*/ 233 w 358"/>
                <a:gd name="T71" fmla="*/ 7 h 179"/>
                <a:gd name="T72" fmla="*/ 216 w 358"/>
                <a:gd name="T73" fmla="*/ 4 h 179"/>
                <a:gd name="T74" fmla="*/ 198 w 358"/>
                <a:gd name="T75" fmla="*/ 0 h 179"/>
                <a:gd name="T76" fmla="*/ 179 w 358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8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4" y="142"/>
                  </a:lnTo>
                  <a:lnTo>
                    <a:pt x="351" y="125"/>
                  </a:lnTo>
                  <a:lnTo>
                    <a:pt x="345" y="109"/>
                  </a:lnTo>
                  <a:lnTo>
                    <a:pt x="336" y="93"/>
                  </a:lnTo>
                  <a:lnTo>
                    <a:pt x="327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3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6" y="4"/>
                  </a:lnTo>
                  <a:lnTo>
                    <a:pt x="198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05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8" name="Freeform 61">
              <a:extLst>
                <a:ext uri="{FF2B5EF4-FFF2-40B4-BE49-F238E27FC236}">
                  <a16:creationId xmlns:a16="http://schemas.microsoft.com/office/drawing/2014/main" id="{28750A2F-559A-41CE-A210-B72EFD42E9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32371" y="161388"/>
              <a:ext cx="238847" cy="119424"/>
            </a:xfrm>
            <a:custGeom>
              <a:avLst/>
              <a:gdLst>
                <a:gd name="T0" fmla="*/ 179 w 358"/>
                <a:gd name="T1" fmla="*/ 0 h 179"/>
                <a:gd name="T2" fmla="*/ 179 w 358"/>
                <a:gd name="T3" fmla="*/ 0 h 179"/>
                <a:gd name="T4" fmla="*/ 161 w 358"/>
                <a:gd name="T5" fmla="*/ 0 h 179"/>
                <a:gd name="T6" fmla="*/ 143 w 358"/>
                <a:gd name="T7" fmla="*/ 4 h 179"/>
                <a:gd name="T8" fmla="*/ 127 w 358"/>
                <a:gd name="T9" fmla="*/ 7 h 179"/>
                <a:gd name="T10" fmla="*/ 111 w 358"/>
                <a:gd name="T11" fmla="*/ 13 h 179"/>
                <a:gd name="T12" fmla="*/ 95 w 358"/>
                <a:gd name="T13" fmla="*/ 22 h 179"/>
                <a:gd name="T14" fmla="*/ 80 w 358"/>
                <a:gd name="T15" fmla="*/ 30 h 179"/>
                <a:gd name="T16" fmla="*/ 66 w 358"/>
                <a:gd name="T17" fmla="*/ 39 h 179"/>
                <a:gd name="T18" fmla="*/ 53 w 358"/>
                <a:gd name="T19" fmla="*/ 52 h 179"/>
                <a:gd name="T20" fmla="*/ 41 w 358"/>
                <a:gd name="T21" fmla="*/ 65 h 179"/>
                <a:gd name="T22" fmla="*/ 32 w 358"/>
                <a:gd name="T23" fmla="*/ 79 h 179"/>
                <a:gd name="T24" fmla="*/ 23 w 358"/>
                <a:gd name="T25" fmla="*/ 93 h 179"/>
                <a:gd name="T26" fmla="*/ 14 w 358"/>
                <a:gd name="T27" fmla="*/ 109 h 179"/>
                <a:gd name="T28" fmla="*/ 8 w 358"/>
                <a:gd name="T29" fmla="*/ 125 h 179"/>
                <a:gd name="T30" fmla="*/ 3 w 358"/>
                <a:gd name="T31" fmla="*/ 142 h 179"/>
                <a:gd name="T32" fmla="*/ 1 w 358"/>
                <a:gd name="T33" fmla="*/ 159 h 179"/>
                <a:gd name="T34" fmla="*/ 0 w 358"/>
                <a:gd name="T35" fmla="*/ 179 h 179"/>
                <a:gd name="T36" fmla="*/ 0 w 358"/>
                <a:gd name="T37" fmla="*/ 179 h 179"/>
                <a:gd name="T38" fmla="*/ 179 w 358"/>
                <a:gd name="T39" fmla="*/ 179 h 179"/>
                <a:gd name="T40" fmla="*/ 358 w 358"/>
                <a:gd name="T41" fmla="*/ 179 h 179"/>
                <a:gd name="T42" fmla="*/ 358 w 358"/>
                <a:gd name="T43" fmla="*/ 179 h 179"/>
                <a:gd name="T44" fmla="*/ 358 w 358"/>
                <a:gd name="T45" fmla="*/ 179 h 179"/>
                <a:gd name="T46" fmla="*/ 358 w 358"/>
                <a:gd name="T47" fmla="*/ 159 h 179"/>
                <a:gd name="T48" fmla="*/ 354 w 358"/>
                <a:gd name="T49" fmla="*/ 142 h 179"/>
                <a:gd name="T50" fmla="*/ 351 w 358"/>
                <a:gd name="T51" fmla="*/ 125 h 179"/>
                <a:gd name="T52" fmla="*/ 345 w 358"/>
                <a:gd name="T53" fmla="*/ 109 h 179"/>
                <a:gd name="T54" fmla="*/ 336 w 358"/>
                <a:gd name="T55" fmla="*/ 93 h 179"/>
                <a:gd name="T56" fmla="*/ 327 w 358"/>
                <a:gd name="T57" fmla="*/ 79 h 179"/>
                <a:gd name="T58" fmla="*/ 319 w 358"/>
                <a:gd name="T59" fmla="*/ 65 h 179"/>
                <a:gd name="T60" fmla="*/ 306 w 358"/>
                <a:gd name="T61" fmla="*/ 52 h 179"/>
                <a:gd name="T62" fmla="*/ 293 w 358"/>
                <a:gd name="T63" fmla="*/ 39 h 179"/>
                <a:gd name="T64" fmla="*/ 279 w 358"/>
                <a:gd name="T65" fmla="*/ 30 h 179"/>
                <a:gd name="T66" fmla="*/ 265 w 358"/>
                <a:gd name="T67" fmla="*/ 22 h 179"/>
                <a:gd name="T68" fmla="*/ 249 w 358"/>
                <a:gd name="T69" fmla="*/ 13 h 179"/>
                <a:gd name="T70" fmla="*/ 233 w 358"/>
                <a:gd name="T71" fmla="*/ 7 h 179"/>
                <a:gd name="T72" fmla="*/ 216 w 358"/>
                <a:gd name="T73" fmla="*/ 4 h 179"/>
                <a:gd name="T74" fmla="*/ 198 w 358"/>
                <a:gd name="T75" fmla="*/ 0 h 179"/>
                <a:gd name="T76" fmla="*/ 179 w 358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8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0" y="30"/>
                  </a:lnTo>
                  <a:lnTo>
                    <a:pt x="66" y="39"/>
                  </a:lnTo>
                  <a:lnTo>
                    <a:pt x="53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8" y="125"/>
                  </a:lnTo>
                  <a:lnTo>
                    <a:pt x="3" y="142"/>
                  </a:lnTo>
                  <a:lnTo>
                    <a:pt x="1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59"/>
                  </a:lnTo>
                  <a:lnTo>
                    <a:pt x="354" y="142"/>
                  </a:lnTo>
                  <a:lnTo>
                    <a:pt x="351" y="125"/>
                  </a:lnTo>
                  <a:lnTo>
                    <a:pt x="345" y="109"/>
                  </a:lnTo>
                  <a:lnTo>
                    <a:pt x="336" y="93"/>
                  </a:lnTo>
                  <a:lnTo>
                    <a:pt x="327" y="79"/>
                  </a:lnTo>
                  <a:lnTo>
                    <a:pt x="319" y="65"/>
                  </a:lnTo>
                  <a:lnTo>
                    <a:pt x="306" y="52"/>
                  </a:lnTo>
                  <a:lnTo>
                    <a:pt x="293" y="39"/>
                  </a:lnTo>
                  <a:lnTo>
                    <a:pt x="279" y="30"/>
                  </a:lnTo>
                  <a:lnTo>
                    <a:pt x="265" y="22"/>
                  </a:lnTo>
                  <a:lnTo>
                    <a:pt x="249" y="13"/>
                  </a:lnTo>
                  <a:lnTo>
                    <a:pt x="233" y="7"/>
                  </a:lnTo>
                  <a:lnTo>
                    <a:pt x="216" y="4"/>
                  </a:lnTo>
                  <a:lnTo>
                    <a:pt x="198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Freeform 62">
              <a:extLst>
                <a:ext uri="{FF2B5EF4-FFF2-40B4-BE49-F238E27FC236}">
                  <a16:creationId xmlns:a16="http://schemas.microsoft.com/office/drawing/2014/main" id="{8DFE5D49-E781-4D2B-8629-BF9F8938EA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51794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9 w 179"/>
                <a:gd name="T11" fmla="*/ 178 h 179"/>
                <a:gd name="T12" fmla="*/ 37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4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8 w 179"/>
                <a:gd name="T29" fmla="*/ 101 h 179"/>
                <a:gd name="T30" fmla="*/ 157 w 179"/>
                <a:gd name="T31" fmla="*/ 84 h 179"/>
                <a:gd name="T32" fmla="*/ 166 w 179"/>
                <a:gd name="T33" fmla="*/ 70 h 179"/>
                <a:gd name="T34" fmla="*/ 172 w 179"/>
                <a:gd name="T35" fmla="*/ 52 h 179"/>
                <a:gd name="T36" fmla="*/ 175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9" y="178"/>
                  </a:lnTo>
                  <a:lnTo>
                    <a:pt x="37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4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8" y="101"/>
                  </a:lnTo>
                  <a:lnTo>
                    <a:pt x="157" y="84"/>
                  </a:lnTo>
                  <a:lnTo>
                    <a:pt x="166" y="70"/>
                  </a:lnTo>
                  <a:lnTo>
                    <a:pt x="172" y="52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05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Freeform 63">
              <a:extLst>
                <a:ext uri="{FF2B5EF4-FFF2-40B4-BE49-F238E27FC236}">
                  <a16:creationId xmlns:a16="http://schemas.microsoft.com/office/drawing/2014/main" id="{6C0B864C-B78F-4048-B2CF-BFEE0E869C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51794" y="280812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9 w 179"/>
                <a:gd name="T11" fmla="*/ 178 h 179"/>
                <a:gd name="T12" fmla="*/ 37 w 179"/>
                <a:gd name="T13" fmla="*/ 176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8 h 179"/>
                <a:gd name="T20" fmla="*/ 100 w 179"/>
                <a:gd name="T21" fmla="*/ 149 h 179"/>
                <a:gd name="T22" fmla="*/ 114 w 179"/>
                <a:gd name="T23" fmla="*/ 138 h 179"/>
                <a:gd name="T24" fmla="*/ 127 w 179"/>
                <a:gd name="T25" fmla="*/ 126 h 179"/>
                <a:gd name="T26" fmla="*/ 140 w 179"/>
                <a:gd name="T27" fmla="*/ 113 h 179"/>
                <a:gd name="T28" fmla="*/ 148 w 179"/>
                <a:gd name="T29" fmla="*/ 101 h 179"/>
                <a:gd name="T30" fmla="*/ 157 w 179"/>
                <a:gd name="T31" fmla="*/ 84 h 179"/>
                <a:gd name="T32" fmla="*/ 166 w 179"/>
                <a:gd name="T33" fmla="*/ 70 h 179"/>
                <a:gd name="T34" fmla="*/ 172 w 179"/>
                <a:gd name="T35" fmla="*/ 52 h 179"/>
                <a:gd name="T36" fmla="*/ 175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9" y="178"/>
                  </a:lnTo>
                  <a:lnTo>
                    <a:pt x="37" y="176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8"/>
                  </a:lnTo>
                  <a:lnTo>
                    <a:pt x="100" y="149"/>
                  </a:lnTo>
                  <a:lnTo>
                    <a:pt x="114" y="138"/>
                  </a:lnTo>
                  <a:lnTo>
                    <a:pt x="127" y="126"/>
                  </a:lnTo>
                  <a:lnTo>
                    <a:pt x="140" y="113"/>
                  </a:lnTo>
                  <a:lnTo>
                    <a:pt x="148" y="101"/>
                  </a:lnTo>
                  <a:lnTo>
                    <a:pt x="157" y="84"/>
                  </a:lnTo>
                  <a:lnTo>
                    <a:pt x="166" y="70"/>
                  </a:lnTo>
                  <a:lnTo>
                    <a:pt x="172" y="52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Freeform 64">
              <a:extLst>
                <a:ext uri="{FF2B5EF4-FFF2-40B4-BE49-F238E27FC236}">
                  <a16:creationId xmlns:a16="http://schemas.microsoft.com/office/drawing/2014/main" id="{6383D6EB-77C9-4620-8ABC-1924346362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90641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6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1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8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6F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Freeform 65">
              <a:extLst>
                <a:ext uri="{FF2B5EF4-FFF2-40B4-BE49-F238E27FC236}">
                  <a16:creationId xmlns:a16="http://schemas.microsoft.com/office/drawing/2014/main" id="{042936E7-BD3D-4FB0-9ECB-22C2B6BAEE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90641" y="161388"/>
              <a:ext cx="119424" cy="119424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59 h 179"/>
                <a:gd name="T10" fmla="*/ 176 w 179"/>
                <a:gd name="T11" fmla="*/ 142 h 179"/>
                <a:gd name="T12" fmla="*/ 172 w 179"/>
                <a:gd name="T13" fmla="*/ 125 h 179"/>
                <a:gd name="T14" fmla="*/ 167 w 179"/>
                <a:gd name="T15" fmla="*/ 109 h 179"/>
                <a:gd name="T16" fmla="*/ 158 w 179"/>
                <a:gd name="T17" fmla="*/ 93 h 179"/>
                <a:gd name="T18" fmla="*/ 149 w 179"/>
                <a:gd name="T19" fmla="*/ 79 h 179"/>
                <a:gd name="T20" fmla="*/ 140 w 179"/>
                <a:gd name="T21" fmla="*/ 65 h 179"/>
                <a:gd name="T22" fmla="*/ 127 w 179"/>
                <a:gd name="T23" fmla="*/ 52 h 179"/>
                <a:gd name="T24" fmla="*/ 115 w 179"/>
                <a:gd name="T25" fmla="*/ 39 h 179"/>
                <a:gd name="T26" fmla="*/ 101 w 179"/>
                <a:gd name="T27" fmla="*/ 30 h 179"/>
                <a:gd name="T28" fmla="*/ 86 w 179"/>
                <a:gd name="T29" fmla="*/ 22 h 179"/>
                <a:gd name="T30" fmla="*/ 70 w 179"/>
                <a:gd name="T31" fmla="*/ 13 h 179"/>
                <a:gd name="T32" fmla="*/ 54 w 179"/>
                <a:gd name="T33" fmla="*/ 7 h 179"/>
                <a:gd name="T34" fmla="*/ 38 w 179"/>
                <a:gd name="T35" fmla="*/ 4 h 179"/>
                <a:gd name="T36" fmla="*/ 20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59"/>
                  </a:lnTo>
                  <a:lnTo>
                    <a:pt x="176" y="142"/>
                  </a:lnTo>
                  <a:lnTo>
                    <a:pt x="172" y="125"/>
                  </a:lnTo>
                  <a:lnTo>
                    <a:pt x="167" y="109"/>
                  </a:lnTo>
                  <a:lnTo>
                    <a:pt x="158" y="93"/>
                  </a:lnTo>
                  <a:lnTo>
                    <a:pt x="149" y="79"/>
                  </a:lnTo>
                  <a:lnTo>
                    <a:pt x="140" y="65"/>
                  </a:lnTo>
                  <a:lnTo>
                    <a:pt x="127" y="52"/>
                  </a:lnTo>
                  <a:lnTo>
                    <a:pt x="115" y="39"/>
                  </a:lnTo>
                  <a:lnTo>
                    <a:pt x="101" y="30"/>
                  </a:lnTo>
                  <a:lnTo>
                    <a:pt x="86" y="22"/>
                  </a:lnTo>
                  <a:lnTo>
                    <a:pt x="70" y="13"/>
                  </a:lnTo>
                  <a:lnTo>
                    <a:pt x="54" y="7"/>
                  </a:lnTo>
                  <a:lnTo>
                    <a:pt x="38" y="4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5" name="Freeform 66">
              <a:extLst>
                <a:ext uri="{FF2B5EF4-FFF2-40B4-BE49-F238E27FC236}">
                  <a16:creationId xmlns:a16="http://schemas.microsoft.com/office/drawing/2014/main" id="{7FD091ED-811F-4A0F-8BDB-7BB74FEB07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1217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476E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6" name="Freeform 67">
              <a:extLst>
                <a:ext uri="{FF2B5EF4-FFF2-40B4-BE49-F238E27FC236}">
                  <a16:creationId xmlns:a16="http://schemas.microsoft.com/office/drawing/2014/main" id="{1B0E9B00-4F77-45BB-8994-0336EE941F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1217" y="161388"/>
              <a:ext cx="119424" cy="119424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4 h 179"/>
                <a:gd name="T8" fmla="*/ 127 w 179"/>
                <a:gd name="T9" fmla="*/ 7 h 179"/>
                <a:gd name="T10" fmla="*/ 111 w 179"/>
                <a:gd name="T11" fmla="*/ 13 h 179"/>
                <a:gd name="T12" fmla="*/ 95 w 179"/>
                <a:gd name="T13" fmla="*/ 22 h 179"/>
                <a:gd name="T14" fmla="*/ 81 w 179"/>
                <a:gd name="T15" fmla="*/ 30 h 179"/>
                <a:gd name="T16" fmla="*/ 66 w 179"/>
                <a:gd name="T17" fmla="*/ 39 h 179"/>
                <a:gd name="T18" fmla="*/ 54 w 179"/>
                <a:gd name="T19" fmla="*/ 52 h 179"/>
                <a:gd name="T20" fmla="*/ 41 w 179"/>
                <a:gd name="T21" fmla="*/ 65 h 179"/>
                <a:gd name="T22" fmla="*/ 32 w 179"/>
                <a:gd name="T23" fmla="*/ 79 h 179"/>
                <a:gd name="T24" fmla="*/ 23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2 h 179"/>
                <a:gd name="T32" fmla="*/ 2 w 179"/>
                <a:gd name="T33" fmla="*/ 159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4"/>
                  </a:lnTo>
                  <a:lnTo>
                    <a:pt x="127" y="7"/>
                  </a:lnTo>
                  <a:lnTo>
                    <a:pt x="111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6" y="39"/>
                  </a:lnTo>
                  <a:lnTo>
                    <a:pt x="54" y="52"/>
                  </a:lnTo>
                  <a:lnTo>
                    <a:pt x="41" y="65"/>
                  </a:lnTo>
                  <a:lnTo>
                    <a:pt x="32" y="79"/>
                  </a:lnTo>
                  <a:lnTo>
                    <a:pt x="23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7" name="Freeform 68">
              <a:extLst>
                <a:ext uri="{FF2B5EF4-FFF2-40B4-BE49-F238E27FC236}">
                  <a16:creationId xmlns:a16="http://schemas.microsoft.com/office/drawing/2014/main" id="{138A55DF-2141-404E-BF72-473BDC12BC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10064" y="161388"/>
              <a:ext cx="239514" cy="119424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4 h 179"/>
                <a:gd name="T8" fmla="*/ 128 w 359"/>
                <a:gd name="T9" fmla="*/ 7 h 179"/>
                <a:gd name="T10" fmla="*/ 112 w 359"/>
                <a:gd name="T11" fmla="*/ 13 h 179"/>
                <a:gd name="T12" fmla="*/ 95 w 359"/>
                <a:gd name="T13" fmla="*/ 22 h 179"/>
                <a:gd name="T14" fmla="*/ 81 w 359"/>
                <a:gd name="T15" fmla="*/ 30 h 179"/>
                <a:gd name="T16" fmla="*/ 67 w 359"/>
                <a:gd name="T17" fmla="*/ 39 h 179"/>
                <a:gd name="T18" fmla="*/ 54 w 359"/>
                <a:gd name="T19" fmla="*/ 52 h 179"/>
                <a:gd name="T20" fmla="*/ 42 w 359"/>
                <a:gd name="T21" fmla="*/ 65 h 179"/>
                <a:gd name="T22" fmla="*/ 33 w 359"/>
                <a:gd name="T23" fmla="*/ 79 h 179"/>
                <a:gd name="T24" fmla="*/ 24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2 h 179"/>
                <a:gd name="T32" fmla="*/ 2 w 359"/>
                <a:gd name="T33" fmla="*/ 159 h 179"/>
                <a:gd name="T34" fmla="*/ 0 w 359"/>
                <a:gd name="T35" fmla="*/ 179 h 179"/>
                <a:gd name="T36" fmla="*/ 0 w 359"/>
                <a:gd name="T37" fmla="*/ 179 h 179"/>
                <a:gd name="T38" fmla="*/ 0 w 359"/>
                <a:gd name="T39" fmla="*/ 179 h 179"/>
                <a:gd name="T40" fmla="*/ 2 w 359"/>
                <a:gd name="T41" fmla="*/ 159 h 179"/>
                <a:gd name="T42" fmla="*/ 4 w 359"/>
                <a:gd name="T43" fmla="*/ 142 h 179"/>
                <a:gd name="T44" fmla="*/ 9 w 359"/>
                <a:gd name="T45" fmla="*/ 125 h 179"/>
                <a:gd name="T46" fmla="*/ 15 w 359"/>
                <a:gd name="T47" fmla="*/ 109 h 179"/>
                <a:gd name="T48" fmla="*/ 24 w 359"/>
                <a:gd name="T49" fmla="*/ 93 h 179"/>
                <a:gd name="T50" fmla="*/ 33 w 359"/>
                <a:gd name="T51" fmla="*/ 79 h 179"/>
                <a:gd name="T52" fmla="*/ 42 w 359"/>
                <a:gd name="T53" fmla="*/ 65 h 179"/>
                <a:gd name="T54" fmla="*/ 54 w 359"/>
                <a:gd name="T55" fmla="*/ 52 h 179"/>
                <a:gd name="T56" fmla="*/ 67 w 359"/>
                <a:gd name="T57" fmla="*/ 39 h 179"/>
                <a:gd name="T58" fmla="*/ 81 w 359"/>
                <a:gd name="T59" fmla="*/ 30 h 179"/>
                <a:gd name="T60" fmla="*/ 95 w 359"/>
                <a:gd name="T61" fmla="*/ 22 h 179"/>
                <a:gd name="T62" fmla="*/ 112 w 359"/>
                <a:gd name="T63" fmla="*/ 13 h 179"/>
                <a:gd name="T64" fmla="*/ 128 w 359"/>
                <a:gd name="T65" fmla="*/ 7 h 179"/>
                <a:gd name="T66" fmla="*/ 144 w 359"/>
                <a:gd name="T67" fmla="*/ 4 h 179"/>
                <a:gd name="T68" fmla="*/ 162 w 359"/>
                <a:gd name="T69" fmla="*/ 0 h 179"/>
                <a:gd name="T70" fmla="*/ 180 w 359"/>
                <a:gd name="T71" fmla="*/ 0 h 179"/>
                <a:gd name="T72" fmla="*/ 180 w 359"/>
                <a:gd name="T73" fmla="*/ 179 h 179"/>
                <a:gd name="T74" fmla="*/ 359 w 359"/>
                <a:gd name="T75" fmla="*/ 179 h 179"/>
                <a:gd name="T76" fmla="*/ 359 w 359"/>
                <a:gd name="T77" fmla="*/ 179 h 179"/>
                <a:gd name="T78" fmla="*/ 359 w 359"/>
                <a:gd name="T79" fmla="*/ 159 h 179"/>
                <a:gd name="T80" fmla="*/ 355 w 359"/>
                <a:gd name="T81" fmla="*/ 142 h 179"/>
                <a:gd name="T82" fmla="*/ 352 w 359"/>
                <a:gd name="T83" fmla="*/ 125 h 179"/>
                <a:gd name="T84" fmla="*/ 346 w 359"/>
                <a:gd name="T85" fmla="*/ 109 h 179"/>
                <a:gd name="T86" fmla="*/ 337 w 359"/>
                <a:gd name="T87" fmla="*/ 93 h 179"/>
                <a:gd name="T88" fmla="*/ 328 w 359"/>
                <a:gd name="T89" fmla="*/ 79 h 179"/>
                <a:gd name="T90" fmla="*/ 319 w 359"/>
                <a:gd name="T91" fmla="*/ 65 h 179"/>
                <a:gd name="T92" fmla="*/ 307 w 359"/>
                <a:gd name="T93" fmla="*/ 52 h 179"/>
                <a:gd name="T94" fmla="*/ 294 w 359"/>
                <a:gd name="T95" fmla="*/ 39 h 179"/>
                <a:gd name="T96" fmla="*/ 280 w 359"/>
                <a:gd name="T97" fmla="*/ 30 h 179"/>
                <a:gd name="T98" fmla="*/ 266 w 359"/>
                <a:gd name="T99" fmla="*/ 22 h 179"/>
                <a:gd name="T100" fmla="*/ 250 w 359"/>
                <a:gd name="T101" fmla="*/ 13 h 179"/>
                <a:gd name="T102" fmla="*/ 233 w 359"/>
                <a:gd name="T103" fmla="*/ 7 h 179"/>
                <a:gd name="T104" fmla="*/ 217 w 359"/>
                <a:gd name="T105" fmla="*/ 4 h 179"/>
                <a:gd name="T106" fmla="*/ 199 w 359"/>
                <a:gd name="T107" fmla="*/ 0 h 179"/>
                <a:gd name="T108" fmla="*/ 180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59"/>
                  </a:lnTo>
                  <a:lnTo>
                    <a:pt x="4" y="142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4" y="93"/>
                  </a:lnTo>
                  <a:lnTo>
                    <a:pt x="33" y="79"/>
                  </a:lnTo>
                  <a:lnTo>
                    <a:pt x="42" y="65"/>
                  </a:lnTo>
                  <a:lnTo>
                    <a:pt x="54" y="52"/>
                  </a:lnTo>
                  <a:lnTo>
                    <a:pt x="67" y="39"/>
                  </a:lnTo>
                  <a:lnTo>
                    <a:pt x="81" y="30"/>
                  </a:lnTo>
                  <a:lnTo>
                    <a:pt x="95" y="22"/>
                  </a:lnTo>
                  <a:lnTo>
                    <a:pt x="112" y="13"/>
                  </a:lnTo>
                  <a:lnTo>
                    <a:pt x="128" y="7"/>
                  </a:lnTo>
                  <a:lnTo>
                    <a:pt x="144" y="4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59"/>
                  </a:lnTo>
                  <a:lnTo>
                    <a:pt x="355" y="142"/>
                  </a:lnTo>
                  <a:lnTo>
                    <a:pt x="352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7" y="52"/>
                  </a:lnTo>
                  <a:lnTo>
                    <a:pt x="294" y="39"/>
                  </a:lnTo>
                  <a:lnTo>
                    <a:pt x="280" y="30"/>
                  </a:lnTo>
                  <a:lnTo>
                    <a:pt x="266" y="22"/>
                  </a:lnTo>
                  <a:lnTo>
                    <a:pt x="250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6B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8" name="Freeform 69">
              <a:extLst>
                <a:ext uri="{FF2B5EF4-FFF2-40B4-BE49-F238E27FC236}">
                  <a16:creationId xmlns:a16="http://schemas.microsoft.com/office/drawing/2014/main" id="{6032EEF2-B4F6-41FC-B754-1CAC2713BA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10064" y="161388"/>
              <a:ext cx="239514" cy="119424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4 h 179"/>
                <a:gd name="T8" fmla="*/ 128 w 359"/>
                <a:gd name="T9" fmla="*/ 7 h 179"/>
                <a:gd name="T10" fmla="*/ 112 w 359"/>
                <a:gd name="T11" fmla="*/ 13 h 179"/>
                <a:gd name="T12" fmla="*/ 95 w 359"/>
                <a:gd name="T13" fmla="*/ 22 h 179"/>
                <a:gd name="T14" fmla="*/ 81 w 359"/>
                <a:gd name="T15" fmla="*/ 30 h 179"/>
                <a:gd name="T16" fmla="*/ 67 w 359"/>
                <a:gd name="T17" fmla="*/ 39 h 179"/>
                <a:gd name="T18" fmla="*/ 54 w 359"/>
                <a:gd name="T19" fmla="*/ 52 h 179"/>
                <a:gd name="T20" fmla="*/ 42 w 359"/>
                <a:gd name="T21" fmla="*/ 65 h 179"/>
                <a:gd name="T22" fmla="*/ 33 w 359"/>
                <a:gd name="T23" fmla="*/ 79 h 179"/>
                <a:gd name="T24" fmla="*/ 24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2 h 179"/>
                <a:gd name="T32" fmla="*/ 2 w 359"/>
                <a:gd name="T33" fmla="*/ 159 h 179"/>
                <a:gd name="T34" fmla="*/ 0 w 359"/>
                <a:gd name="T35" fmla="*/ 179 h 179"/>
                <a:gd name="T36" fmla="*/ 0 w 359"/>
                <a:gd name="T37" fmla="*/ 179 h 179"/>
                <a:gd name="T38" fmla="*/ 0 w 359"/>
                <a:gd name="T39" fmla="*/ 179 h 179"/>
                <a:gd name="T40" fmla="*/ 2 w 359"/>
                <a:gd name="T41" fmla="*/ 159 h 179"/>
                <a:gd name="T42" fmla="*/ 4 w 359"/>
                <a:gd name="T43" fmla="*/ 142 h 179"/>
                <a:gd name="T44" fmla="*/ 9 w 359"/>
                <a:gd name="T45" fmla="*/ 125 h 179"/>
                <a:gd name="T46" fmla="*/ 15 w 359"/>
                <a:gd name="T47" fmla="*/ 109 h 179"/>
                <a:gd name="T48" fmla="*/ 24 w 359"/>
                <a:gd name="T49" fmla="*/ 93 h 179"/>
                <a:gd name="T50" fmla="*/ 33 w 359"/>
                <a:gd name="T51" fmla="*/ 79 h 179"/>
                <a:gd name="T52" fmla="*/ 42 w 359"/>
                <a:gd name="T53" fmla="*/ 65 h 179"/>
                <a:gd name="T54" fmla="*/ 54 w 359"/>
                <a:gd name="T55" fmla="*/ 52 h 179"/>
                <a:gd name="T56" fmla="*/ 67 w 359"/>
                <a:gd name="T57" fmla="*/ 39 h 179"/>
                <a:gd name="T58" fmla="*/ 81 w 359"/>
                <a:gd name="T59" fmla="*/ 30 h 179"/>
                <a:gd name="T60" fmla="*/ 95 w 359"/>
                <a:gd name="T61" fmla="*/ 22 h 179"/>
                <a:gd name="T62" fmla="*/ 112 w 359"/>
                <a:gd name="T63" fmla="*/ 13 h 179"/>
                <a:gd name="T64" fmla="*/ 128 w 359"/>
                <a:gd name="T65" fmla="*/ 7 h 179"/>
                <a:gd name="T66" fmla="*/ 144 w 359"/>
                <a:gd name="T67" fmla="*/ 4 h 179"/>
                <a:gd name="T68" fmla="*/ 162 w 359"/>
                <a:gd name="T69" fmla="*/ 0 h 179"/>
                <a:gd name="T70" fmla="*/ 180 w 359"/>
                <a:gd name="T71" fmla="*/ 0 h 179"/>
                <a:gd name="T72" fmla="*/ 180 w 359"/>
                <a:gd name="T73" fmla="*/ 179 h 179"/>
                <a:gd name="T74" fmla="*/ 359 w 359"/>
                <a:gd name="T75" fmla="*/ 179 h 179"/>
                <a:gd name="T76" fmla="*/ 359 w 359"/>
                <a:gd name="T77" fmla="*/ 179 h 179"/>
                <a:gd name="T78" fmla="*/ 359 w 359"/>
                <a:gd name="T79" fmla="*/ 159 h 179"/>
                <a:gd name="T80" fmla="*/ 355 w 359"/>
                <a:gd name="T81" fmla="*/ 142 h 179"/>
                <a:gd name="T82" fmla="*/ 352 w 359"/>
                <a:gd name="T83" fmla="*/ 125 h 179"/>
                <a:gd name="T84" fmla="*/ 346 w 359"/>
                <a:gd name="T85" fmla="*/ 109 h 179"/>
                <a:gd name="T86" fmla="*/ 337 w 359"/>
                <a:gd name="T87" fmla="*/ 93 h 179"/>
                <a:gd name="T88" fmla="*/ 328 w 359"/>
                <a:gd name="T89" fmla="*/ 79 h 179"/>
                <a:gd name="T90" fmla="*/ 319 w 359"/>
                <a:gd name="T91" fmla="*/ 65 h 179"/>
                <a:gd name="T92" fmla="*/ 307 w 359"/>
                <a:gd name="T93" fmla="*/ 52 h 179"/>
                <a:gd name="T94" fmla="*/ 294 w 359"/>
                <a:gd name="T95" fmla="*/ 39 h 179"/>
                <a:gd name="T96" fmla="*/ 280 w 359"/>
                <a:gd name="T97" fmla="*/ 30 h 179"/>
                <a:gd name="T98" fmla="*/ 266 w 359"/>
                <a:gd name="T99" fmla="*/ 22 h 179"/>
                <a:gd name="T100" fmla="*/ 250 w 359"/>
                <a:gd name="T101" fmla="*/ 13 h 179"/>
                <a:gd name="T102" fmla="*/ 233 w 359"/>
                <a:gd name="T103" fmla="*/ 7 h 179"/>
                <a:gd name="T104" fmla="*/ 217 w 359"/>
                <a:gd name="T105" fmla="*/ 4 h 179"/>
                <a:gd name="T106" fmla="*/ 199 w 359"/>
                <a:gd name="T107" fmla="*/ 0 h 179"/>
                <a:gd name="T108" fmla="*/ 180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59"/>
                  </a:lnTo>
                  <a:lnTo>
                    <a:pt x="4" y="142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4" y="93"/>
                  </a:lnTo>
                  <a:lnTo>
                    <a:pt x="33" y="79"/>
                  </a:lnTo>
                  <a:lnTo>
                    <a:pt x="42" y="65"/>
                  </a:lnTo>
                  <a:lnTo>
                    <a:pt x="54" y="52"/>
                  </a:lnTo>
                  <a:lnTo>
                    <a:pt x="67" y="39"/>
                  </a:lnTo>
                  <a:lnTo>
                    <a:pt x="81" y="30"/>
                  </a:lnTo>
                  <a:lnTo>
                    <a:pt x="95" y="22"/>
                  </a:lnTo>
                  <a:lnTo>
                    <a:pt x="112" y="13"/>
                  </a:lnTo>
                  <a:lnTo>
                    <a:pt x="128" y="7"/>
                  </a:lnTo>
                  <a:lnTo>
                    <a:pt x="144" y="4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59"/>
                  </a:lnTo>
                  <a:lnTo>
                    <a:pt x="355" y="142"/>
                  </a:lnTo>
                  <a:lnTo>
                    <a:pt x="352" y="125"/>
                  </a:lnTo>
                  <a:lnTo>
                    <a:pt x="346" y="109"/>
                  </a:lnTo>
                  <a:lnTo>
                    <a:pt x="337" y="93"/>
                  </a:lnTo>
                  <a:lnTo>
                    <a:pt x="328" y="79"/>
                  </a:lnTo>
                  <a:lnTo>
                    <a:pt x="319" y="65"/>
                  </a:lnTo>
                  <a:lnTo>
                    <a:pt x="307" y="52"/>
                  </a:lnTo>
                  <a:lnTo>
                    <a:pt x="294" y="39"/>
                  </a:lnTo>
                  <a:lnTo>
                    <a:pt x="280" y="30"/>
                  </a:lnTo>
                  <a:lnTo>
                    <a:pt x="266" y="22"/>
                  </a:lnTo>
                  <a:lnTo>
                    <a:pt x="250" y="13"/>
                  </a:lnTo>
                  <a:lnTo>
                    <a:pt x="233" y="7"/>
                  </a:lnTo>
                  <a:lnTo>
                    <a:pt x="217" y="4"/>
                  </a:lnTo>
                  <a:lnTo>
                    <a:pt x="199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9" name="Freeform 70">
              <a:extLst>
                <a:ext uri="{FF2B5EF4-FFF2-40B4-BE49-F238E27FC236}">
                  <a16:creationId xmlns:a16="http://schemas.microsoft.com/office/drawing/2014/main" id="{2066A34D-15E4-4842-8941-11C266FD5B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10064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2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2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2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58A1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0" name="Freeform 71">
              <a:extLst>
                <a:ext uri="{FF2B5EF4-FFF2-40B4-BE49-F238E27FC236}">
                  <a16:creationId xmlns:a16="http://schemas.microsoft.com/office/drawing/2014/main" id="{E7A55221-0042-44C5-BD5B-00137AE3FF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10064" y="161388"/>
              <a:ext cx="120090" cy="238847"/>
            </a:xfrm>
            <a:custGeom>
              <a:avLst/>
              <a:gdLst>
                <a:gd name="T0" fmla="*/ 180 w 180"/>
                <a:gd name="T1" fmla="*/ 0 h 358"/>
                <a:gd name="T2" fmla="*/ 180 w 180"/>
                <a:gd name="T3" fmla="*/ 0 h 358"/>
                <a:gd name="T4" fmla="*/ 162 w 180"/>
                <a:gd name="T5" fmla="*/ 0 h 358"/>
                <a:gd name="T6" fmla="*/ 144 w 180"/>
                <a:gd name="T7" fmla="*/ 4 h 358"/>
                <a:gd name="T8" fmla="*/ 128 w 180"/>
                <a:gd name="T9" fmla="*/ 7 h 358"/>
                <a:gd name="T10" fmla="*/ 112 w 180"/>
                <a:gd name="T11" fmla="*/ 13 h 358"/>
                <a:gd name="T12" fmla="*/ 95 w 180"/>
                <a:gd name="T13" fmla="*/ 22 h 358"/>
                <a:gd name="T14" fmla="*/ 81 w 180"/>
                <a:gd name="T15" fmla="*/ 30 h 358"/>
                <a:gd name="T16" fmla="*/ 67 w 180"/>
                <a:gd name="T17" fmla="*/ 39 h 358"/>
                <a:gd name="T18" fmla="*/ 54 w 180"/>
                <a:gd name="T19" fmla="*/ 52 h 358"/>
                <a:gd name="T20" fmla="*/ 42 w 180"/>
                <a:gd name="T21" fmla="*/ 65 h 358"/>
                <a:gd name="T22" fmla="*/ 33 w 180"/>
                <a:gd name="T23" fmla="*/ 79 h 358"/>
                <a:gd name="T24" fmla="*/ 24 w 180"/>
                <a:gd name="T25" fmla="*/ 93 h 358"/>
                <a:gd name="T26" fmla="*/ 15 w 180"/>
                <a:gd name="T27" fmla="*/ 109 h 358"/>
                <a:gd name="T28" fmla="*/ 9 w 180"/>
                <a:gd name="T29" fmla="*/ 125 h 358"/>
                <a:gd name="T30" fmla="*/ 4 w 180"/>
                <a:gd name="T31" fmla="*/ 142 h 358"/>
                <a:gd name="T32" fmla="*/ 2 w 180"/>
                <a:gd name="T33" fmla="*/ 159 h 358"/>
                <a:gd name="T34" fmla="*/ 0 w 180"/>
                <a:gd name="T35" fmla="*/ 179 h 358"/>
                <a:gd name="T36" fmla="*/ 0 w 180"/>
                <a:gd name="T37" fmla="*/ 179 h 358"/>
                <a:gd name="T38" fmla="*/ 2 w 180"/>
                <a:gd name="T39" fmla="*/ 197 h 358"/>
                <a:gd name="T40" fmla="*/ 4 w 180"/>
                <a:gd name="T41" fmla="*/ 215 h 358"/>
                <a:gd name="T42" fmla="*/ 9 w 180"/>
                <a:gd name="T43" fmla="*/ 231 h 358"/>
                <a:gd name="T44" fmla="*/ 15 w 180"/>
                <a:gd name="T45" fmla="*/ 249 h 358"/>
                <a:gd name="T46" fmla="*/ 24 w 180"/>
                <a:gd name="T47" fmla="*/ 263 h 358"/>
                <a:gd name="T48" fmla="*/ 33 w 180"/>
                <a:gd name="T49" fmla="*/ 280 h 358"/>
                <a:gd name="T50" fmla="*/ 42 w 180"/>
                <a:gd name="T51" fmla="*/ 292 h 358"/>
                <a:gd name="T52" fmla="*/ 54 w 180"/>
                <a:gd name="T53" fmla="*/ 305 h 358"/>
                <a:gd name="T54" fmla="*/ 67 w 180"/>
                <a:gd name="T55" fmla="*/ 317 h 358"/>
                <a:gd name="T56" fmla="*/ 81 w 180"/>
                <a:gd name="T57" fmla="*/ 328 h 358"/>
                <a:gd name="T58" fmla="*/ 95 w 180"/>
                <a:gd name="T59" fmla="*/ 337 h 358"/>
                <a:gd name="T60" fmla="*/ 112 w 180"/>
                <a:gd name="T61" fmla="*/ 344 h 358"/>
                <a:gd name="T62" fmla="*/ 128 w 180"/>
                <a:gd name="T63" fmla="*/ 349 h 358"/>
                <a:gd name="T64" fmla="*/ 144 w 180"/>
                <a:gd name="T65" fmla="*/ 355 h 358"/>
                <a:gd name="T66" fmla="*/ 162 w 180"/>
                <a:gd name="T67" fmla="*/ 357 h 358"/>
                <a:gd name="T68" fmla="*/ 180 w 180"/>
                <a:gd name="T69" fmla="*/ 358 h 358"/>
                <a:gd name="T70" fmla="*/ 180 w 180"/>
                <a:gd name="T71" fmla="*/ 179 h 358"/>
                <a:gd name="T72" fmla="*/ 180 w 180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0" h="358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4"/>
                  </a:lnTo>
                  <a:lnTo>
                    <a:pt x="128" y="7"/>
                  </a:lnTo>
                  <a:lnTo>
                    <a:pt x="112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67" y="39"/>
                  </a:lnTo>
                  <a:lnTo>
                    <a:pt x="54" y="52"/>
                  </a:lnTo>
                  <a:lnTo>
                    <a:pt x="42" y="65"/>
                  </a:lnTo>
                  <a:lnTo>
                    <a:pt x="33" y="79"/>
                  </a:lnTo>
                  <a:lnTo>
                    <a:pt x="24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1"/>
                  </a:lnTo>
                  <a:lnTo>
                    <a:pt x="15" y="249"/>
                  </a:lnTo>
                  <a:lnTo>
                    <a:pt x="24" y="263"/>
                  </a:lnTo>
                  <a:lnTo>
                    <a:pt x="33" y="280"/>
                  </a:lnTo>
                  <a:lnTo>
                    <a:pt x="42" y="292"/>
                  </a:lnTo>
                  <a:lnTo>
                    <a:pt x="54" y="305"/>
                  </a:lnTo>
                  <a:lnTo>
                    <a:pt x="67" y="317"/>
                  </a:lnTo>
                  <a:lnTo>
                    <a:pt x="81" y="328"/>
                  </a:lnTo>
                  <a:lnTo>
                    <a:pt x="95" y="337"/>
                  </a:lnTo>
                  <a:lnTo>
                    <a:pt x="112" y="344"/>
                  </a:lnTo>
                  <a:lnTo>
                    <a:pt x="128" y="349"/>
                  </a:lnTo>
                  <a:lnTo>
                    <a:pt x="144" y="355"/>
                  </a:lnTo>
                  <a:lnTo>
                    <a:pt x="162" y="357"/>
                  </a:lnTo>
                  <a:lnTo>
                    <a:pt x="180" y="358"/>
                  </a:lnTo>
                  <a:lnTo>
                    <a:pt x="180" y="179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32500" name="Group 232499">
            <a:extLst>
              <a:ext uri="{FF2B5EF4-FFF2-40B4-BE49-F238E27FC236}">
                <a16:creationId xmlns:a16="http://schemas.microsoft.com/office/drawing/2014/main" id="{4BDA7F52-036C-4E25-A023-D1AF431747AD}"/>
              </a:ext>
            </a:extLst>
          </p:cNvPr>
          <p:cNvGrpSpPr/>
          <p:nvPr userDrawn="1"/>
        </p:nvGrpSpPr>
        <p:grpSpPr>
          <a:xfrm>
            <a:off x="6201744" y="6580482"/>
            <a:ext cx="2630648" cy="238847"/>
            <a:chOff x="2548572" y="5555828"/>
            <a:chExt cx="6259512" cy="568326"/>
          </a:xfrm>
        </p:grpSpPr>
        <p:sp>
          <p:nvSpPr>
            <p:cNvPr id="1041" name="Freeform 72">
              <a:extLst>
                <a:ext uri="{FF2B5EF4-FFF2-40B4-BE49-F238E27FC236}">
                  <a16:creationId xmlns:a16="http://schemas.microsoft.com/office/drawing/2014/main" id="{C0E8AD2D-33EC-4F60-9478-3D5C448CD1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2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C8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2" name="Freeform 73">
              <a:extLst>
                <a:ext uri="{FF2B5EF4-FFF2-40B4-BE49-F238E27FC236}">
                  <a16:creationId xmlns:a16="http://schemas.microsoft.com/office/drawing/2014/main" id="{5D72C723-A62C-4020-BFF7-17682E9D9D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2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3" name="Freeform 74">
              <a:extLst>
                <a:ext uri="{FF2B5EF4-FFF2-40B4-BE49-F238E27FC236}">
                  <a16:creationId xmlns:a16="http://schemas.microsoft.com/office/drawing/2014/main" id="{7D3AE2BA-6728-4430-AA22-ADF5D72DB79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55134" y="5555828"/>
              <a:ext cx="569913" cy="568325"/>
            </a:xfrm>
            <a:custGeom>
              <a:avLst/>
              <a:gdLst>
                <a:gd name="T0" fmla="*/ 359 w 359"/>
                <a:gd name="T1" fmla="*/ 179 h 358"/>
                <a:gd name="T2" fmla="*/ 355 w 359"/>
                <a:gd name="T3" fmla="*/ 215 h 358"/>
                <a:gd name="T4" fmla="*/ 345 w 359"/>
                <a:gd name="T5" fmla="*/ 249 h 358"/>
                <a:gd name="T6" fmla="*/ 328 w 359"/>
                <a:gd name="T7" fmla="*/ 279 h 358"/>
                <a:gd name="T8" fmla="*/ 307 w 359"/>
                <a:gd name="T9" fmla="*/ 306 h 358"/>
                <a:gd name="T10" fmla="*/ 280 w 359"/>
                <a:gd name="T11" fmla="*/ 328 h 358"/>
                <a:gd name="T12" fmla="*/ 250 w 359"/>
                <a:gd name="T13" fmla="*/ 344 h 358"/>
                <a:gd name="T14" fmla="*/ 216 w 359"/>
                <a:gd name="T15" fmla="*/ 354 h 358"/>
                <a:gd name="T16" fmla="*/ 180 w 359"/>
                <a:gd name="T17" fmla="*/ 358 h 358"/>
                <a:gd name="T18" fmla="*/ 162 w 359"/>
                <a:gd name="T19" fmla="*/ 356 h 358"/>
                <a:gd name="T20" fmla="*/ 126 w 359"/>
                <a:gd name="T21" fmla="*/ 349 h 358"/>
                <a:gd name="T22" fmla="*/ 94 w 359"/>
                <a:gd name="T23" fmla="*/ 336 h 358"/>
                <a:gd name="T24" fmla="*/ 65 w 359"/>
                <a:gd name="T25" fmla="*/ 317 h 358"/>
                <a:gd name="T26" fmla="*/ 42 w 359"/>
                <a:gd name="T27" fmla="*/ 293 h 358"/>
                <a:gd name="T28" fmla="*/ 22 w 359"/>
                <a:gd name="T29" fmla="*/ 265 h 358"/>
                <a:gd name="T30" fmla="*/ 9 w 359"/>
                <a:gd name="T31" fmla="*/ 233 h 358"/>
                <a:gd name="T32" fmla="*/ 2 w 359"/>
                <a:gd name="T33" fmla="*/ 197 h 358"/>
                <a:gd name="T34" fmla="*/ 0 w 359"/>
                <a:gd name="T35" fmla="*/ 179 h 358"/>
                <a:gd name="T36" fmla="*/ 2 w 359"/>
                <a:gd name="T37" fmla="*/ 197 h 358"/>
                <a:gd name="T38" fmla="*/ 9 w 359"/>
                <a:gd name="T39" fmla="*/ 233 h 358"/>
                <a:gd name="T40" fmla="*/ 22 w 359"/>
                <a:gd name="T41" fmla="*/ 265 h 358"/>
                <a:gd name="T42" fmla="*/ 42 w 359"/>
                <a:gd name="T43" fmla="*/ 293 h 358"/>
                <a:gd name="T44" fmla="*/ 65 w 359"/>
                <a:gd name="T45" fmla="*/ 317 h 358"/>
                <a:gd name="T46" fmla="*/ 94 w 359"/>
                <a:gd name="T47" fmla="*/ 336 h 358"/>
                <a:gd name="T48" fmla="*/ 126 w 359"/>
                <a:gd name="T49" fmla="*/ 349 h 358"/>
                <a:gd name="T50" fmla="*/ 162 w 359"/>
                <a:gd name="T51" fmla="*/ 356 h 358"/>
                <a:gd name="T52" fmla="*/ 180 w 359"/>
                <a:gd name="T53" fmla="*/ 358 h 358"/>
                <a:gd name="T54" fmla="*/ 216 w 359"/>
                <a:gd name="T55" fmla="*/ 354 h 358"/>
                <a:gd name="T56" fmla="*/ 250 w 359"/>
                <a:gd name="T57" fmla="*/ 344 h 358"/>
                <a:gd name="T58" fmla="*/ 280 w 359"/>
                <a:gd name="T59" fmla="*/ 328 h 358"/>
                <a:gd name="T60" fmla="*/ 307 w 359"/>
                <a:gd name="T61" fmla="*/ 306 h 358"/>
                <a:gd name="T62" fmla="*/ 328 w 359"/>
                <a:gd name="T63" fmla="*/ 279 h 358"/>
                <a:gd name="T64" fmla="*/ 345 w 359"/>
                <a:gd name="T65" fmla="*/ 249 h 358"/>
                <a:gd name="T66" fmla="*/ 355 w 359"/>
                <a:gd name="T67" fmla="*/ 215 h 358"/>
                <a:gd name="T68" fmla="*/ 359 w 359"/>
                <a:gd name="T69" fmla="*/ 179 h 358"/>
                <a:gd name="T70" fmla="*/ 359 w 359"/>
                <a:gd name="T71" fmla="*/ 179 h 358"/>
                <a:gd name="T72" fmla="*/ 359 w 359"/>
                <a:gd name="T73" fmla="*/ 179 h 358"/>
                <a:gd name="T74" fmla="*/ 180 w 359"/>
                <a:gd name="T75" fmla="*/ 0 h 358"/>
                <a:gd name="T76" fmla="*/ 144 w 359"/>
                <a:gd name="T77" fmla="*/ 3 h 358"/>
                <a:gd name="T78" fmla="*/ 110 w 359"/>
                <a:gd name="T79" fmla="*/ 14 h 358"/>
                <a:gd name="T80" fmla="*/ 79 w 359"/>
                <a:gd name="T81" fmla="*/ 30 h 358"/>
                <a:gd name="T82" fmla="*/ 52 w 359"/>
                <a:gd name="T83" fmla="*/ 52 h 358"/>
                <a:gd name="T84" fmla="*/ 31 w 359"/>
                <a:gd name="T85" fmla="*/ 78 h 358"/>
                <a:gd name="T86" fmla="*/ 15 w 359"/>
                <a:gd name="T87" fmla="*/ 109 h 358"/>
                <a:gd name="T88" fmla="*/ 4 w 359"/>
                <a:gd name="T89" fmla="*/ 143 h 358"/>
                <a:gd name="T90" fmla="*/ 0 w 359"/>
                <a:gd name="T91" fmla="*/ 179 h 358"/>
                <a:gd name="T92" fmla="*/ 359 w 359"/>
                <a:gd name="T93" fmla="*/ 179 h 358"/>
                <a:gd name="T94" fmla="*/ 180 w 359"/>
                <a:gd name="T95" fmla="*/ 179 h 358"/>
                <a:gd name="T96" fmla="*/ 180 w 359"/>
                <a:gd name="T9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9" h="358">
                  <a:moveTo>
                    <a:pt x="359" y="179"/>
                  </a:moveTo>
                  <a:lnTo>
                    <a:pt x="359" y="179"/>
                  </a:lnTo>
                  <a:lnTo>
                    <a:pt x="359" y="197"/>
                  </a:lnTo>
                  <a:lnTo>
                    <a:pt x="355" y="215"/>
                  </a:lnTo>
                  <a:lnTo>
                    <a:pt x="352" y="233"/>
                  </a:lnTo>
                  <a:lnTo>
                    <a:pt x="345" y="249"/>
                  </a:lnTo>
                  <a:lnTo>
                    <a:pt x="337" y="265"/>
                  </a:lnTo>
                  <a:lnTo>
                    <a:pt x="328" y="279"/>
                  </a:lnTo>
                  <a:lnTo>
                    <a:pt x="318" y="293"/>
                  </a:lnTo>
                  <a:lnTo>
                    <a:pt x="307" y="306"/>
                  </a:lnTo>
                  <a:lnTo>
                    <a:pt x="294" y="317"/>
                  </a:lnTo>
                  <a:lnTo>
                    <a:pt x="280" y="328"/>
                  </a:lnTo>
                  <a:lnTo>
                    <a:pt x="266" y="336"/>
                  </a:lnTo>
                  <a:lnTo>
                    <a:pt x="250" y="344"/>
                  </a:lnTo>
                  <a:lnTo>
                    <a:pt x="233" y="349"/>
                  </a:lnTo>
                  <a:lnTo>
                    <a:pt x="216" y="354"/>
                  </a:lnTo>
                  <a:lnTo>
                    <a:pt x="198" y="356"/>
                  </a:lnTo>
                  <a:lnTo>
                    <a:pt x="180" y="358"/>
                  </a:lnTo>
                  <a:lnTo>
                    <a:pt x="180" y="358"/>
                  </a:lnTo>
                  <a:lnTo>
                    <a:pt x="162" y="356"/>
                  </a:lnTo>
                  <a:lnTo>
                    <a:pt x="144" y="354"/>
                  </a:lnTo>
                  <a:lnTo>
                    <a:pt x="126" y="349"/>
                  </a:lnTo>
                  <a:lnTo>
                    <a:pt x="110" y="344"/>
                  </a:lnTo>
                  <a:lnTo>
                    <a:pt x="94" y="336"/>
                  </a:lnTo>
                  <a:lnTo>
                    <a:pt x="79" y="328"/>
                  </a:lnTo>
                  <a:lnTo>
                    <a:pt x="65" y="317"/>
                  </a:lnTo>
                  <a:lnTo>
                    <a:pt x="52" y="306"/>
                  </a:lnTo>
                  <a:lnTo>
                    <a:pt x="42" y="293"/>
                  </a:lnTo>
                  <a:lnTo>
                    <a:pt x="31" y="279"/>
                  </a:lnTo>
                  <a:lnTo>
                    <a:pt x="22" y="265"/>
                  </a:lnTo>
                  <a:lnTo>
                    <a:pt x="15" y="249"/>
                  </a:lnTo>
                  <a:lnTo>
                    <a:pt x="9" y="233"/>
                  </a:lnTo>
                  <a:lnTo>
                    <a:pt x="4" y="215"/>
                  </a:lnTo>
                  <a:lnTo>
                    <a:pt x="2" y="197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3"/>
                  </a:lnTo>
                  <a:lnTo>
                    <a:pt x="15" y="249"/>
                  </a:lnTo>
                  <a:lnTo>
                    <a:pt x="22" y="265"/>
                  </a:lnTo>
                  <a:lnTo>
                    <a:pt x="31" y="279"/>
                  </a:lnTo>
                  <a:lnTo>
                    <a:pt x="42" y="293"/>
                  </a:lnTo>
                  <a:lnTo>
                    <a:pt x="52" y="306"/>
                  </a:lnTo>
                  <a:lnTo>
                    <a:pt x="65" y="317"/>
                  </a:lnTo>
                  <a:lnTo>
                    <a:pt x="79" y="328"/>
                  </a:lnTo>
                  <a:lnTo>
                    <a:pt x="94" y="336"/>
                  </a:lnTo>
                  <a:lnTo>
                    <a:pt x="110" y="344"/>
                  </a:lnTo>
                  <a:lnTo>
                    <a:pt x="126" y="349"/>
                  </a:lnTo>
                  <a:lnTo>
                    <a:pt x="144" y="354"/>
                  </a:lnTo>
                  <a:lnTo>
                    <a:pt x="162" y="356"/>
                  </a:lnTo>
                  <a:lnTo>
                    <a:pt x="180" y="358"/>
                  </a:lnTo>
                  <a:lnTo>
                    <a:pt x="180" y="358"/>
                  </a:lnTo>
                  <a:lnTo>
                    <a:pt x="198" y="356"/>
                  </a:lnTo>
                  <a:lnTo>
                    <a:pt x="216" y="354"/>
                  </a:lnTo>
                  <a:lnTo>
                    <a:pt x="233" y="349"/>
                  </a:lnTo>
                  <a:lnTo>
                    <a:pt x="250" y="344"/>
                  </a:lnTo>
                  <a:lnTo>
                    <a:pt x="266" y="336"/>
                  </a:lnTo>
                  <a:lnTo>
                    <a:pt x="280" y="328"/>
                  </a:lnTo>
                  <a:lnTo>
                    <a:pt x="294" y="317"/>
                  </a:lnTo>
                  <a:lnTo>
                    <a:pt x="307" y="306"/>
                  </a:lnTo>
                  <a:lnTo>
                    <a:pt x="318" y="293"/>
                  </a:lnTo>
                  <a:lnTo>
                    <a:pt x="328" y="279"/>
                  </a:lnTo>
                  <a:lnTo>
                    <a:pt x="337" y="265"/>
                  </a:lnTo>
                  <a:lnTo>
                    <a:pt x="345" y="249"/>
                  </a:lnTo>
                  <a:lnTo>
                    <a:pt x="352" y="233"/>
                  </a:lnTo>
                  <a:lnTo>
                    <a:pt x="355" y="215"/>
                  </a:lnTo>
                  <a:lnTo>
                    <a:pt x="359" y="197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close/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80" y="179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3C6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4" name="Freeform 75">
              <a:extLst>
                <a:ext uri="{FF2B5EF4-FFF2-40B4-BE49-F238E27FC236}">
                  <a16:creationId xmlns:a16="http://schemas.microsoft.com/office/drawing/2014/main" id="{FEFA85AD-68FF-4AFE-9DFB-017E613768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355 w 359"/>
                <a:gd name="T3" fmla="*/ 36 h 179"/>
                <a:gd name="T4" fmla="*/ 345 w 359"/>
                <a:gd name="T5" fmla="*/ 70 h 179"/>
                <a:gd name="T6" fmla="*/ 328 w 359"/>
                <a:gd name="T7" fmla="*/ 100 h 179"/>
                <a:gd name="T8" fmla="*/ 307 w 359"/>
                <a:gd name="T9" fmla="*/ 127 h 179"/>
                <a:gd name="T10" fmla="*/ 280 w 359"/>
                <a:gd name="T11" fmla="*/ 149 h 179"/>
                <a:gd name="T12" fmla="*/ 250 w 359"/>
                <a:gd name="T13" fmla="*/ 165 h 179"/>
                <a:gd name="T14" fmla="*/ 216 w 359"/>
                <a:gd name="T15" fmla="*/ 175 h 179"/>
                <a:gd name="T16" fmla="*/ 180 w 359"/>
                <a:gd name="T17" fmla="*/ 179 h 179"/>
                <a:gd name="T18" fmla="*/ 162 w 359"/>
                <a:gd name="T19" fmla="*/ 177 h 179"/>
                <a:gd name="T20" fmla="*/ 126 w 359"/>
                <a:gd name="T21" fmla="*/ 170 h 179"/>
                <a:gd name="T22" fmla="*/ 94 w 359"/>
                <a:gd name="T23" fmla="*/ 157 h 179"/>
                <a:gd name="T24" fmla="*/ 65 w 359"/>
                <a:gd name="T25" fmla="*/ 138 h 179"/>
                <a:gd name="T26" fmla="*/ 42 w 359"/>
                <a:gd name="T27" fmla="*/ 114 h 179"/>
                <a:gd name="T28" fmla="*/ 22 w 359"/>
                <a:gd name="T29" fmla="*/ 86 h 179"/>
                <a:gd name="T30" fmla="*/ 9 w 359"/>
                <a:gd name="T31" fmla="*/ 54 h 179"/>
                <a:gd name="T32" fmla="*/ 2 w 359"/>
                <a:gd name="T33" fmla="*/ 18 h 179"/>
                <a:gd name="T34" fmla="*/ 0 w 359"/>
                <a:gd name="T35" fmla="*/ 0 h 179"/>
                <a:gd name="T36" fmla="*/ 2 w 359"/>
                <a:gd name="T37" fmla="*/ 18 h 179"/>
                <a:gd name="T38" fmla="*/ 9 w 359"/>
                <a:gd name="T39" fmla="*/ 54 h 179"/>
                <a:gd name="T40" fmla="*/ 22 w 359"/>
                <a:gd name="T41" fmla="*/ 86 h 179"/>
                <a:gd name="T42" fmla="*/ 42 w 359"/>
                <a:gd name="T43" fmla="*/ 114 h 179"/>
                <a:gd name="T44" fmla="*/ 65 w 359"/>
                <a:gd name="T45" fmla="*/ 138 h 179"/>
                <a:gd name="T46" fmla="*/ 94 w 359"/>
                <a:gd name="T47" fmla="*/ 157 h 179"/>
                <a:gd name="T48" fmla="*/ 126 w 359"/>
                <a:gd name="T49" fmla="*/ 170 h 179"/>
                <a:gd name="T50" fmla="*/ 162 w 359"/>
                <a:gd name="T51" fmla="*/ 177 h 179"/>
                <a:gd name="T52" fmla="*/ 180 w 359"/>
                <a:gd name="T53" fmla="*/ 179 h 179"/>
                <a:gd name="T54" fmla="*/ 216 w 359"/>
                <a:gd name="T55" fmla="*/ 175 h 179"/>
                <a:gd name="T56" fmla="*/ 250 w 359"/>
                <a:gd name="T57" fmla="*/ 165 h 179"/>
                <a:gd name="T58" fmla="*/ 280 w 359"/>
                <a:gd name="T59" fmla="*/ 149 h 179"/>
                <a:gd name="T60" fmla="*/ 307 w 359"/>
                <a:gd name="T61" fmla="*/ 127 h 179"/>
                <a:gd name="T62" fmla="*/ 328 w 359"/>
                <a:gd name="T63" fmla="*/ 100 h 179"/>
                <a:gd name="T64" fmla="*/ 345 w 359"/>
                <a:gd name="T65" fmla="*/ 70 h 179"/>
                <a:gd name="T66" fmla="*/ 355 w 359"/>
                <a:gd name="T67" fmla="*/ 36 h 179"/>
                <a:gd name="T68" fmla="*/ 359 w 359"/>
                <a:gd name="T69" fmla="*/ 0 h 179"/>
                <a:gd name="T70" fmla="*/ 359 w 359"/>
                <a:gd name="T71" fmla="*/ 0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359" y="0"/>
                  </a:lnTo>
                  <a:lnTo>
                    <a:pt x="359" y="18"/>
                  </a:lnTo>
                  <a:lnTo>
                    <a:pt x="355" y="36"/>
                  </a:lnTo>
                  <a:lnTo>
                    <a:pt x="352" y="54"/>
                  </a:lnTo>
                  <a:lnTo>
                    <a:pt x="345" y="70"/>
                  </a:lnTo>
                  <a:lnTo>
                    <a:pt x="337" y="86"/>
                  </a:lnTo>
                  <a:lnTo>
                    <a:pt x="328" y="100"/>
                  </a:lnTo>
                  <a:lnTo>
                    <a:pt x="318" y="114"/>
                  </a:lnTo>
                  <a:lnTo>
                    <a:pt x="307" y="127"/>
                  </a:lnTo>
                  <a:lnTo>
                    <a:pt x="294" y="138"/>
                  </a:lnTo>
                  <a:lnTo>
                    <a:pt x="280" y="149"/>
                  </a:lnTo>
                  <a:lnTo>
                    <a:pt x="266" y="157"/>
                  </a:lnTo>
                  <a:lnTo>
                    <a:pt x="250" y="165"/>
                  </a:lnTo>
                  <a:lnTo>
                    <a:pt x="233" y="170"/>
                  </a:lnTo>
                  <a:lnTo>
                    <a:pt x="216" y="175"/>
                  </a:lnTo>
                  <a:lnTo>
                    <a:pt x="198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62" y="177"/>
                  </a:lnTo>
                  <a:lnTo>
                    <a:pt x="144" y="175"/>
                  </a:lnTo>
                  <a:lnTo>
                    <a:pt x="126" y="170"/>
                  </a:lnTo>
                  <a:lnTo>
                    <a:pt x="110" y="165"/>
                  </a:lnTo>
                  <a:lnTo>
                    <a:pt x="94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2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5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6" y="175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5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5" name="Freeform 76">
              <a:extLst>
                <a:ext uri="{FF2B5EF4-FFF2-40B4-BE49-F238E27FC236}">
                  <a16:creationId xmlns:a16="http://schemas.microsoft.com/office/drawing/2014/main" id="{E9CFE4A3-690B-41A6-905F-911B980643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3 h 179"/>
                <a:gd name="T8" fmla="*/ 126 w 359"/>
                <a:gd name="T9" fmla="*/ 7 h 179"/>
                <a:gd name="T10" fmla="*/ 110 w 359"/>
                <a:gd name="T11" fmla="*/ 14 h 179"/>
                <a:gd name="T12" fmla="*/ 94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2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180 w 359"/>
                <a:gd name="T37" fmla="*/ 179 h 179"/>
                <a:gd name="T38" fmla="*/ 359 w 359"/>
                <a:gd name="T39" fmla="*/ 179 h 179"/>
                <a:gd name="T40" fmla="*/ 359 w 359"/>
                <a:gd name="T41" fmla="*/ 179 h 179"/>
                <a:gd name="T42" fmla="*/ 180 w 359"/>
                <a:gd name="T43" fmla="*/ 179 h 179"/>
                <a:gd name="T44" fmla="*/ 180 w 359"/>
                <a:gd name="T45" fmla="*/ 0 h 179"/>
                <a:gd name="T46" fmla="*/ 180 w 359"/>
                <a:gd name="T4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80" y="179"/>
                  </a:lnTo>
                  <a:lnTo>
                    <a:pt x="180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6" name="Freeform 77">
              <a:extLst>
                <a:ext uri="{FF2B5EF4-FFF2-40B4-BE49-F238E27FC236}">
                  <a16:creationId xmlns:a16="http://schemas.microsoft.com/office/drawing/2014/main" id="{EB60DDB8-DEE3-4C28-968E-36F507AB9A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3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3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7" name="Freeform 78">
              <a:extLst>
                <a:ext uri="{FF2B5EF4-FFF2-40B4-BE49-F238E27FC236}">
                  <a16:creationId xmlns:a16="http://schemas.microsoft.com/office/drawing/2014/main" id="{6B71DE48-B8BB-4BF9-9FE6-D028DB3CB4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3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3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8" name="Freeform 79">
              <a:extLst>
                <a:ext uri="{FF2B5EF4-FFF2-40B4-BE49-F238E27FC236}">
                  <a16:creationId xmlns:a16="http://schemas.microsoft.com/office/drawing/2014/main" id="{A85C861C-EE95-4956-8F0D-B04209F681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0152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FAB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9" name="Freeform 80">
              <a:extLst>
                <a:ext uri="{FF2B5EF4-FFF2-40B4-BE49-F238E27FC236}">
                  <a16:creationId xmlns:a16="http://schemas.microsoft.com/office/drawing/2014/main" id="{8790CF66-33DB-482C-9C95-6BCCA48890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0152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0" name="Freeform 81">
              <a:extLst>
                <a:ext uri="{FF2B5EF4-FFF2-40B4-BE49-F238E27FC236}">
                  <a16:creationId xmlns:a16="http://schemas.microsoft.com/office/drawing/2014/main" id="{1E1C45B0-C6F7-4432-997F-AE88338E50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6 w 179"/>
                <a:gd name="T33" fmla="*/ 170 h 179"/>
                <a:gd name="T34" fmla="*/ 144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688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1" name="Freeform 82">
              <a:extLst>
                <a:ext uri="{FF2B5EF4-FFF2-40B4-BE49-F238E27FC236}">
                  <a16:creationId xmlns:a16="http://schemas.microsoft.com/office/drawing/2014/main" id="{24783609-170B-49AA-945D-91C36B8072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6 w 179"/>
                <a:gd name="T33" fmla="*/ 170 h 179"/>
                <a:gd name="T34" fmla="*/ 144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2" name="Freeform 83">
              <a:extLst>
                <a:ext uri="{FF2B5EF4-FFF2-40B4-BE49-F238E27FC236}">
                  <a16:creationId xmlns:a16="http://schemas.microsoft.com/office/drawing/2014/main" id="{6E042110-5337-47D6-AD4C-9D092543CA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4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F76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3" name="Freeform 84">
              <a:extLst>
                <a:ext uri="{FF2B5EF4-FFF2-40B4-BE49-F238E27FC236}">
                  <a16:creationId xmlns:a16="http://schemas.microsoft.com/office/drawing/2014/main" id="{FA4D4E48-3820-4199-B1B0-C5EBCC49D9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4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4" name="Freeform 85">
              <a:extLst>
                <a:ext uri="{FF2B5EF4-FFF2-40B4-BE49-F238E27FC236}">
                  <a16:creationId xmlns:a16="http://schemas.microsoft.com/office/drawing/2014/main" id="{487C6D4A-A48D-49DD-8076-8A24E2FDDB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568325" cy="284163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179 w 358"/>
                <a:gd name="T5" fmla="*/ 179 h 179"/>
                <a:gd name="T6" fmla="*/ 179 w 358"/>
                <a:gd name="T7" fmla="*/ 179 h 179"/>
                <a:gd name="T8" fmla="*/ 161 w 358"/>
                <a:gd name="T9" fmla="*/ 177 h 179"/>
                <a:gd name="T10" fmla="*/ 143 w 358"/>
                <a:gd name="T11" fmla="*/ 175 h 179"/>
                <a:gd name="T12" fmla="*/ 125 w 358"/>
                <a:gd name="T13" fmla="*/ 170 h 179"/>
                <a:gd name="T14" fmla="*/ 109 w 358"/>
                <a:gd name="T15" fmla="*/ 165 h 179"/>
                <a:gd name="T16" fmla="*/ 93 w 358"/>
                <a:gd name="T17" fmla="*/ 157 h 179"/>
                <a:gd name="T18" fmla="*/ 79 w 358"/>
                <a:gd name="T19" fmla="*/ 149 h 179"/>
                <a:gd name="T20" fmla="*/ 65 w 358"/>
                <a:gd name="T21" fmla="*/ 138 h 179"/>
                <a:gd name="T22" fmla="*/ 52 w 358"/>
                <a:gd name="T23" fmla="*/ 127 h 179"/>
                <a:gd name="T24" fmla="*/ 41 w 358"/>
                <a:gd name="T25" fmla="*/ 114 h 179"/>
                <a:gd name="T26" fmla="*/ 31 w 358"/>
                <a:gd name="T27" fmla="*/ 100 h 179"/>
                <a:gd name="T28" fmla="*/ 22 w 358"/>
                <a:gd name="T29" fmla="*/ 86 h 179"/>
                <a:gd name="T30" fmla="*/ 14 w 358"/>
                <a:gd name="T31" fmla="*/ 70 h 179"/>
                <a:gd name="T32" fmla="*/ 9 w 358"/>
                <a:gd name="T33" fmla="*/ 54 h 179"/>
                <a:gd name="T34" fmla="*/ 4 w 358"/>
                <a:gd name="T35" fmla="*/ 36 h 179"/>
                <a:gd name="T36" fmla="*/ 2 w 358"/>
                <a:gd name="T37" fmla="*/ 18 h 179"/>
                <a:gd name="T38" fmla="*/ 0 w 358"/>
                <a:gd name="T39" fmla="*/ 0 h 179"/>
                <a:gd name="T40" fmla="*/ 0 w 358"/>
                <a:gd name="T41" fmla="*/ 0 h 179"/>
                <a:gd name="T42" fmla="*/ 0 w 358"/>
                <a:gd name="T43" fmla="*/ 0 h 179"/>
                <a:gd name="T44" fmla="*/ 2 w 358"/>
                <a:gd name="T45" fmla="*/ 18 h 179"/>
                <a:gd name="T46" fmla="*/ 4 w 358"/>
                <a:gd name="T47" fmla="*/ 36 h 179"/>
                <a:gd name="T48" fmla="*/ 9 w 358"/>
                <a:gd name="T49" fmla="*/ 54 h 179"/>
                <a:gd name="T50" fmla="*/ 14 w 358"/>
                <a:gd name="T51" fmla="*/ 70 h 179"/>
                <a:gd name="T52" fmla="*/ 22 w 358"/>
                <a:gd name="T53" fmla="*/ 86 h 179"/>
                <a:gd name="T54" fmla="*/ 31 w 358"/>
                <a:gd name="T55" fmla="*/ 100 h 179"/>
                <a:gd name="T56" fmla="*/ 41 w 358"/>
                <a:gd name="T57" fmla="*/ 114 h 179"/>
                <a:gd name="T58" fmla="*/ 52 w 358"/>
                <a:gd name="T59" fmla="*/ 127 h 179"/>
                <a:gd name="T60" fmla="*/ 65 w 358"/>
                <a:gd name="T61" fmla="*/ 138 h 179"/>
                <a:gd name="T62" fmla="*/ 79 w 358"/>
                <a:gd name="T63" fmla="*/ 149 h 179"/>
                <a:gd name="T64" fmla="*/ 93 w 358"/>
                <a:gd name="T65" fmla="*/ 157 h 179"/>
                <a:gd name="T66" fmla="*/ 109 w 358"/>
                <a:gd name="T67" fmla="*/ 165 h 179"/>
                <a:gd name="T68" fmla="*/ 125 w 358"/>
                <a:gd name="T69" fmla="*/ 170 h 179"/>
                <a:gd name="T70" fmla="*/ 143 w 358"/>
                <a:gd name="T71" fmla="*/ 175 h 179"/>
                <a:gd name="T72" fmla="*/ 161 w 358"/>
                <a:gd name="T73" fmla="*/ 177 h 179"/>
                <a:gd name="T74" fmla="*/ 179 w 358"/>
                <a:gd name="T75" fmla="*/ 179 h 179"/>
                <a:gd name="T76" fmla="*/ 179 w 358"/>
                <a:gd name="T77" fmla="*/ 179 h 179"/>
                <a:gd name="T78" fmla="*/ 197 w 358"/>
                <a:gd name="T79" fmla="*/ 177 h 179"/>
                <a:gd name="T80" fmla="*/ 215 w 358"/>
                <a:gd name="T81" fmla="*/ 175 h 179"/>
                <a:gd name="T82" fmla="*/ 233 w 358"/>
                <a:gd name="T83" fmla="*/ 170 h 179"/>
                <a:gd name="T84" fmla="*/ 249 w 358"/>
                <a:gd name="T85" fmla="*/ 165 h 179"/>
                <a:gd name="T86" fmla="*/ 265 w 358"/>
                <a:gd name="T87" fmla="*/ 157 h 179"/>
                <a:gd name="T88" fmla="*/ 280 w 358"/>
                <a:gd name="T89" fmla="*/ 149 h 179"/>
                <a:gd name="T90" fmla="*/ 294 w 358"/>
                <a:gd name="T91" fmla="*/ 138 h 179"/>
                <a:gd name="T92" fmla="*/ 307 w 358"/>
                <a:gd name="T93" fmla="*/ 127 h 179"/>
                <a:gd name="T94" fmla="*/ 317 w 358"/>
                <a:gd name="T95" fmla="*/ 114 h 179"/>
                <a:gd name="T96" fmla="*/ 328 w 358"/>
                <a:gd name="T97" fmla="*/ 100 h 179"/>
                <a:gd name="T98" fmla="*/ 337 w 358"/>
                <a:gd name="T99" fmla="*/ 86 h 179"/>
                <a:gd name="T100" fmla="*/ 344 w 358"/>
                <a:gd name="T101" fmla="*/ 70 h 179"/>
                <a:gd name="T102" fmla="*/ 351 w 358"/>
                <a:gd name="T103" fmla="*/ 54 h 179"/>
                <a:gd name="T104" fmla="*/ 355 w 358"/>
                <a:gd name="T105" fmla="*/ 36 h 179"/>
                <a:gd name="T106" fmla="*/ 358 w 358"/>
                <a:gd name="T107" fmla="*/ 18 h 179"/>
                <a:gd name="T108" fmla="*/ 358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61" y="177"/>
                  </a:lnTo>
                  <a:lnTo>
                    <a:pt x="143" y="175"/>
                  </a:lnTo>
                  <a:lnTo>
                    <a:pt x="125" y="170"/>
                  </a:lnTo>
                  <a:lnTo>
                    <a:pt x="109" y="165"/>
                  </a:lnTo>
                  <a:lnTo>
                    <a:pt x="93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1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4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C2C8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5" name="Freeform 86">
              <a:extLst>
                <a:ext uri="{FF2B5EF4-FFF2-40B4-BE49-F238E27FC236}">
                  <a16:creationId xmlns:a16="http://schemas.microsoft.com/office/drawing/2014/main" id="{C2542173-D59C-4022-87C9-355CBE7C53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568325" cy="284163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179 w 358"/>
                <a:gd name="T5" fmla="*/ 179 h 179"/>
                <a:gd name="T6" fmla="*/ 179 w 358"/>
                <a:gd name="T7" fmla="*/ 179 h 179"/>
                <a:gd name="T8" fmla="*/ 161 w 358"/>
                <a:gd name="T9" fmla="*/ 177 h 179"/>
                <a:gd name="T10" fmla="*/ 143 w 358"/>
                <a:gd name="T11" fmla="*/ 175 h 179"/>
                <a:gd name="T12" fmla="*/ 125 w 358"/>
                <a:gd name="T13" fmla="*/ 170 h 179"/>
                <a:gd name="T14" fmla="*/ 109 w 358"/>
                <a:gd name="T15" fmla="*/ 165 h 179"/>
                <a:gd name="T16" fmla="*/ 93 w 358"/>
                <a:gd name="T17" fmla="*/ 157 h 179"/>
                <a:gd name="T18" fmla="*/ 79 w 358"/>
                <a:gd name="T19" fmla="*/ 149 h 179"/>
                <a:gd name="T20" fmla="*/ 65 w 358"/>
                <a:gd name="T21" fmla="*/ 138 h 179"/>
                <a:gd name="T22" fmla="*/ 52 w 358"/>
                <a:gd name="T23" fmla="*/ 127 h 179"/>
                <a:gd name="T24" fmla="*/ 41 w 358"/>
                <a:gd name="T25" fmla="*/ 114 h 179"/>
                <a:gd name="T26" fmla="*/ 31 w 358"/>
                <a:gd name="T27" fmla="*/ 100 h 179"/>
                <a:gd name="T28" fmla="*/ 22 w 358"/>
                <a:gd name="T29" fmla="*/ 86 h 179"/>
                <a:gd name="T30" fmla="*/ 14 w 358"/>
                <a:gd name="T31" fmla="*/ 70 h 179"/>
                <a:gd name="T32" fmla="*/ 9 w 358"/>
                <a:gd name="T33" fmla="*/ 54 h 179"/>
                <a:gd name="T34" fmla="*/ 4 w 358"/>
                <a:gd name="T35" fmla="*/ 36 h 179"/>
                <a:gd name="T36" fmla="*/ 2 w 358"/>
                <a:gd name="T37" fmla="*/ 18 h 179"/>
                <a:gd name="T38" fmla="*/ 0 w 358"/>
                <a:gd name="T39" fmla="*/ 0 h 179"/>
                <a:gd name="T40" fmla="*/ 0 w 358"/>
                <a:gd name="T41" fmla="*/ 0 h 179"/>
                <a:gd name="T42" fmla="*/ 0 w 358"/>
                <a:gd name="T43" fmla="*/ 0 h 179"/>
                <a:gd name="T44" fmla="*/ 2 w 358"/>
                <a:gd name="T45" fmla="*/ 18 h 179"/>
                <a:gd name="T46" fmla="*/ 4 w 358"/>
                <a:gd name="T47" fmla="*/ 36 h 179"/>
                <a:gd name="T48" fmla="*/ 9 w 358"/>
                <a:gd name="T49" fmla="*/ 54 h 179"/>
                <a:gd name="T50" fmla="*/ 14 w 358"/>
                <a:gd name="T51" fmla="*/ 70 h 179"/>
                <a:gd name="T52" fmla="*/ 22 w 358"/>
                <a:gd name="T53" fmla="*/ 86 h 179"/>
                <a:gd name="T54" fmla="*/ 31 w 358"/>
                <a:gd name="T55" fmla="*/ 100 h 179"/>
                <a:gd name="T56" fmla="*/ 41 w 358"/>
                <a:gd name="T57" fmla="*/ 114 h 179"/>
                <a:gd name="T58" fmla="*/ 52 w 358"/>
                <a:gd name="T59" fmla="*/ 127 h 179"/>
                <a:gd name="T60" fmla="*/ 65 w 358"/>
                <a:gd name="T61" fmla="*/ 138 h 179"/>
                <a:gd name="T62" fmla="*/ 79 w 358"/>
                <a:gd name="T63" fmla="*/ 149 h 179"/>
                <a:gd name="T64" fmla="*/ 93 w 358"/>
                <a:gd name="T65" fmla="*/ 157 h 179"/>
                <a:gd name="T66" fmla="*/ 109 w 358"/>
                <a:gd name="T67" fmla="*/ 165 h 179"/>
                <a:gd name="T68" fmla="*/ 125 w 358"/>
                <a:gd name="T69" fmla="*/ 170 h 179"/>
                <a:gd name="T70" fmla="*/ 143 w 358"/>
                <a:gd name="T71" fmla="*/ 175 h 179"/>
                <a:gd name="T72" fmla="*/ 161 w 358"/>
                <a:gd name="T73" fmla="*/ 177 h 179"/>
                <a:gd name="T74" fmla="*/ 179 w 358"/>
                <a:gd name="T75" fmla="*/ 179 h 179"/>
                <a:gd name="T76" fmla="*/ 179 w 358"/>
                <a:gd name="T77" fmla="*/ 179 h 179"/>
                <a:gd name="T78" fmla="*/ 197 w 358"/>
                <a:gd name="T79" fmla="*/ 177 h 179"/>
                <a:gd name="T80" fmla="*/ 215 w 358"/>
                <a:gd name="T81" fmla="*/ 175 h 179"/>
                <a:gd name="T82" fmla="*/ 233 w 358"/>
                <a:gd name="T83" fmla="*/ 170 h 179"/>
                <a:gd name="T84" fmla="*/ 249 w 358"/>
                <a:gd name="T85" fmla="*/ 165 h 179"/>
                <a:gd name="T86" fmla="*/ 265 w 358"/>
                <a:gd name="T87" fmla="*/ 157 h 179"/>
                <a:gd name="T88" fmla="*/ 280 w 358"/>
                <a:gd name="T89" fmla="*/ 149 h 179"/>
                <a:gd name="T90" fmla="*/ 294 w 358"/>
                <a:gd name="T91" fmla="*/ 138 h 179"/>
                <a:gd name="T92" fmla="*/ 307 w 358"/>
                <a:gd name="T93" fmla="*/ 127 h 179"/>
                <a:gd name="T94" fmla="*/ 317 w 358"/>
                <a:gd name="T95" fmla="*/ 114 h 179"/>
                <a:gd name="T96" fmla="*/ 328 w 358"/>
                <a:gd name="T97" fmla="*/ 100 h 179"/>
                <a:gd name="T98" fmla="*/ 337 w 358"/>
                <a:gd name="T99" fmla="*/ 86 h 179"/>
                <a:gd name="T100" fmla="*/ 344 w 358"/>
                <a:gd name="T101" fmla="*/ 70 h 179"/>
                <a:gd name="T102" fmla="*/ 351 w 358"/>
                <a:gd name="T103" fmla="*/ 54 h 179"/>
                <a:gd name="T104" fmla="*/ 355 w 358"/>
                <a:gd name="T105" fmla="*/ 36 h 179"/>
                <a:gd name="T106" fmla="*/ 358 w 358"/>
                <a:gd name="T107" fmla="*/ 18 h 179"/>
                <a:gd name="T108" fmla="*/ 358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61" y="177"/>
                  </a:lnTo>
                  <a:lnTo>
                    <a:pt x="143" y="175"/>
                  </a:lnTo>
                  <a:lnTo>
                    <a:pt x="125" y="170"/>
                  </a:lnTo>
                  <a:lnTo>
                    <a:pt x="109" y="165"/>
                  </a:lnTo>
                  <a:lnTo>
                    <a:pt x="93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1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4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48" name="Freeform 87">
              <a:extLst>
                <a:ext uri="{FF2B5EF4-FFF2-40B4-BE49-F238E27FC236}">
                  <a16:creationId xmlns:a16="http://schemas.microsoft.com/office/drawing/2014/main" id="{C7AB521A-1C6B-4914-9793-0FCE3068D0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0 w 359"/>
                <a:gd name="T9" fmla="*/ 0 h 179"/>
                <a:gd name="T10" fmla="*/ 2 w 359"/>
                <a:gd name="T11" fmla="*/ 18 h 179"/>
                <a:gd name="T12" fmla="*/ 4 w 359"/>
                <a:gd name="T13" fmla="*/ 36 h 179"/>
                <a:gd name="T14" fmla="*/ 9 w 359"/>
                <a:gd name="T15" fmla="*/ 54 h 179"/>
                <a:gd name="T16" fmla="*/ 15 w 359"/>
                <a:gd name="T17" fmla="*/ 70 h 179"/>
                <a:gd name="T18" fmla="*/ 22 w 359"/>
                <a:gd name="T19" fmla="*/ 86 h 179"/>
                <a:gd name="T20" fmla="*/ 31 w 359"/>
                <a:gd name="T21" fmla="*/ 100 h 179"/>
                <a:gd name="T22" fmla="*/ 42 w 359"/>
                <a:gd name="T23" fmla="*/ 114 h 179"/>
                <a:gd name="T24" fmla="*/ 52 w 359"/>
                <a:gd name="T25" fmla="*/ 127 h 179"/>
                <a:gd name="T26" fmla="*/ 65 w 359"/>
                <a:gd name="T27" fmla="*/ 138 h 179"/>
                <a:gd name="T28" fmla="*/ 79 w 359"/>
                <a:gd name="T29" fmla="*/ 149 h 179"/>
                <a:gd name="T30" fmla="*/ 94 w 359"/>
                <a:gd name="T31" fmla="*/ 157 h 179"/>
                <a:gd name="T32" fmla="*/ 110 w 359"/>
                <a:gd name="T33" fmla="*/ 165 h 179"/>
                <a:gd name="T34" fmla="*/ 126 w 359"/>
                <a:gd name="T35" fmla="*/ 170 h 179"/>
                <a:gd name="T36" fmla="*/ 144 w 359"/>
                <a:gd name="T37" fmla="*/ 175 h 179"/>
                <a:gd name="T38" fmla="*/ 162 w 359"/>
                <a:gd name="T39" fmla="*/ 177 h 179"/>
                <a:gd name="T40" fmla="*/ 180 w 359"/>
                <a:gd name="T41" fmla="*/ 179 h 179"/>
                <a:gd name="T42" fmla="*/ 180 w 359"/>
                <a:gd name="T43" fmla="*/ 179 h 179"/>
                <a:gd name="T44" fmla="*/ 198 w 359"/>
                <a:gd name="T45" fmla="*/ 177 h 179"/>
                <a:gd name="T46" fmla="*/ 216 w 359"/>
                <a:gd name="T47" fmla="*/ 175 h 179"/>
                <a:gd name="T48" fmla="*/ 233 w 359"/>
                <a:gd name="T49" fmla="*/ 170 h 179"/>
                <a:gd name="T50" fmla="*/ 250 w 359"/>
                <a:gd name="T51" fmla="*/ 165 h 179"/>
                <a:gd name="T52" fmla="*/ 266 w 359"/>
                <a:gd name="T53" fmla="*/ 157 h 179"/>
                <a:gd name="T54" fmla="*/ 280 w 359"/>
                <a:gd name="T55" fmla="*/ 149 h 179"/>
                <a:gd name="T56" fmla="*/ 294 w 359"/>
                <a:gd name="T57" fmla="*/ 138 h 179"/>
                <a:gd name="T58" fmla="*/ 307 w 359"/>
                <a:gd name="T59" fmla="*/ 127 h 179"/>
                <a:gd name="T60" fmla="*/ 318 w 359"/>
                <a:gd name="T61" fmla="*/ 114 h 179"/>
                <a:gd name="T62" fmla="*/ 328 w 359"/>
                <a:gd name="T63" fmla="*/ 100 h 179"/>
                <a:gd name="T64" fmla="*/ 337 w 359"/>
                <a:gd name="T65" fmla="*/ 86 h 179"/>
                <a:gd name="T66" fmla="*/ 345 w 359"/>
                <a:gd name="T67" fmla="*/ 70 h 179"/>
                <a:gd name="T68" fmla="*/ 352 w 359"/>
                <a:gd name="T69" fmla="*/ 54 h 179"/>
                <a:gd name="T70" fmla="*/ 355 w 359"/>
                <a:gd name="T71" fmla="*/ 36 h 179"/>
                <a:gd name="T72" fmla="*/ 359 w 359"/>
                <a:gd name="T73" fmla="*/ 18 h 179"/>
                <a:gd name="T74" fmla="*/ 359 w 359"/>
                <a:gd name="T75" fmla="*/ 0 h 179"/>
                <a:gd name="T76" fmla="*/ 359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6" y="175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5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324A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49" name="Freeform 88">
              <a:extLst>
                <a:ext uri="{FF2B5EF4-FFF2-40B4-BE49-F238E27FC236}">
                  <a16:creationId xmlns:a16="http://schemas.microsoft.com/office/drawing/2014/main" id="{42C17630-E552-446F-A4B4-3A18AD8A83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0 w 359"/>
                <a:gd name="T9" fmla="*/ 0 h 179"/>
                <a:gd name="T10" fmla="*/ 2 w 359"/>
                <a:gd name="T11" fmla="*/ 18 h 179"/>
                <a:gd name="T12" fmla="*/ 4 w 359"/>
                <a:gd name="T13" fmla="*/ 36 h 179"/>
                <a:gd name="T14" fmla="*/ 9 w 359"/>
                <a:gd name="T15" fmla="*/ 54 h 179"/>
                <a:gd name="T16" fmla="*/ 15 w 359"/>
                <a:gd name="T17" fmla="*/ 70 h 179"/>
                <a:gd name="T18" fmla="*/ 22 w 359"/>
                <a:gd name="T19" fmla="*/ 86 h 179"/>
                <a:gd name="T20" fmla="*/ 31 w 359"/>
                <a:gd name="T21" fmla="*/ 100 h 179"/>
                <a:gd name="T22" fmla="*/ 42 w 359"/>
                <a:gd name="T23" fmla="*/ 114 h 179"/>
                <a:gd name="T24" fmla="*/ 52 w 359"/>
                <a:gd name="T25" fmla="*/ 127 h 179"/>
                <a:gd name="T26" fmla="*/ 65 w 359"/>
                <a:gd name="T27" fmla="*/ 138 h 179"/>
                <a:gd name="T28" fmla="*/ 79 w 359"/>
                <a:gd name="T29" fmla="*/ 149 h 179"/>
                <a:gd name="T30" fmla="*/ 94 w 359"/>
                <a:gd name="T31" fmla="*/ 157 h 179"/>
                <a:gd name="T32" fmla="*/ 110 w 359"/>
                <a:gd name="T33" fmla="*/ 165 h 179"/>
                <a:gd name="T34" fmla="*/ 126 w 359"/>
                <a:gd name="T35" fmla="*/ 170 h 179"/>
                <a:gd name="T36" fmla="*/ 144 w 359"/>
                <a:gd name="T37" fmla="*/ 175 h 179"/>
                <a:gd name="T38" fmla="*/ 162 w 359"/>
                <a:gd name="T39" fmla="*/ 177 h 179"/>
                <a:gd name="T40" fmla="*/ 180 w 359"/>
                <a:gd name="T41" fmla="*/ 179 h 179"/>
                <a:gd name="T42" fmla="*/ 180 w 359"/>
                <a:gd name="T43" fmla="*/ 179 h 179"/>
                <a:gd name="T44" fmla="*/ 198 w 359"/>
                <a:gd name="T45" fmla="*/ 177 h 179"/>
                <a:gd name="T46" fmla="*/ 216 w 359"/>
                <a:gd name="T47" fmla="*/ 175 h 179"/>
                <a:gd name="T48" fmla="*/ 233 w 359"/>
                <a:gd name="T49" fmla="*/ 170 h 179"/>
                <a:gd name="T50" fmla="*/ 250 w 359"/>
                <a:gd name="T51" fmla="*/ 165 h 179"/>
                <a:gd name="T52" fmla="*/ 266 w 359"/>
                <a:gd name="T53" fmla="*/ 157 h 179"/>
                <a:gd name="T54" fmla="*/ 280 w 359"/>
                <a:gd name="T55" fmla="*/ 149 h 179"/>
                <a:gd name="T56" fmla="*/ 294 w 359"/>
                <a:gd name="T57" fmla="*/ 138 h 179"/>
                <a:gd name="T58" fmla="*/ 307 w 359"/>
                <a:gd name="T59" fmla="*/ 127 h 179"/>
                <a:gd name="T60" fmla="*/ 318 w 359"/>
                <a:gd name="T61" fmla="*/ 114 h 179"/>
                <a:gd name="T62" fmla="*/ 328 w 359"/>
                <a:gd name="T63" fmla="*/ 100 h 179"/>
                <a:gd name="T64" fmla="*/ 337 w 359"/>
                <a:gd name="T65" fmla="*/ 86 h 179"/>
                <a:gd name="T66" fmla="*/ 345 w 359"/>
                <a:gd name="T67" fmla="*/ 70 h 179"/>
                <a:gd name="T68" fmla="*/ 352 w 359"/>
                <a:gd name="T69" fmla="*/ 54 h 179"/>
                <a:gd name="T70" fmla="*/ 355 w 359"/>
                <a:gd name="T71" fmla="*/ 36 h 179"/>
                <a:gd name="T72" fmla="*/ 359 w 359"/>
                <a:gd name="T73" fmla="*/ 18 h 179"/>
                <a:gd name="T74" fmla="*/ 359 w 359"/>
                <a:gd name="T75" fmla="*/ 0 h 179"/>
                <a:gd name="T76" fmla="*/ 359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6" y="175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5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50" name="Freeform 89">
              <a:extLst>
                <a:ext uri="{FF2B5EF4-FFF2-40B4-BE49-F238E27FC236}">
                  <a16:creationId xmlns:a16="http://schemas.microsoft.com/office/drawing/2014/main" id="{512FF62C-8976-43F4-85C4-141A5CB40C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9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51" name="Freeform 90">
              <a:extLst>
                <a:ext uri="{FF2B5EF4-FFF2-40B4-BE49-F238E27FC236}">
                  <a16:creationId xmlns:a16="http://schemas.microsoft.com/office/drawing/2014/main" id="{1ACA5124-DF66-439B-8EC2-435B6FEC51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52" name="Freeform 91">
              <a:extLst>
                <a:ext uri="{FF2B5EF4-FFF2-40B4-BE49-F238E27FC236}">
                  <a16:creationId xmlns:a16="http://schemas.microsoft.com/office/drawing/2014/main" id="{1F84E942-1834-4DAD-A057-9907549E4BA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9847" y="5555828"/>
              <a:ext cx="569913" cy="568325"/>
            </a:xfrm>
            <a:custGeom>
              <a:avLst/>
              <a:gdLst>
                <a:gd name="T0" fmla="*/ 359 w 359"/>
                <a:gd name="T1" fmla="*/ 197 h 358"/>
                <a:gd name="T2" fmla="*/ 344 w 359"/>
                <a:gd name="T3" fmla="*/ 249 h 358"/>
                <a:gd name="T4" fmla="*/ 317 w 359"/>
                <a:gd name="T5" fmla="*/ 293 h 358"/>
                <a:gd name="T6" fmla="*/ 280 w 359"/>
                <a:gd name="T7" fmla="*/ 328 h 358"/>
                <a:gd name="T8" fmla="*/ 233 w 359"/>
                <a:gd name="T9" fmla="*/ 349 h 358"/>
                <a:gd name="T10" fmla="*/ 179 w 359"/>
                <a:gd name="T11" fmla="*/ 358 h 358"/>
                <a:gd name="T12" fmla="*/ 143 w 359"/>
                <a:gd name="T13" fmla="*/ 354 h 358"/>
                <a:gd name="T14" fmla="*/ 93 w 359"/>
                <a:gd name="T15" fmla="*/ 336 h 358"/>
                <a:gd name="T16" fmla="*/ 52 w 359"/>
                <a:gd name="T17" fmla="*/ 306 h 358"/>
                <a:gd name="T18" fmla="*/ 22 w 359"/>
                <a:gd name="T19" fmla="*/ 265 h 358"/>
                <a:gd name="T20" fmla="*/ 4 w 359"/>
                <a:gd name="T21" fmla="*/ 215 h 358"/>
                <a:gd name="T22" fmla="*/ 0 w 359"/>
                <a:gd name="T23" fmla="*/ 179 h 358"/>
                <a:gd name="T24" fmla="*/ 4 w 359"/>
                <a:gd name="T25" fmla="*/ 215 h 358"/>
                <a:gd name="T26" fmla="*/ 22 w 359"/>
                <a:gd name="T27" fmla="*/ 265 h 358"/>
                <a:gd name="T28" fmla="*/ 52 w 359"/>
                <a:gd name="T29" fmla="*/ 306 h 358"/>
                <a:gd name="T30" fmla="*/ 93 w 359"/>
                <a:gd name="T31" fmla="*/ 336 h 358"/>
                <a:gd name="T32" fmla="*/ 143 w 359"/>
                <a:gd name="T33" fmla="*/ 354 h 358"/>
                <a:gd name="T34" fmla="*/ 179 w 359"/>
                <a:gd name="T35" fmla="*/ 358 h 358"/>
                <a:gd name="T36" fmla="*/ 233 w 359"/>
                <a:gd name="T37" fmla="*/ 349 h 358"/>
                <a:gd name="T38" fmla="*/ 280 w 359"/>
                <a:gd name="T39" fmla="*/ 328 h 358"/>
                <a:gd name="T40" fmla="*/ 317 w 359"/>
                <a:gd name="T41" fmla="*/ 293 h 358"/>
                <a:gd name="T42" fmla="*/ 344 w 359"/>
                <a:gd name="T43" fmla="*/ 249 h 358"/>
                <a:gd name="T44" fmla="*/ 359 w 359"/>
                <a:gd name="T45" fmla="*/ 197 h 358"/>
                <a:gd name="T46" fmla="*/ 359 w 359"/>
                <a:gd name="T47" fmla="*/ 179 h 358"/>
                <a:gd name="T48" fmla="*/ 179 w 359"/>
                <a:gd name="T49" fmla="*/ 0 h 358"/>
                <a:gd name="T50" fmla="*/ 143 w 359"/>
                <a:gd name="T51" fmla="*/ 3 h 358"/>
                <a:gd name="T52" fmla="*/ 93 w 359"/>
                <a:gd name="T53" fmla="*/ 21 h 358"/>
                <a:gd name="T54" fmla="*/ 52 w 359"/>
                <a:gd name="T55" fmla="*/ 52 h 358"/>
                <a:gd name="T56" fmla="*/ 22 w 359"/>
                <a:gd name="T57" fmla="*/ 93 h 358"/>
                <a:gd name="T58" fmla="*/ 4 w 359"/>
                <a:gd name="T59" fmla="*/ 143 h 358"/>
                <a:gd name="T60" fmla="*/ 0 w 359"/>
                <a:gd name="T61" fmla="*/ 179 h 358"/>
                <a:gd name="T62" fmla="*/ 4 w 359"/>
                <a:gd name="T63" fmla="*/ 143 h 358"/>
                <a:gd name="T64" fmla="*/ 22 w 359"/>
                <a:gd name="T65" fmla="*/ 93 h 358"/>
                <a:gd name="T66" fmla="*/ 52 w 359"/>
                <a:gd name="T67" fmla="*/ 52 h 358"/>
                <a:gd name="T68" fmla="*/ 93 w 359"/>
                <a:gd name="T69" fmla="*/ 21 h 358"/>
                <a:gd name="T70" fmla="*/ 143 w 359"/>
                <a:gd name="T71" fmla="*/ 3 h 358"/>
                <a:gd name="T72" fmla="*/ 179 w 359"/>
                <a:gd name="T73" fmla="*/ 179 h 358"/>
                <a:gd name="T74" fmla="*/ 359 w 359"/>
                <a:gd name="T75" fmla="*/ 161 h 358"/>
                <a:gd name="T76" fmla="*/ 344 w 359"/>
                <a:gd name="T77" fmla="*/ 109 h 358"/>
                <a:gd name="T78" fmla="*/ 317 w 359"/>
                <a:gd name="T79" fmla="*/ 64 h 358"/>
                <a:gd name="T80" fmla="*/ 280 w 359"/>
                <a:gd name="T81" fmla="*/ 30 h 358"/>
                <a:gd name="T82" fmla="*/ 233 w 359"/>
                <a:gd name="T83" fmla="*/ 7 h 358"/>
                <a:gd name="T84" fmla="*/ 179 w 359"/>
                <a:gd name="T85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9" h="358">
                  <a:moveTo>
                    <a:pt x="359" y="179"/>
                  </a:moveTo>
                  <a:lnTo>
                    <a:pt x="359" y="179"/>
                  </a:lnTo>
                  <a:lnTo>
                    <a:pt x="359" y="197"/>
                  </a:lnTo>
                  <a:lnTo>
                    <a:pt x="355" y="215"/>
                  </a:lnTo>
                  <a:lnTo>
                    <a:pt x="351" y="233"/>
                  </a:lnTo>
                  <a:lnTo>
                    <a:pt x="344" y="249"/>
                  </a:lnTo>
                  <a:lnTo>
                    <a:pt x="337" y="265"/>
                  </a:lnTo>
                  <a:lnTo>
                    <a:pt x="328" y="279"/>
                  </a:lnTo>
                  <a:lnTo>
                    <a:pt x="317" y="293"/>
                  </a:lnTo>
                  <a:lnTo>
                    <a:pt x="307" y="306"/>
                  </a:lnTo>
                  <a:lnTo>
                    <a:pt x="294" y="317"/>
                  </a:lnTo>
                  <a:lnTo>
                    <a:pt x="280" y="328"/>
                  </a:lnTo>
                  <a:lnTo>
                    <a:pt x="265" y="336"/>
                  </a:lnTo>
                  <a:lnTo>
                    <a:pt x="249" y="344"/>
                  </a:lnTo>
                  <a:lnTo>
                    <a:pt x="233" y="349"/>
                  </a:lnTo>
                  <a:lnTo>
                    <a:pt x="215" y="354"/>
                  </a:lnTo>
                  <a:lnTo>
                    <a:pt x="197" y="356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61" y="356"/>
                  </a:lnTo>
                  <a:lnTo>
                    <a:pt x="143" y="354"/>
                  </a:lnTo>
                  <a:lnTo>
                    <a:pt x="126" y="349"/>
                  </a:lnTo>
                  <a:lnTo>
                    <a:pt x="109" y="344"/>
                  </a:lnTo>
                  <a:lnTo>
                    <a:pt x="93" y="336"/>
                  </a:lnTo>
                  <a:lnTo>
                    <a:pt x="79" y="328"/>
                  </a:lnTo>
                  <a:lnTo>
                    <a:pt x="65" y="317"/>
                  </a:lnTo>
                  <a:lnTo>
                    <a:pt x="52" y="306"/>
                  </a:lnTo>
                  <a:lnTo>
                    <a:pt x="41" y="293"/>
                  </a:lnTo>
                  <a:lnTo>
                    <a:pt x="31" y="279"/>
                  </a:lnTo>
                  <a:lnTo>
                    <a:pt x="22" y="265"/>
                  </a:lnTo>
                  <a:lnTo>
                    <a:pt x="14" y="249"/>
                  </a:lnTo>
                  <a:lnTo>
                    <a:pt x="9" y="233"/>
                  </a:lnTo>
                  <a:lnTo>
                    <a:pt x="4" y="215"/>
                  </a:lnTo>
                  <a:lnTo>
                    <a:pt x="2" y="197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3"/>
                  </a:lnTo>
                  <a:lnTo>
                    <a:pt x="14" y="249"/>
                  </a:lnTo>
                  <a:lnTo>
                    <a:pt x="22" y="265"/>
                  </a:lnTo>
                  <a:lnTo>
                    <a:pt x="31" y="279"/>
                  </a:lnTo>
                  <a:lnTo>
                    <a:pt x="41" y="293"/>
                  </a:lnTo>
                  <a:lnTo>
                    <a:pt x="52" y="306"/>
                  </a:lnTo>
                  <a:lnTo>
                    <a:pt x="65" y="317"/>
                  </a:lnTo>
                  <a:lnTo>
                    <a:pt x="79" y="328"/>
                  </a:lnTo>
                  <a:lnTo>
                    <a:pt x="93" y="336"/>
                  </a:lnTo>
                  <a:lnTo>
                    <a:pt x="109" y="344"/>
                  </a:lnTo>
                  <a:lnTo>
                    <a:pt x="126" y="349"/>
                  </a:lnTo>
                  <a:lnTo>
                    <a:pt x="143" y="354"/>
                  </a:lnTo>
                  <a:lnTo>
                    <a:pt x="161" y="356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97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5" y="336"/>
                  </a:lnTo>
                  <a:lnTo>
                    <a:pt x="280" y="328"/>
                  </a:lnTo>
                  <a:lnTo>
                    <a:pt x="294" y="317"/>
                  </a:lnTo>
                  <a:lnTo>
                    <a:pt x="307" y="306"/>
                  </a:lnTo>
                  <a:lnTo>
                    <a:pt x="317" y="293"/>
                  </a:lnTo>
                  <a:lnTo>
                    <a:pt x="328" y="279"/>
                  </a:lnTo>
                  <a:lnTo>
                    <a:pt x="337" y="265"/>
                  </a:lnTo>
                  <a:lnTo>
                    <a:pt x="344" y="249"/>
                  </a:lnTo>
                  <a:lnTo>
                    <a:pt x="351" y="233"/>
                  </a:lnTo>
                  <a:lnTo>
                    <a:pt x="355" y="215"/>
                  </a:lnTo>
                  <a:lnTo>
                    <a:pt x="359" y="197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close/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1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3" y="21"/>
                  </a:lnTo>
                  <a:lnTo>
                    <a:pt x="109" y="14"/>
                  </a:lnTo>
                  <a:lnTo>
                    <a:pt x="126" y="7"/>
                  </a:lnTo>
                  <a:lnTo>
                    <a:pt x="143" y="3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B5C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53" name="Freeform 92">
              <a:extLst>
                <a:ext uri="{FF2B5EF4-FFF2-40B4-BE49-F238E27FC236}">
                  <a16:creationId xmlns:a16="http://schemas.microsoft.com/office/drawing/2014/main" id="{812FB389-44E5-49D9-8A26-CAD39EA86D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355 w 359"/>
                <a:gd name="T3" fmla="*/ 36 h 179"/>
                <a:gd name="T4" fmla="*/ 344 w 359"/>
                <a:gd name="T5" fmla="*/ 70 h 179"/>
                <a:gd name="T6" fmla="*/ 328 w 359"/>
                <a:gd name="T7" fmla="*/ 100 h 179"/>
                <a:gd name="T8" fmla="*/ 307 w 359"/>
                <a:gd name="T9" fmla="*/ 127 h 179"/>
                <a:gd name="T10" fmla="*/ 280 w 359"/>
                <a:gd name="T11" fmla="*/ 149 h 179"/>
                <a:gd name="T12" fmla="*/ 249 w 359"/>
                <a:gd name="T13" fmla="*/ 165 h 179"/>
                <a:gd name="T14" fmla="*/ 215 w 359"/>
                <a:gd name="T15" fmla="*/ 175 h 179"/>
                <a:gd name="T16" fmla="*/ 179 w 359"/>
                <a:gd name="T17" fmla="*/ 179 h 179"/>
                <a:gd name="T18" fmla="*/ 161 w 359"/>
                <a:gd name="T19" fmla="*/ 177 h 179"/>
                <a:gd name="T20" fmla="*/ 126 w 359"/>
                <a:gd name="T21" fmla="*/ 170 h 179"/>
                <a:gd name="T22" fmla="*/ 93 w 359"/>
                <a:gd name="T23" fmla="*/ 157 h 179"/>
                <a:gd name="T24" fmla="*/ 65 w 359"/>
                <a:gd name="T25" fmla="*/ 138 h 179"/>
                <a:gd name="T26" fmla="*/ 41 w 359"/>
                <a:gd name="T27" fmla="*/ 114 h 179"/>
                <a:gd name="T28" fmla="*/ 22 w 359"/>
                <a:gd name="T29" fmla="*/ 86 h 179"/>
                <a:gd name="T30" fmla="*/ 9 w 359"/>
                <a:gd name="T31" fmla="*/ 54 h 179"/>
                <a:gd name="T32" fmla="*/ 2 w 359"/>
                <a:gd name="T33" fmla="*/ 18 h 179"/>
                <a:gd name="T34" fmla="*/ 0 w 359"/>
                <a:gd name="T35" fmla="*/ 0 h 179"/>
                <a:gd name="T36" fmla="*/ 2 w 359"/>
                <a:gd name="T37" fmla="*/ 18 h 179"/>
                <a:gd name="T38" fmla="*/ 9 w 359"/>
                <a:gd name="T39" fmla="*/ 54 h 179"/>
                <a:gd name="T40" fmla="*/ 22 w 359"/>
                <a:gd name="T41" fmla="*/ 86 h 179"/>
                <a:gd name="T42" fmla="*/ 41 w 359"/>
                <a:gd name="T43" fmla="*/ 114 h 179"/>
                <a:gd name="T44" fmla="*/ 65 w 359"/>
                <a:gd name="T45" fmla="*/ 138 h 179"/>
                <a:gd name="T46" fmla="*/ 93 w 359"/>
                <a:gd name="T47" fmla="*/ 157 h 179"/>
                <a:gd name="T48" fmla="*/ 126 w 359"/>
                <a:gd name="T49" fmla="*/ 170 h 179"/>
                <a:gd name="T50" fmla="*/ 161 w 359"/>
                <a:gd name="T51" fmla="*/ 177 h 179"/>
                <a:gd name="T52" fmla="*/ 179 w 359"/>
                <a:gd name="T53" fmla="*/ 179 h 179"/>
                <a:gd name="T54" fmla="*/ 215 w 359"/>
                <a:gd name="T55" fmla="*/ 175 h 179"/>
                <a:gd name="T56" fmla="*/ 249 w 359"/>
                <a:gd name="T57" fmla="*/ 165 h 179"/>
                <a:gd name="T58" fmla="*/ 280 w 359"/>
                <a:gd name="T59" fmla="*/ 149 h 179"/>
                <a:gd name="T60" fmla="*/ 307 w 359"/>
                <a:gd name="T61" fmla="*/ 127 h 179"/>
                <a:gd name="T62" fmla="*/ 328 w 359"/>
                <a:gd name="T63" fmla="*/ 100 h 179"/>
                <a:gd name="T64" fmla="*/ 344 w 359"/>
                <a:gd name="T65" fmla="*/ 70 h 179"/>
                <a:gd name="T66" fmla="*/ 355 w 359"/>
                <a:gd name="T67" fmla="*/ 36 h 179"/>
                <a:gd name="T68" fmla="*/ 359 w 359"/>
                <a:gd name="T69" fmla="*/ 0 h 179"/>
                <a:gd name="T70" fmla="*/ 359 w 359"/>
                <a:gd name="T71" fmla="*/ 0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359" y="0"/>
                  </a:lnTo>
                  <a:lnTo>
                    <a:pt x="359" y="18"/>
                  </a:lnTo>
                  <a:lnTo>
                    <a:pt x="355" y="36"/>
                  </a:lnTo>
                  <a:lnTo>
                    <a:pt x="351" y="54"/>
                  </a:lnTo>
                  <a:lnTo>
                    <a:pt x="344" y="70"/>
                  </a:lnTo>
                  <a:lnTo>
                    <a:pt x="337" y="86"/>
                  </a:lnTo>
                  <a:lnTo>
                    <a:pt x="328" y="100"/>
                  </a:lnTo>
                  <a:lnTo>
                    <a:pt x="317" y="114"/>
                  </a:lnTo>
                  <a:lnTo>
                    <a:pt x="307" y="127"/>
                  </a:lnTo>
                  <a:lnTo>
                    <a:pt x="294" y="138"/>
                  </a:lnTo>
                  <a:lnTo>
                    <a:pt x="280" y="149"/>
                  </a:lnTo>
                  <a:lnTo>
                    <a:pt x="265" y="157"/>
                  </a:lnTo>
                  <a:lnTo>
                    <a:pt x="249" y="165"/>
                  </a:lnTo>
                  <a:lnTo>
                    <a:pt x="233" y="170"/>
                  </a:lnTo>
                  <a:lnTo>
                    <a:pt x="215" y="175"/>
                  </a:lnTo>
                  <a:lnTo>
                    <a:pt x="197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61" y="177"/>
                  </a:lnTo>
                  <a:lnTo>
                    <a:pt x="143" y="175"/>
                  </a:lnTo>
                  <a:lnTo>
                    <a:pt x="126" y="170"/>
                  </a:lnTo>
                  <a:lnTo>
                    <a:pt x="109" y="165"/>
                  </a:lnTo>
                  <a:lnTo>
                    <a:pt x="93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1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4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54" name="Freeform 93">
              <a:extLst>
                <a:ext uri="{FF2B5EF4-FFF2-40B4-BE49-F238E27FC236}">
                  <a16:creationId xmlns:a16="http://schemas.microsoft.com/office/drawing/2014/main" id="{6003E555-6CB4-4EBB-A98D-B6D57C178C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555828"/>
              <a:ext cx="569913" cy="284163"/>
            </a:xfrm>
            <a:custGeom>
              <a:avLst/>
              <a:gdLst>
                <a:gd name="T0" fmla="*/ 179 w 359"/>
                <a:gd name="T1" fmla="*/ 0 h 179"/>
                <a:gd name="T2" fmla="*/ 179 w 359"/>
                <a:gd name="T3" fmla="*/ 0 h 179"/>
                <a:gd name="T4" fmla="*/ 161 w 359"/>
                <a:gd name="T5" fmla="*/ 0 h 179"/>
                <a:gd name="T6" fmla="*/ 143 w 359"/>
                <a:gd name="T7" fmla="*/ 3 h 179"/>
                <a:gd name="T8" fmla="*/ 126 w 359"/>
                <a:gd name="T9" fmla="*/ 7 h 179"/>
                <a:gd name="T10" fmla="*/ 109 w 359"/>
                <a:gd name="T11" fmla="*/ 14 h 179"/>
                <a:gd name="T12" fmla="*/ 93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1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4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0 w 359"/>
                <a:gd name="T37" fmla="*/ 179 h 179"/>
                <a:gd name="T38" fmla="*/ 0 w 359"/>
                <a:gd name="T39" fmla="*/ 179 h 179"/>
                <a:gd name="T40" fmla="*/ 2 w 359"/>
                <a:gd name="T41" fmla="*/ 161 h 179"/>
                <a:gd name="T42" fmla="*/ 4 w 359"/>
                <a:gd name="T43" fmla="*/ 143 h 179"/>
                <a:gd name="T44" fmla="*/ 9 w 359"/>
                <a:gd name="T45" fmla="*/ 125 h 179"/>
                <a:gd name="T46" fmla="*/ 14 w 359"/>
                <a:gd name="T47" fmla="*/ 109 h 179"/>
                <a:gd name="T48" fmla="*/ 22 w 359"/>
                <a:gd name="T49" fmla="*/ 93 h 179"/>
                <a:gd name="T50" fmla="*/ 31 w 359"/>
                <a:gd name="T51" fmla="*/ 78 h 179"/>
                <a:gd name="T52" fmla="*/ 41 w 359"/>
                <a:gd name="T53" fmla="*/ 64 h 179"/>
                <a:gd name="T54" fmla="*/ 52 w 359"/>
                <a:gd name="T55" fmla="*/ 52 h 179"/>
                <a:gd name="T56" fmla="*/ 65 w 359"/>
                <a:gd name="T57" fmla="*/ 41 h 179"/>
                <a:gd name="T58" fmla="*/ 79 w 359"/>
                <a:gd name="T59" fmla="*/ 30 h 179"/>
                <a:gd name="T60" fmla="*/ 93 w 359"/>
                <a:gd name="T61" fmla="*/ 21 h 179"/>
                <a:gd name="T62" fmla="*/ 109 w 359"/>
                <a:gd name="T63" fmla="*/ 14 h 179"/>
                <a:gd name="T64" fmla="*/ 126 w 359"/>
                <a:gd name="T65" fmla="*/ 7 h 179"/>
                <a:gd name="T66" fmla="*/ 143 w 359"/>
                <a:gd name="T67" fmla="*/ 3 h 179"/>
                <a:gd name="T68" fmla="*/ 161 w 359"/>
                <a:gd name="T69" fmla="*/ 0 h 179"/>
                <a:gd name="T70" fmla="*/ 179 w 359"/>
                <a:gd name="T71" fmla="*/ 0 h 179"/>
                <a:gd name="T72" fmla="*/ 179 w 359"/>
                <a:gd name="T73" fmla="*/ 179 h 179"/>
                <a:gd name="T74" fmla="*/ 359 w 359"/>
                <a:gd name="T75" fmla="*/ 179 h 179"/>
                <a:gd name="T76" fmla="*/ 359 w 359"/>
                <a:gd name="T77" fmla="*/ 179 h 179"/>
                <a:gd name="T78" fmla="*/ 359 w 359"/>
                <a:gd name="T79" fmla="*/ 161 h 179"/>
                <a:gd name="T80" fmla="*/ 355 w 359"/>
                <a:gd name="T81" fmla="*/ 143 h 179"/>
                <a:gd name="T82" fmla="*/ 351 w 359"/>
                <a:gd name="T83" fmla="*/ 125 h 179"/>
                <a:gd name="T84" fmla="*/ 344 w 359"/>
                <a:gd name="T85" fmla="*/ 109 h 179"/>
                <a:gd name="T86" fmla="*/ 337 w 359"/>
                <a:gd name="T87" fmla="*/ 93 h 179"/>
                <a:gd name="T88" fmla="*/ 328 w 359"/>
                <a:gd name="T89" fmla="*/ 78 h 179"/>
                <a:gd name="T90" fmla="*/ 317 w 359"/>
                <a:gd name="T91" fmla="*/ 64 h 179"/>
                <a:gd name="T92" fmla="*/ 307 w 359"/>
                <a:gd name="T93" fmla="*/ 52 h 179"/>
                <a:gd name="T94" fmla="*/ 294 w 359"/>
                <a:gd name="T95" fmla="*/ 41 h 179"/>
                <a:gd name="T96" fmla="*/ 280 w 359"/>
                <a:gd name="T97" fmla="*/ 30 h 179"/>
                <a:gd name="T98" fmla="*/ 265 w 359"/>
                <a:gd name="T99" fmla="*/ 21 h 179"/>
                <a:gd name="T100" fmla="*/ 249 w 359"/>
                <a:gd name="T101" fmla="*/ 14 h 179"/>
                <a:gd name="T102" fmla="*/ 233 w 359"/>
                <a:gd name="T103" fmla="*/ 7 h 179"/>
                <a:gd name="T104" fmla="*/ 215 w 359"/>
                <a:gd name="T105" fmla="*/ 3 h 179"/>
                <a:gd name="T106" fmla="*/ 197 w 359"/>
                <a:gd name="T107" fmla="*/ 0 h 179"/>
                <a:gd name="T108" fmla="*/ 179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1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3" y="21"/>
                  </a:lnTo>
                  <a:lnTo>
                    <a:pt x="109" y="14"/>
                  </a:lnTo>
                  <a:lnTo>
                    <a:pt x="126" y="7"/>
                  </a:lnTo>
                  <a:lnTo>
                    <a:pt x="143" y="3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58" name="Freeform 94">
              <a:extLst>
                <a:ext uri="{FF2B5EF4-FFF2-40B4-BE49-F238E27FC236}">
                  <a16:creationId xmlns:a16="http://schemas.microsoft.com/office/drawing/2014/main" id="{E92C27D9-9D17-43B6-86E7-4D5111DC92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25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59" name="Freeform 95">
              <a:extLst>
                <a:ext uri="{FF2B5EF4-FFF2-40B4-BE49-F238E27FC236}">
                  <a16:creationId xmlns:a16="http://schemas.microsoft.com/office/drawing/2014/main" id="{24FF0E91-4990-4754-9383-35F12BB534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60" name="Freeform 96">
              <a:extLst>
                <a:ext uri="{FF2B5EF4-FFF2-40B4-BE49-F238E27FC236}">
                  <a16:creationId xmlns:a16="http://schemas.microsoft.com/office/drawing/2014/main" id="{273DA720-B651-48F6-9DE7-1BAB2A1CA9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2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21A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61" name="Freeform 97">
              <a:extLst>
                <a:ext uri="{FF2B5EF4-FFF2-40B4-BE49-F238E27FC236}">
                  <a16:creationId xmlns:a16="http://schemas.microsoft.com/office/drawing/2014/main" id="{55B89A94-C4A9-40D3-A4B9-6C18451BA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2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62" name="Freeform 98">
              <a:extLst>
                <a:ext uri="{FF2B5EF4-FFF2-40B4-BE49-F238E27FC236}">
                  <a16:creationId xmlns:a16="http://schemas.microsoft.com/office/drawing/2014/main" id="{5EBF9933-4DEB-42EA-AD78-7724A7587D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8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785D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63" name="Freeform 99">
              <a:extLst>
                <a:ext uri="{FF2B5EF4-FFF2-40B4-BE49-F238E27FC236}">
                  <a16:creationId xmlns:a16="http://schemas.microsoft.com/office/drawing/2014/main" id="{8E03269C-FF11-42EF-BA87-C55D3C8B7E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8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64" name="Freeform 100">
              <a:extLst>
                <a:ext uri="{FF2B5EF4-FFF2-40B4-BE49-F238E27FC236}">
                  <a16:creationId xmlns:a16="http://schemas.microsoft.com/office/drawing/2014/main" id="{E3381A0C-04CC-472A-9DAA-8CB99153DA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5C58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65" name="Freeform 101">
              <a:extLst>
                <a:ext uri="{FF2B5EF4-FFF2-40B4-BE49-F238E27FC236}">
                  <a16:creationId xmlns:a16="http://schemas.microsoft.com/office/drawing/2014/main" id="{BFCC8870-A56A-428D-B793-CDD7A2EC88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66" name="Freeform 102">
              <a:extLst>
                <a:ext uri="{FF2B5EF4-FFF2-40B4-BE49-F238E27FC236}">
                  <a16:creationId xmlns:a16="http://schemas.microsoft.com/office/drawing/2014/main" id="{A6E14B23-A229-4ACF-A95D-E9A72E80A9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8F9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67" name="Freeform 103">
              <a:extLst>
                <a:ext uri="{FF2B5EF4-FFF2-40B4-BE49-F238E27FC236}">
                  <a16:creationId xmlns:a16="http://schemas.microsoft.com/office/drawing/2014/main" id="{262983A0-0507-484B-9530-FF45FE4B6F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68" name="Freeform 104">
              <a:extLst>
                <a:ext uri="{FF2B5EF4-FFF2-40B4-BE49-F238E27FC236}">
                  <a16:creationId xmlns:a16="http://schemas.microsoft.com/office/drawing/2014/main" id="{4E019AE0-E112-4A6A-A3A1-7748945789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08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5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7 w 179"/>
                <a:gd name="T17" fmla="*/ 93 h 179"/>
                <a:gd name="T18" fmla="*/ 148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4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3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5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7" y="93"/>
                  </a:lnTo>
                  <a:lnTo>
                    <a:pt x="148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4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3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9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69" name="Freeform 105">
              <a:extLst>
                <a:ext uri="{FF2B5EF4-FFF2-40B4-BE49-F238E27FC236}">
                  <a16:creationId xmlns:a16="http://schemas.microsoft.com/office/drawing/2014/main" id="{38CA782D-AE5F-4948-B31B-FFE9549F9F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08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5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7 w 179"/>
                <a:gd name="T17" fmla="*/ 93 h 179"/>
                <a:gd name="T18" fmla="*/ 148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4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3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5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7" y="93"/>
                  </a:lnTo>
                  <a:lnTo>
                    <a:pt x="148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4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3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70" name="Freeform 106">
              <a:extLst>
                <a:ext uri="{FF2B5EF4-FFF2-40B4-BE49-F238E27FC236}">
                  <a16:creationId xmlns:a16="http://schemas.microsoft.com/office/drawing/2014/main" id="{58372348-6F57-4EB9-BD1C-FE7C80E518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5211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71" name="Freeform 107">
              <a:extLst>
                <a:ext uri="{FF2B5EF4-FFF2-40B4-BE49-F238E27FC236}">
                  <a16:creationId xmlns:a16="http://schemas.microsoft.com/office/drawing/2014/main" id="{C1EF3FDF-B340-4E9A-93F0-ED77A7B6B7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72" name="Freeform 108">
              <a:extLst>
                <a:ext uri="{FF2B5EF4-FFF2-40B4-BE49-F238E27FC236}">
                  <a16:creationId xmlns:a16="http://schemas.microsoft.com/office/drawing/2014/main" id="{CB3C6D80-7226-4706-96DE-6D85939544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026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18 w 179"/>
                <a:gd name="T9" fmla="*/ 177 h 179"/>
                <a:gd name="T10" fmla="*/ 36 w 179"/>
                <a:gd name="T11" fmla="*/ 175 h 179"/>
                <a:gd name="T12" fmla="*/ 54 w 179"/>
                <a:gd name="T13" fmla="*/ 170 h 179"/>
                <a:gd name="T14" fmla="*/ 70 w 179"/>
                <a:gd name="T15" fmla="*/ 165 h 179"/>
                <a:gd name="T16" fmla="*/ 86 w 179"/>
                <a:gd name="T17" fmla="*/ 157 h 179"/>
                <a:gd name="T18" fmla="*/ 100 w 179"/>
                <a:gd name="T19" fmla="*/ 149 h 179"/>
                <a:gd name="T20" fmla="*/ 115 w 179"/>
                <a:gd name="T21" fmla="*/ 138 h 179"/>
                <a:gd name="T22" fmla="*/ 127 w 179"/>
                <a:gd name="T23" fmla="*/ 127 h 179"/>
                <a:gd name="T24" fmla="*/ 138 w 179"/>
                <a:gd name="T25" fmla="*/ 114 h 179"/>
                <a:gd name="T26" fmla="*/ 149 w 179"/>
                <a:gd name="T27" fmla="*/ 100 h 179"/>
                <a:gd name="T28" fmla="*/ 158 w 179"/>
                <a:gd name="T29" fmla="*/ 86 h 179"/>
                <a:gd name="T30" fmla="*/ 165 w 179"/>
                <a:gd name="T31" fmla="*/ 70 h 179"/>
                <a:gd name="T32" fmla="*/ 172 w 179"/>
                <a:gd name="T33" fmla="*/ 54 h 179"/>
                <a:gd name="T34" fmla="*/ 175 w 179"/>
                <a:gd name="T35" fmla="*/ 36 h 179"/>
                <a:gd name="T36" fmla="*/ 179 w 179"/>
                <a:gd name="T37" fmla="*/ 18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C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73" name="Freeform 109">
              <a:extLst>
                <a:ext uri="{FF2B5EF4-FFF2-40B4-BE49-F238E27FC236}">
                  <a16:creationId xmlns:a16="http://schemas.microsoft.com/office/drawing/2014/main" id="{D312AB91-713A-4B57-8018-CD5FEDAA81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026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18 w 179"/>
                <a:gd name="T9" fmla="*/ 177 h 179"/>
                <a:gd name="T10" fmla="*/ 36 w 179"/>
                <a:gd name="T11" fmla="*/ 175 h 179"/>
                <a:gd name="T12" fmla="*/ 54 w 179"/>
                <a:gd name="T13" fmla="*/ 170 h 179"/>
                <a:gd name="T14" fmla="*/ 70 w 179"/>
                <a:gd name="T15" fmla="*/ 165 h 179"/>
                <a:gd name="T16" fmla="*/ 86 w 179"/>
                <a:gd name="T17" fmla="*/ 157 h 179"/>
                <a:gd name="T18" fmla="*/ 100 w 179"/>
                <a:gd name="T19" fmla="*/ 149 h 179"/>
                <a:gd name="T20" fmla="*/ 115 w 179"/>
                <a:gd name="T21" fmla="*/ 138 h 179"/>
                <a:gd name="T22" fmla="*/ 127 w 179"/>
                <a:gd name="T23" fmla="*/ 127 h 179"/>
                <a:gd name="T24" fmla="*/ 138 w 179"/>
                <a:gd name="T25" fmla="*/ 114 h 179"/>
                <a:gd name="T26" fmla="*/ 149 w 179"/>
                <a:gd name="T27" fmla="*/ 100 h 179"/>
                <a:gd name="T28" fmla="*/ 158 w 179"/>
                <a:gd name="T29" fmla="*/ 86 h 179"/>
                <a:gd name="T30" fmla="*/ 165 w 179"/>
                <a:gd name="T31" fmla="*/ 70 h 179"/>
                <a:gd name="T32" fmla="*/ 172 w 179"/>
                <a:gd name="T33" fmla="*/ 54 h 179"/>
                <a:gd name="T34" fmla="*/ 175 w 179"/>
                <a:gd name="T35" fmla="*/ 36 h 179"/>
                <a:gd name="T36" fmla="*/ 179 w 179"/>
                <a:gd name="T37" fmla="*/ 18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74" name="Freeform 110">
              <a:extLst>
                <a:ext uri="{FF2B5EF4-FFF2-40B4-BE49-F238E27FC236}">
                  <a16:creationId xmlns:a16="http://schemas.microsoft.com/office/drawing/2014/main" id="{1643EE9F-35F7-4332-8120-FD1E6DD014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45C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75" name="Freeform 111">
              <a:extLst>
                <a:ext uri="{FF2B5EF4-FFF2-40B4-BE49-F238E27FC236}">
                  <a16:creationId xmlns:a16="http://schemas.microsoft.com/office/drawing/2014/main" id="{56EFF748-F580-4D14-80CF-6AD7CF5A18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76" name="Freeform 112">
              <a:extLst>
                <a:ext uri="{FF2B5EF4-FFF2-40B4-BE49-F238E27FC236}">
                  <a16:creationId xmlns:a16="http://schemas.microsoft.com/office/drawing/2014/main" id="{3E99FAED-79F2-4472-A5FB-0F99245356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9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4 w 358"/>
                <a:gd name="T31" fmla="*/ 143 h 358"/>
                <a:gd name="T32" fmla="*/ 2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179 h 358"/>
                <a:gd name="T46" fmla="*/ 358 w 358"/>
                <a:gd name="T47" fmla="*/ 179 h 358"/>
                <a:gd name="T48" fmla="*/ 358 w 358"/>
                <a:gd name="T49" fmla="*/ 179 h 358"/>
                <a:gd name="T50" fmla="*/ 358 w 358"/>
                <a:gd name="T51" fmla="*/ 161 h 358"/>
                <a:gd name="T52" fmla="*/ 355 w 358"/>
                <a:gd name="T53" fmla="*/ 143 h 358"/>
                <a:gd name="T54" fmla="*/ 351 w 358"/>
                <a:gd name="T55" fmla="*/ 125 h 358"/>
                <a:gd name="T56" fmla="*/ 344 w 358"/>
                <a:gd name="T57" fmla="*/ 109 h 358"/>
                <a:gd name="T58" fmla="*/ 337 w 358"/>
                <a:gd name="T59" fmla="*/ 93 h 358"/>
                <a:gd name="T60" fmla="*/ 328 w 358"/>
                <a:gd name="T61" fmla="*/ 78 h 358"/>
                <a:gd name="T62" fmla="*/ 317 w 358"/>
                <a:gd name="T63" fmla="*/ 64 h 358"/>
                <a:gd name="T64" fmla="*/ 306 w 358"/>
                <a:gd name="T65" fmla="*/ 52 h 358"/>
                <a:gd name="T66" fmla="*/ 294 w 358"/>
                <a:gd name="T67" fmla="*/ 41 h 358"/>
                <a:gd name="T68" fmla="*/ 280 w 358"/>
                <a:gd name="T69" fmla="*/ 30 h 358"/>
                <a:gd name="T70" fmla="*/ 265 w 358"/>
                <a:gd name="T71" fmla="*/ 21 h 358"/>
                <a:gd name="T72" fmla="*/ 249 w 358"/>
                <a:gd name="T73" fmla="*/ 14 h 358"/>
                <a:gd name="T74" fmla="*/ 233 w 358"/>
                <a:gd name="T75" fmla="*/ 7 h 358"/>
                <a:gd name="T76" fmla="*/ 215 w 358"/>
                <a:gd name="T77" fmla="*/ 3 h 358"/>
                <a:gd name="T78" fmla="*/ 197 w 358"/>
                <a:gd name="T79" fmla="*/ 0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6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40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77" name="Freeform 113">
              <a:extLst>
                <a:ext uri="{FF2B5EF4-FFF2-40B4-BE49-F238E27FC236}">
                  <a16:creationId xmlns:a16="http://schemas.microsoft.com/office/drawing/2014/main" id="{D6C64F71-1E7B-4746-A98B-A1307C3BD4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9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4 w 358"/>
                <a:gd name="T31" fmla="*/ 143 h 358"/>
                <a:gd name="T32" fmla="*/ 2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179 h 358"/>
                <a:gd name="T46" fmla="*/ 358 w 358"/>
                <a:gd name="T47" fmla="*/ 179 h 358"/>
                <a:gd name="T48" fmla="*/ 358 w 358"/>
                <a:gd name="T49" fmla="*/ 179 h 358"/>
                <a:gd name="T50" fmla="*/ 358 w 358"/>
                <a:gd name="T51" fmla="*/ 161 h 358"/>
                <a:gd name="T52" fmla="*/ 355 w 358"/>
                <a:gd name="T53" fmla="*/ 143 h 358"/>
                <a:gd name="T54" fmla="*/ 351 w 358"/>
                <a:gd name="T55" fmla="*/ 125 h 358"/>
                <a:gd name="T56" fmla="*/ 344 w 358"/>
                <a:gd name="T57" fmla="*/ 109 h 358"/>
                <a:gd name="T58" fmla="*/ 337 w 358"/>
                <a:gd name="T59" fmla="*/ 93 h 358"/>
                <a:gd name="T60" fmla="*/ 328 w 358"/>
                <a:gd name="T61" fmla="*/ 78 h 358"/>
                <a:gd name="T62" fmla="*/ 317 w 358"/>
                <a:gd name="T63" fmla="*/ 64 h 358"/>
                <a:gd name="T64" fmla="*/ 306 w 358"/>
                <a:gd name="T65" fmla="*/ 52 h 358"/>
                <a:gd name="T66" fmla="*/ 294 w 358"/>
                <a:gd name="T67" fmla="*/ 41 h 358"/>
                <a:gd name="T68" fmla="*/ 280 w 358"/>
                <a:gd name="T69" fmla="*/ 30 h 358"/>
                <a:gd name="T70" fmla="*/ 265 w 358"/>
                <a:gd name="T71" fmla="*/ 21 h 358"/>
                <a:gd name="T72" fmla="*/ 249 w 358"/>
                <a:gd name="T73" fmla="*/ 14 h 358"/>
                <a:gd name="T74" fmla="*/ 233 w 358"/>
                <a:gd name="T75" fmla="*/ 7 h 358"/>
                <a:gd name="T76" fmla="*/ 215 w 358"/>
                <a:gd name="T77" fmla="*/ 3 h 358"/>
                <a:gd name="T78" fmla="*/ 197 w 358"/>
                <a:gd name="T79" fmla="*/ 0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6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78" name="Freeform 114">
              <a:extLst>
                <a:ext uri="{FF2B5EF4-FFF2-40B4-BE49-F238E27FC236}">
                  <a16:creationId xmlns:a16="http://schemas.microsoft.com/office/drawing/2014/main" id="{D7EE14F0-D13F-40BF-A6CA-39CFCF3421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4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9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1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79" name="Freeform 115">
              <a:extLst>
                <a:ext uri="{FF2B5EF4-FFF2-40B4-BE49-F238E27FC236}">
                  <a16:creationId xmlns:a16="http://schemas.microsoft.com/office/drawing/2014/main" id="{7D2E5263-5B91-4419-8F74-63954AD007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4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9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80" name="Freeform 116">
              <a:extLst>
                <a:ext uri="{FF2B5EF4-FFF2-40B4-BE49-F238E27FC236}">
                  <a16:creationId xmlns:a16="http://schemas.microsoft.com/office/drawing/2014/main" id="{3FB6A98E-D99E-4A8A-B49B-D7901AD69A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393372" y="5555828"/>
              <a:ext cx="569913" cy="568325"/>
            </a:xfrm>
            <a:custGeom>
              <a:avLst/>
              <a:gdLst>
                <a:gd name="T0" fmla="*/ 180 w 359"/>
                <a:gd name="T1" fmla="*/ 179 h 358"/>
                <a:gd name="T2" fmla="*/ 0 w 359"/>
                <a:gd name="T3" fmla="*/ 179 h 358"/>
                <a:gd name="T4" fmla="*/ 4 w 359"/>
                <a:gd name="T5" fmla="*/ 215 h 358"/>
                <a:gd name="T6" fmla="*/ 15 w 359"/>
                <a:gd name="T7" fmla="*/ 249 h 358"/>
                <a:gd name="T8" fmla="*/ 31 w 359"/>
                <a:gd name="T9" fmla="*/ 279 h 358"/>
                <a:gd name="T10" fmla="*/ 52 w 359"/>
                <a:gd name="T11" fmla="*/ 306 h 358"/>
                <a:gd name="T12" fmla="*/ 79 w 359"/>
                <a:gd name="T13" fmla="*/ 328 h 358"/>
                <a:gd name="T14" fmla="*/ 110 w 359"/>
                <a:gd name="T15" fmla="*/ 344 h 358"/>
                <a:gd name="T16" fmla="*/ 144 w 359"/>
                <a:gd name="T17" fmla="*/ 354 h 358"/>
                <a:gd name="T18" fmla="*/ 180 w 359"/>
                <a:gd name="T19" fmla="*/ 358 h 358"/>
                <a:gd name="T20" fmla="*/ 198 w 359"/>
                <a:gd name="T21" fmla="*/ 356 h 358"/>
                <a:gd name="T22" fmla="*/ 233 w 359"/>
                <a:gd name="T23" fmla="*/ 349 h 358"/>
                <a:gd name="T24" fmla="*/ 266 w 359"/>
                <a:gd name="T25" fmla="*/ 336 h 358"/>
                <a:gd name="T26" fmla="*/ 294 w 359"/>
                <a:gd name="T27" fmla="*/ 317 h 358"/>
                <a:gd name="T28" fmla="*/ 318 w 359"/>
                <a:gd name="T29" fmla="*/ 293 h 358"/>
                <a:gd name="T30" fmla="*/ 337 w 359"/>
                <a:gd name="T31" fmla="*/ 265 h 358"/>
                <a:gd name="T32" fmla="*/ 352 w 359"/>
                <a:gd name="T33" fmla="*/ 233 h 358"/>
                <a:gd name="T34" fmla="*/ 359 w 359"/>
                <a:gd name="T35" fmla="*/ 197 h 358"/>
                <a:gd name="T36" fmla="*/ 180 w 359"/>
                <a:gd name="T37" fmla="*/ 0 h 358"/>
                <a:gd name="T38" fmla="*/ 162 w 359"/>
                <a:gd name="T39" fmla="*/ 0 h 358"/>
                <a:gd name="T40" fmla="*/ 126 w 359"/>
                <a:gd name="T41" fmla="*/ 7 h 358"/>
                <a:gd name="T42" fmla="*/ 94 w 359"/>
                <a:gd name="T43" fmla="*/ 21 h 358"/>
                <a:gd name="T44" fmla="*/ 65 w 359"/>
                <a:gd name="T45" fmla="*/ 41 h 358"/>
                <a:gd name="T46" fmla="*/ 42 w 359"/>
                <a:gd name="T47" fmla="*/ 64 h 358"/>
                <a:gd name="T48" fmla="*/ 22 w 359"/>
                <a:gd name="T49" fmla="*/ 93 h 358"/>
                <a:gd name="T50" fmla="*/ 9 w 359"/>
                <a:gd name="T51" fmla="*/ 125 h 358"/>
                <a:gd name="T52" fmla="*/ 2 w 359"/>
                <a:gd name="T53" fmla="*/ 161 h 358"/>
                <a:gd name="T54" fmla="*/ 0 w 359"/>
                <a:gd name="T55" fmla="*/ 179 h 358"/>
                <a:gd name="T56" fmla="*/ 2 w 359"/>
                <a:gd name="T57" fmla="*/ 161 h 358"/>
                <a:gd name="T58" fmla="*/ 9 w 359"/>
                <a:gd name="T59" fmla="*/ 125 h 358"/>
                <a:gd name="T60" fmla="*/ 22 w 359"/>
                <a:gd name="T61" fmla="*/ 93 h 358"/>
                <a:gd name="T62" fmla="*/ 42 w 359"/>
                <a:gd name="T63" fmla="*/ 64 h 358"/>
                <a:gd name="T64" fmla="*/ 65 w 359"/>
                <a:gd name="T65" fmla="*/ 41 h 358"/>
                <a:gd name="T66" fmla="*/ 94 w 359"/>
                <a:gd name="T67" fmla="*/ 21 h 358"/>
                <a:gd name="T68" fmla="*/ 126 w 359"/>
                <a:gd name="T69" fmla="*/ 7 h 358"/>
                <a:gd name="T70" fmla="*/ 162 w 359"/>
                <a:gd name="T71" fmla="*/ 0 h 358"/>
                <a:gd name="T72" fmla="*/ 180 w 359"/>
                <a:gd name="T73" fmla="*/ 0 h 358"/>
                <a:gd name="T74" fmla="*/ 215 w 359"/>
                <a:gd name="T75" fmla="*/ 3 h 358"/>
                <a:gd name="T76" fmla="*/ 249 w 359"/>
                <a:gd name="T77" fmla="*/ 14 h 358"/>
                <a:gd name="T78" fmla="*/ 280 w 359"/>
                <a:gd name="T79" fmla="*/ 30 h 358"/>
                <a:gd name="T80" fmla="*/ 307 w 359"/>
                <a:gd name="T81" fmla="*/ 52 h 358"/>
                <a:gd name="T82" fmla="*/ 328 w 359"/>
                <a:gd name="T83" fmla="*/ 78 h 358"/>
                <a:gd name="T84" fmla="*/ 344 w 359"/>
                <a:gd name="T85" fmla="*/ 109 h 358"/>
                <a:gd name="T86" fmla="*/ 355 w 359"/>
                <a:gd name="T87" fmla="*/ 143 h 358"/>
                <a:gd name="T88" fmla="*/ 359 w 359"/>
                <a:gd name="T89" fmla="*/ 179 h 358"/>
                <a:gd name="T90" fmla="*/ 359 w 359"/>
                <a:gd name="T91" fmla="*/ 179 h 358"/>
                <a:gd name="T92" fmla="*/ 359 w 359"/>
                <a:gd name="T93" fmla="*/ 179 h 358"/>
                <a:gd name="T94" fmla="*/ 355 w 359"/>
                <a:gd name="T95" fmla="*/ 143 h 358"/>
                <a:gd name="T96" fmla="*/ 344 w 359"/>
                <a:gd name="T97" fmla="*/ 109 h 358"/>
                <a:gd name="T98" fmla="*/ 328 w 359"/>
                <a:gd name="T99" fmla="*/ 78 h 358"/>
                <a:gd name="T100" fmla="*/ 307 w 359"/>
                <a:gd name="T101" fmla="*/ 52 h 358"/>
                <a:gd name="T102" fmla="*/ 280 w 359"/>
                <a:gd name="T103" fmla="*/ 30 h 358"/>
                <a:gd name="T104" fmla="*/ 249 w 359"/>
                <a:gd name="T105" fmla="*/ 14 h 358"/>
                <a:gd name="T106" fmla="*/ 215 w 359"/>
                <a:gd name="T107" fmla="*/ 3 h 358"/>
                <a:gd name="T108" fmla="*/ 180 w 359"/>
                <a:gd name="T10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358">
                  <a:moveTo>
                    <a:pt x="359" y="179"/>
                  </a:moveTo>
                  <a:lnTo>
                    <a:pt x="18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3"/>
                  </a:lnTo>
                  <a:lnTo>
                    <a:pt x="15" y="249"/>
                  </a:lnTo>
                  <a:lnTo>
                    <a:pt x="22" y="265"/>
                  </a:lnTo>
                  <a:lnTo>
                    <a:pt x="31" y="279"/>
                  </a:lnTo>
                  <a:lnTo>
                    <a:pt x="42" y="293"/>
                  </a:lnTo>
                  <a:lnTo>
                    <a:pt x="52" y="306"/>
                  </a:lnTo>
                  <a:lnTo>
                    <a:pt x="65" y="317"/>
                  </a:lnTo>
                  <a:lnTo>
                    <a:pt x="79" y="328"/>
                  </a:lnTo>
                  <a:lnTo>
                    <a:pt x="94" y="336"/>
                  </a:lnTo>
                  <a:lnTo>
                    <a:pt x="110" y="344"/>
                  </a:lnTo>
                  <a:lnTo>
                    <a:pt x="126" y="349"/>
                  </a:lnTo>
                  <a:lnTo>
                    <a:pt x="144" y="354"/>
                  </a:lnTo>
                  <a:lnTo>
                    <a:pt x="162" y="356"/>
                  </a:lnTo>
                  <a:lnTo>
                    <a:pt x="180" y="358"/>
                  </a:lnTo>
                  <a:lnTo>
                    <a:pt x="180" y="358"/>
                  </a:lnTo>
                  <a:lnTo>
                    <a:pt x="198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6" y="336"/>
                  </a:lnTo>
                  <a:lnTo>
                    <a:pt x="280" y="328"/>
                  </a:lnTo>
                  <a:lnTo>
                    <a:pt x="294" y="317"/>
                  </a:lnTo>
                  <a:lnTo>
                    <a:pt x="307" y="306"/>
                  </a:lnTo>
                  <a:lnTo>
                    <a:pt x="318" y="293"/>
                  </a:lnTo>
                  <a:lnTo>
                    <a:pt x="328" y="279"/>
                  </a:lnTo>
                  <a:lnTo>
                    <a:pt x="337" y="265"/>
                  </a:lnTo>
                  <a:lnTo>
                    <a:pt x="344" y="249"/>
                  </a:lnTo>
                  <a:lnTo>
                    <a:pt x="352" y="233"/>
                  </a:lnTo>
                  <a:lnTo>
                    <a:pt x="355" y="215"/>
                  </a:lnTo>
                  <a:lnTo>
                    <a:pt x="359" y="197"/>
                  </a:lnTo>
                  <a:lnTo>
                    <a:pt x="359" y="179"/>
                  </a:lnTo>
                  <a:close/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2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4" y="21"/>
                  </a:lnTo>
                  <a:lnTo>
                    <a:pt x="110" y="14"/>
                  </a:lnTo>
                  <a:lnTo>
                    <a:pt x="126" y="7"/>
                  </a:lnTo>
                  <a:lnTo>
                    <a:pt x="144" y="3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98" y="0"/>
                  </a:lnTo>
                  <a:lnTo>
                    <a:pt x="215" y="3"/>
                  </a:lnTo>
                  <a:lnTo>
                    <a:pt x="233" y="7"/>
                  </a:lnTo>
                  <a:lnTo>
                    <a:pt x="249" y="14"/>
                  </a:lnTo>
                  <a:lnTo>
                    <a:pt x="266" y="21"/>
                  </a:lnTo>
                  <a:lnTo>
                    <a:pt x="280" y="30"/>
                  </a:lnTo>
                  <a:lnTo>
                    <a:pt x="294" y="41"/>
                  </a:lnTo>
                  <a:lnTo>
                    <a:pt x="307" y="52"/>
                  </a:lnTo>
                  <a:lnTo>
                    <a:pt x="318" y="64"/>
                  </a:lnTo>
                  <a:lnTo>
                    <a:pt x="328" y="78"/>
                  </a:lnTo>
                  <a:lnTo>
                    <a:pt x="337" y="93"/>
                  </a:lnTo>
                  <a:lnTo>
                    <a:pt x="344" y="109"/>
                  </a:lnTo>
                  <a:lnTo>
                    <a:pt x="352" y="125"/>
                  </a:lnTo>
                  <a:lnTo>
                    <a:pt x="355" y="143"/>
                  </a:lnTo>
                  <a:lnTo>
                    <a:pt x="359" y="161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31B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81" name="Freeform 117">
              <a:extLst>
                <a:ext uri="{FF2B5EF4-FFF2-40B4-BE49-F238E27FC236}">
                  <a16:creationId xmlns:a16="http://schemas.microsoft.com/office/drawing/2014/main" id="{F44A70B7-3928-4E6D-BA5C-389465A19E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4 h 179"/>
                <a:gd name="T14" fmla="*/ 15 w 359"/>
                <a:gd name="T15" fmla="*/ 70 h 179"/>
                <a:gd name="T16" fmla="*/ 22 w 359"/>
                <a:gd name="T17" fmla="*/ 86 h 179"/>
                <a:gd name="T18" fmla="*/ 31 w 359"/>
                <a:gd name="T19" fmla="*/ 100 h 179"/>
                <a:gd name="T20" fmla="*/ 42 w 359"/>
                <a:gd name="T21" fmla="*/ 114 h 179"/>
                <a:gd name="T22" fmla="*/ 52 w 359"/>
                <a:gd name="T23" fmla="*/ 127 h 179"/>
                <a:gd name="T24" fmla="*/ 65 w 359"/>
                <a:gd name="T25" fmla="*/ 138 h 179"/>
                <a:gd name="T26" fmla="*/ 79 w 359"/>
                <a:gd name="T27" fmla="*/ 149 h 179"/>
                <a:gd name="T28" fmla="*/ 94 w 359"/>
                <a:gd name="T29" fmla="*/ 157 h 179"/>
                <a:gd name="T30" fmla="*/ 110 w 359"/>
                <a:gd name="T31" fmla="*/ 165 h 179"/>
                <a:gd name="T32" fmla="*/ 126 w 359"/>
                <a:gd name="T33" fmla="*/ 170 h 179"/>
                <a:gd name="T34" fmla="*/ 144 w 359"/>
                <a:gd name="T35" fmla="*/ 175 h 179"/>
                <a:gd name="T36" fmla="*/ 162 w 359"/>
                <a:gd name="T37" fmla="*/ 177 h 179"/>
                <a:gd name="T38" fmla="*/ 180 w 359"/>
                <a:gd name="T39" fmla="*/ 179 h 179"/>
                <a:gd name="T40" fmla="*/ 180 w 359"/>
                <a:gd name="T41" fmla="*/ 179 h 179"/>
                <a:gd name="T42" fmla="*/ 198 w 359"/>
                <a:gd name="T43" fmla="*/ 177 h 179"/>
                <a:gd name="T44" fmla="*/ 215 w 359"/>
                <a:gd name="T45" fmla="*/ 175 h 179"/>
                <a:gd name="T46" fmla="*/ 233 w 359"/>
                <a:gd name="T47" fmla="*/ 170 h 179"/>
                <a:gd name="T48" fmla="*/ 249 w 359"/>
                <a:gd name="T49" fmla="*/ 165 h 179"/>
                <a:gd name="T50" fmla="*/ 266 w 359"/>
                <a:gd name="T51" fmla="*/ 157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7 h 179"/>
                <a:gd name="T58" fmla="*/ 318 w 359"/>
                <a:gd name="T59" fmla="*/ 114 h 179"/>
                <a:gd name="T60" fmla="*/ 328 w 359"/>
                <a:gd name="T61" fmla="*/ 100 h 179"/>
                <a:gd name="T62" fmla="*/ 337 w 359"/>
                <a:gd name="T63" fmla="*/ 86 h 179"/>
                <a:gd name="T64" fmla="*/ 344 w 359"/>
                <a:gd name="T65" fmla="*/ 70 h 179"/>
                <a:gd name="T66" fmla="*/ 352 w 359"/>
                <a:gd name="T67" fmla="*/ 54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82" name="Freeform 118">
              <a:extLst>
                <a:ext uri="{FF2B5EF4-FFF2-40B4-BE49-F238E27FC236}">
                  <a16:creationId xmlns:a16="http://schemas.microsoft.com/office/drawing/2014/main" id="{224FA20B-A815-455A-8C58-4909B998DE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44 w 359"/>
                <a:gd name="T3" fmla="*/ 3 h 179"/>
                <a:gd name="T4" fmla="*/ 110 w 359"/>
                <a:gd name="T5" fmla="*/ 14 h 179"/>
                <a:gd name="T6" fmla="*/ 79 w 359"/>
                <a:gd name="T7" fmla="*/ 30 h 179"/>
                <a:gd name="T8" fmla="*/ 52 w 359"/>
                <a:gd name="T9" fmla="*/ 52 h 179"/>
                <a:gd name="T10" fmla="*/ 31 w 359"/>
                <a:gd name="T11" fmla="*/ 78 h 179"/>
                <a:gd name="T12" fmla="*/ 15 w 359"/>
                <a:gd name="T13" fmla="*/ 109 h 179"/>
                <a:gd name="T14" fmla="*/ 4 w 359"/>
                <a:gd name="T15" fmla="*/ 143 h 179"/>
                <a:gd name="T16" fmla="*/ 0 w 359"/>
                <a:gd name="T17" fmla="*/ 179 h 179"/>
                <a:gd name="T18" fmla="*/ 0 w 359"/>
                <a:gd name="T19" fmla="*/ 179 h 179"/>
                <a:gd name="T20" fmla="*/ 4 w 359"/>
                <a:gd name="T21" fmla="*/ 143 h 179"/>
                <a:gd name="T22" fmla="*/ 15 w 359"/>
                <a:gd name="T23" fmla="*/ 109 h 179"/>
                <a:gd name="T24" fmla="*/ 31 w 359"/>
                <a:gd name="T25" fmla="*/ 78 h 179"/>
                <a:gd name="T26" fmla="*/ 52 w 359"/>
                <a:gd name="T27" fmla="*/ 52 h 179"/>
                <a:gd name="T28" fmla="*/ 79 w 359"/>
                <a:gd name="T29" fmla="*/ 30 h 179"/>
                <a:gd name="T30" fmla="*/ 110 w 359"/>
                <a:gd name="T31" fmla="*/ 14 h 179"/>
                <a:gd name="T32" fmla="*/ 144 w 359"/>
                <a:gd name="T33" fmla="*/ 3 h 179"/>
                <a:gd name="T34" fmla="*/ 180 w 359"/>
                <a:gd name="T35" fmla="*/ 0 h 179"/>
                <a:gd name="T36" fmla="*/ 198 w 359"/>
                <a:gd name="T37" fmla="*/ 0 h 179"/>
                <a:gd name="T38" fmla="*/ 233 w 359"/>
                <a:gd name="T39" fmla="*/ 7 h 179"/>
                <a:gd name="T40" fmla="*/ 266 w 359"/>
                <a:gd name="T41" fmla="*/ 21 h 179"/>
                <a:gd name="T42" fmla="*/ 294 w 359"/>
                <a:gd name="T43" fmla="*/ 41 h 179"/>
                <a:gd name="T44" fmla="*/ 318 w 359"/>
                <a:gd name="T45" fmla="*/ 64 h 179"/>
                <a:gd name="T46" fmla="*/ 337 w 359"/>
                <a:gd name="T47" fmla="*/ 93 h 179"/>
                <a:gd name="T48" fmla="*/ 352 w 359"/>
                <a:gd name="T49" fmla="*/ 125 h 179"/>
                <a:gd name="T50" fmla="*/ 359 w 359"/>
                <a:gd name="T51" fmla="*/ 161 h 179"/>
                <a:gd name="T52" fmla="*/ 359 w 359"/>
                <a:gd name="T53" fmla="*/ 179 h 179"/>
                <a:gd name="T54" fmla="*/ 359 w 359"/>
                <a:gd name="T55" fmla="*/ 179 h 179"/>
                <a:gd name="T56" fmla="*/ 359 w 359"/>
                <a:gd name="T57" fmla="*/ 161 h 179"/>
                <a:gd name="T58" fmla="*/ 352 w 359"/>
                <a:gd name="T59" fmla="*/ 125 h 179"/>
                <a:gd name="T60" fmla="*/ 337 w 359"/>
                <a:gd name="T61" fmla="*/ 93 h 179"/>
                <a:gd name="T62" fmla="*/ 318 w 359"/>
                <a:gd name="T63" fmla="*/ 64 h 179"/>
                <a:gd name="T64" fmla="*/ 294 w 359"/>
                <a:gd name="T65" fmla="*/ 41 h 179"/>
                <a:gd name="T66" fmla="*/ 266 w 359"/>
                <a:gd name="T67" fmla="*/ 21 h 179"/>
                <a:gd name="T68" fmla="*/ 233 w 359"/>
                <a:gd name="T69" fmla="*/ 7 h 179"/>
                <a:gd name="T70" fmla="*/ 198 w 359"/>
                <a:gd name="T7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2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4" y="21"/>
                  </a:lnTo>
                  <a:lnTo>
                    <a:pt x="110" y="14"/>
                  </a:lnTo>
                  <a:lnTo>
                    <a:pt x="126" y="7"/>
                  </a:lnTo>
                  <a:lnTo>
                    <a:pt x="144" y="3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98" y="0"/>
                  </a:lnTo>
                  <a:lnTo>
                    <a:pt x="215" y="3"/>
                  </a:lnTo>
                  <a:lnTo>
                    <a:pt x="233" y="7"/>
                  </a:lnTo>
                  <a:lnTo>
                    <a:pt x="249" y="14"/>
                  </a:lnTo>
                  <a:lnTo>
                    <a:pt x="266" y="21"/>
                  </a:lnTo>
                  <a:lnTo>
                    <a:pt x="280" y="30"/>
                  </a:lnTo>
                  <a:lnTo>
                    <a:pt x="294" y="41"/>
                  </a:lnTo>
                  <a:lnTo>
                    <a:pt x="307" y="52"/>
                  </a:lnTo>
                  <a:lnTo>
                    <a:pt x="318" y="64"/>
                  </a:lnTo>
                  <a:lnTo>
                    <a:pt x="328" y="78"/>
                  </a:lnTo>
                  <a:lnTo>
                    <a:pt x="337" y="93"/>
                  </a:lnTo>
                  <a:lnTo>
                    <a:pt x="344" y="109"/>
                  </a:lnTo>
                  <a:lnTo>
                    <a:pt x="352" y="125"/>
                  </a:lnTo>
                  <a:lnTo>
                    <a:pt x="355" y="143"/>
                  </a:lnTo>
                  <a:lnTo>
                    <a:pt x="359" y="161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83" name="Freeform 119">
              <a:extLst>
                <a:ext uri="{FF2B5EF4-FFF2-40B4-BE49-F238E27FC236}">
                  <a16:creationId xmlns:a16="http://schemas.microsoft.com/office/drawing/2014/main" id="{212B8613-4779-45F4-BB4D-D3738163AC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3 h 179"/>
                <a:gd name="T8" fmla="*/ 126 w 359"/>
                <a:gd name="T9" fmla="*/ 7 h 179"/>
                <a:gd name="T10" fmla="*/ 110 w 359"/>
                <a:gd name="T11" fmla="*/ 14 h 179"/>
                <a:gd name="T12" fmla="*/ 94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2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0 w 359"/>
                <a:gd name="T37" fmla="*/ 179 h 179"/>
                <a:gd name="T38" fmla="*/ 180 w 359"/>
                <a:gd name="T39" fmla="*/ 179 h 179"/>
                <a:gd name="T40" fmla="*/ 359 w 359"/>
                <a:gd name="T41" fmla="*/ 179 h 179"/>
                <a:gd name="T42" fmla="*/ 359 w 359"/>
                <a:gd name="T43" fmla="*/ 179 h 179"/>
                <a:gd name="T44" fmla="*/ 359 w 359"/>
                <a:gd name="T45" fmla="*/ 179 h 179"/>
                <a:gd name="T46" fmla="*/ 359 w 359"/>
                <a:gd name="T47" fmla="*/ 161 h 179"/>
                <a:gd name="T48" fmla="*/ 355 w 359"/>
                <a:gd name="T49" fmla="*/ 143 h 179"/>
                <a:gd name="T50" fmla="*/ 352 w 359"/>
                <a:gd name="T51" fmla="*/ 125 h 179"/>
                <a:gd name="T52" fmla="*/ 344 w 359"/>
                <a:gd name="T53" fmla="*/ 109 h 179"/>
                <a:gd name="T54" fmla="*/ 337 w 359"/>
                <a:gd name="T55" fmla="*/ 93 h 179"/>
                <a:gd name="T56" fmla="*/ 328 w 359"/>
                <a:gd name="T57" fmla="*/ 78 h 179"/>
                <a:gd name="T58" fmla="*/ 318 w 359"/>
                <a:gd name="T59" fmla="*/ 64 h 179"/>
                <a:gd name="T60" fmla="*/ 307 w 359"/>
                <a:gd name="T61" fmla="*/ 52 h 179"/>
                <a:gd name="T62" fmla="*/ 294 w 359"/>
                <a:gd name="T63" fmla="*/ 41 h 179"/>
                <a:gd name="T64" fmla="*/ 280 w 359"/>
                <a:gd name="T65" fmla="*/ 30 h 179"/>
                <a:gd name="T66" fmla="*/ 266 w 359"/>
                <a:gd name="T67" fmla="*/ 21 h 179"/>
                <a:gd name="T68" fmla="*/ 249 w 359"/>
                <a:gd name="T69" fmla="*/ 14 h 179"/>
                <a:gd name="T70" fmla="*/ 233 w 359"/>
                <a:gd name="T71" fmla="*/ 7 h 179"/>
                <a:gd name="T72" fmla="*/ 215 w 359"/>
                <a:gd name="T73" fmla="*/ 3 h 179"/>
                <a:gd name="T74" fmla="*/ 198 w 359"/>
                <a:gd name="T75" fmla="*/ 0 h 179"/>
                <a:gd name="T76" fmla="*/ 180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14A1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84" name="Freeform 120">
              <a:extLst>
                <a:ext uri="{FF2B5EF4-FFF2-40B4-BE49-F238E27FC236}">
                  <a16:creationId xmlns:a16="http://schemas.microsoft.com/office/drawing/2014/main" id="{9C9F0798-F71A-4E89-89F8-7C71E1E5C7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3 h 179"/>
                <a:gd name="T8" fmla="*/ 126 w 359"/>
                <a:gd name="T9" fmla="*/ 7 h 179"/>
                <a:gd name="T10" fmla="*/ 110 w 359"/>
                <a:gd name="T11" fmla="*/ 14 h 179"/>
                <a:gd name="T12" fmla="*/ 94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2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0 w 359"/>
                <a:gd name="T37" fmla="*/ 179 h 179"/>
                <a:gd name="T38" fmla="*/ 180 w 359"/>
                <a:gd name="T39" fmla="*/ 179 h 179"/>
                <a:gd name="T40" fmla="*/ 359 w 359"/>
                <a:gd name="T41" fmla="*/ 179 h 179"/>
                <a:gd name="T42" fmla="*/ 359 w 359"/>
                <a:gd name="T43" fmla="*/ 179 h 179"/>
                <a:gd name="T44" fmla="*/ 359 w 359"/>
                <a:gd name="T45" fmla="*/ 179 h 179"/>
                <a:gd name="T46" fmla="*/ 359 w 359"/>
                <a:gd name="T47" fmla="*/ 161 h 179"/>
                <a:gd name="T48" fmla="*/ 355 w 359"/>
                <a:gd name="T49" fmla="*/ 143 h 179"/>
                <a:gd name="T50" fmla="*/ 352 w 359"/>
                <a:gd name="T51" fmla="*/ 125 h 179"/>
                <a:gd name="T52" fmla="*/ 344 w 359"/>
                <a:gd name="T53" fmla="*/ 109 h 179"/>
                <a:gd name="T54" fmla="*/ 337 w 359"/>
                <a:gd name="T55" fmla="*/ 93 h 179"/>
                <a:gd name="T56" fmla="*/ 328 w 359"/>
                <a:gd name="T57" fmla="*/ 78 h 179"/>
                <a:gd name="T58" fmla="*/ 318 w 359"/>
                <a:gd name="T59" fmla="*/ 64 h 179"/>
                <a:gd name="T60" fmla="*/ 307 w 359"/>
                <a:gd name="T61" fmla="*/ 52 h 179"/>
                <a:gd name="T62" fmla="*/ 294 w 359"/>
                <a:gd name="T63" fmla="*/ 41 h 179"/>
                <a:gd name="T64" fmla="*/ 280 w 359"/>
                <a:gd name="T65" fmla="*/ 30 h 179"/>
                <a:gd name="T66" fmla="*/ 266 w 359"/>
                <a:gd name="T67" fmla="*/ 21 h 179"/>
                <a:gd name="T68" fmla="*/ 249 w 359"/>
                <a:gd name="T69" fmla="*/ 14 h 179"/>
                <a:gd name="T70" fmla="*/ 233 w 359"/>
                <a:gd name="T71" fmla="*/ 7 h 179"/>
                <a:gd name="T72" fmla="*/ 215 w 359"/>
                <a:gd name="T73" fmla="*/ 3 h 179"/>
                <a:gd name="T74" fmla="*/ 198 w 359"/>
                <a:gd name="T75" fmla="*/ 0 h 179"/>
                <a:gd name="T76" fmla="*/ 180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85" name="Freeform 121">
              <a:extLst>
                <a:ext uri="{FF2B5EF4-FFF2-40B4-BE49-F238E27FC236}">
                  <a16:creationId xmlns:a16="http://schemas.microsoft.com/office/drawing/2014/main" id="{1F7793E5-0DBC-4FCA-A8D3-72C667EB1D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8 w 179"/>
                <a:gd name="T11" fmla="*/ 177 h 179"/>
                <a:gd name="T12" fmla="*/ 36 w 179"/>
                <a:gd name="T13" fmla="*/ 175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7 h 179"/>
                <a:gd name="T20" fmla="*/ 100 w 179"/>
                <a:gd name="T21" fmla="*/ 149 h 179"/>
                <a:gd name="T22" fmla="*/ 115 w 179"/>
                <a:gd name="T23" fmla="*/ 138 h 179"/>
                <a:gd name="T24" fmla="*/ 127 w 179"/>
                <a:gd name="T25" fmla="*/ 127 h 179"/>
                <a:gd name="T26" fmla="*/ 138 w 179"/>
                <a:gd name="T27" fmla="*/ 114 h 179"/>
                <a:gd name="T28" fmla="*/ 149 w 179"/>
                <a:gd name="T29" fmla="*/ 100 h 179"/>
                <a:gd name="T30" fmla="*/ 158 w 179"/>
                <a:gd name="T31" fmla="*/ 86 h 179"/>
                <a:gd name="T32" fmla="*/ 165 w 179"/>
                <a:gd name="T33" fmla="*/ 70 h 179"/>
                <a:gd name="T34" fmla="*/ 172 w 179"/>
                <a:gd name="T35" fmla="*/ 54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94D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86" name="Freeform 122">
              <a:extLst>
                <a:ext uri="{FF2B5EF4-FFF2-40B4-BE49-F238E27FC236}">
                  <a16:creationId xmlns:a16="http://schemas.microsoft.com/office/drawing/2014/main" id="{CAD8DD89-3BB0-472C-AE14-3FA01C4A2E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8 w 179"/>
                <a:gd name="T11" fmla="*/ 177 h 179"/>
                <a:gd name="T12" fmla="*/ 36 w 179"/>
                <a:gd name="T13" fmla="*/ 175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7 h 179"/>
                <a:gd name="T20" fmla="*/ 100 w 179"/>
                <a:gd name="T21" fmla="*/ 149 h 179"/>
                <a:gd name="T22" fmla="*/ 115 w 179"/>
                <a:gd name="T23" fmla="*/ 138 h 179"/>
                <a:gd name="T24" fmla="*/ 127 w 179"/>
                <a:gd name="T25" fmla="*/ 127 h 179"/>
                <a:gd name="T26" fmla="*/ 138 w 179"/>
                <a:gd name="T27" fmla="*/ 114 h 179"/>
                <a:gd name="T28" fmla="*/ 149 w 179"/>
                <a:gd name="T29" fmla="*/ 100 h 179"/>
                <a:gd name="T30" fmla="*/ 158 w 179"/>
                <a:gd name="T31" fmla="*/ 86 h 179"/>
                <a:gd name="T32" fmla="*/ 165 w 179"/>
                <a:gd name="T33" fmla="*/ 70 h 179"/>
                <a:gd name="T34" fmla="*/ 172 w 179"/>
                <a:gd name="T35" fmla="*/ 54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87" name="Freeform 123">
              <a:extLst>
                <a:ext uri="{FF2B5EF4-FFF2-40B4-BE49-F238E27FC236}">
                  <a16:creationId xmlns:a16="http://schemas.microsoft.com/office/drawing/2014/main" id="{B58E2E33-6929-4265-AEE2-D6559847F2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3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1 w 179"/>
                <a:gd name="T17" fmla="*/ 86 h 179"/>
                <a:gd name="T18" fmla="*/ 30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4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757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88" name="Freeform 124">
              <a:extLst>
                <a:ext uri="{FF2B5EF4-FFF2-40B4-BE49-F238E27FC236}">
                  <a16:creationId xmlns:a16="http://schemas.microsoft.com/office/drawing/2014/main" id="{FD07C942-F398-4168-9D33-FF234AC175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3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1 w 179"/>
                <a:gd name="T17" fmla="*/ 86 h 179"/>
                <a:gd name="T18" fmla="*/ 30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4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89" name="Freeform 125">
              <a:extLst>
                <a:ext uri="{FF2B5EF4-FFF2-40B4-BE49-F238E27FC236}">
                  <a16:creationId xmlns:a16="http://schemas.microsoft.com/office/drawing/2014/main" id="{45BAC7B9-59F1-4763-92FE-9C5EAFA1A5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3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3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22A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90" name="Freeform 126">
              <a:extLst>
                <a:ext uri="{FF2B5EF4-FFF2-40B4-BE49-F238E27FC236}">
                  <a16:creationId xmlns:a16="http://schemas.microsoft.com/office/drawing/2014/main" id="{67598085-F33F-4A3E-A681-7BC98D14B6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3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3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91" name="Freeform 127">
              <a:extLst>
                <a:ext uri="{FF2B5EF4-FFF2-40B4-BE49-F238E27FC236}">
                  <a16:creationId xmlns:a16="http://schemas.microsoft.com/office/drawing/2014/main" id="{49C02BB1-C3C1-4807-AB06-41AEC13414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56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6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92" name="Freeform 128">
              <a:extLst>
                <a:ext uri="{FF2B5EF4-FFF2-40B4-BE49-F238E27FC236}">
                  <a16:creationId xmlns:a16="http://schemas.microsoft.com/office/drawing/2014/main" id="{62F13221-1E23-41F1-A6E8-FCB9954E75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56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93" name="Freeform 129">
              <a:extLst>
                <a:ext uri="{FF2B5EF4-FFF2-40B4-BE49-F238E27FC236}">
                  <a16:creationId xmlns:a16="http://schemas.microsoft.com/office/drawing/2014/main" id="{3EEA105F-66C4-4DF5-B0BD-E26C604051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4 h 179"/>
                <a:gd name="T14" fmla="*/ 14 w 359"/>
                <a:gd name="T15" fmla="*/ 70 h 179"/>
                <a:gd name="T16" fmla="*/ 22 w 359"/>
                <a:gd name="T17" fmla="*/ 86 h 179"/>
                <a:gd name="T18" fmla="*/ 31 w 359"/>
                <a:gd name="T19" fmla="*/ 100 h 179"/>
                <a:gd name="T20" fmla="*/ 41 w 359"/>
                <a:gd name="T21" fmla="*/ 114 h 179"/>
                <a:gd name="T22" fmla="*/ 52 w 359"/>
                <a:gd name="T23" fmla="*/ 127 h 179"/>
                <a:gd name="T24" fmla="*/ 65 w 359"/>
                <a:gd name="T25" fmla="*/ 138 h 179"/>
                <a:gd name="T26" fmla="*/ 79 w 359"/>
                <a:gd name="T27" fmla="*/ 149 h 179"/>
                <a:gd name="T28" fmla="*/ 93 w 359"/>
                <a:gd name="T29" fmla="*/ 157 h 179"/>
                <a:gd name="T30" fmla="*/ 109 w 359"/>
                <a:gd name="T31" fmla="*/ 165 h 179"/>
                <a:gd name="T32" fmla="*/ 126 w 359"/>
                <a:gd name="T33" fmla="*/ 170 h 179"/>
                <a:gd name="T34" fmla="*/ 143 w 359"/>
                <a:gd name="T35" fmla="*/ 175 h 179"/>
                <a:gd name="T36" fmla="*/ 161 w 359"/>
                <a:gd name="T37" fmla="*/ 177 h 179"/>
                <a:gd name="T38" fmla="*/ 179 w 359"/>
                <a:gd name="T39" fmla="*/ 179 h 179"/>
                <a:gd name="T40" fmla="*/ 179 w 359"/>
                <a:gd name="T41" fmla="*/ 179 h 179"/>
                <a:gd name="T42" fmla="*/ 197 w 359"/>
                <a:gd name="T43" fmla="*/ 177 h 179"/>
                <a:gd name="T44" fmla="*/ 215 w 359"/>
                <a:gd name="T45" fmla="*/ 175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7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7 h 179"/>
                <a:gd name="T58" fmla="*/ 317 w 359"/>
                <a:gd name="T59" fmla="*/ 114 h 179"/>
                <a:gd name="T60" fmla="*/ 328 w 359"/>
                <a:gd name="T61" fmla="*/ 100 h 179"/>
                <a:gd name="T62" fmla="*/ 337 w 359"/>
                <a:gd name="T63" fmla="*/ 86 h 179"/>
                <a:gd name="T64" fmla="*/ 344 w 359"/>
                <a:gd name="T65" fmla="*/ 70 h 179"/>
                <a:gd name="T66" fmla="*/ 351 w 359"/>
                <a:gd name="T67" fmla="*/ 54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  <a:gd name="T74" fmla="*/ 359 w 359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6DB6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94" name="Freeform 130">
              <a:extLst>
                <a:ext uri="{FF2B5EF4-FFF2-40B4-BE49-F238E27FC236}">
                  <a16:creationId xmlns:a16="http://schemas.microsoft.com/office/drawing/2014/main" id="{B9B4AD16-4D4A-4A9E-9238-D18577C12F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4 h 179"/>
                <a:gd name="T14" fmla="*/ 14 w 359"/>
                <a:gd name="T15" fmla="*/ 70 h 179"/>
                <a:gd name="T16" fmla="*/ 22 w 359"/>
                <a:gd name="T17" fmla="*/ 86 h 179"/>
                <a:gd name="T18" fmla="*/ 31 w 359"/>
                <a:gd name="T19" fmla="*/ 100 h 179"/>
                <a:gd name="T20" fmla="*/ 41 w 359"/>
                <a:gd name="T21" fmla="*/ 114 h 179"/>
                <a:gd name="T22" fmla="*/ 52 w 359"/>
                <a:gd name="T23" fmla="*/ 127 h 179"/>
                <a:gd name="T24" fmla="*/ 65 w 359"/>
                <a:gd name="T25" fmla="*/ 138 h 179"/>
                <a:gd name="T26" fmla="*/ 79 w 359"/>
                <a:gd name="T27" fmla="*/ 149 h 179"/>
                <a:gd name="T28" fmla="*/ 93 w 359"/>
                <a:gd name="T29" fmla="*/ 157 h 179"/>
                <a:gd name="T30" fmla="*/ 109 w 359"/>
                <a:gd name="T31" fmla="*/ 165 h 179"/>
                <a:gd name="T32" fmla="*/ 126 w 359"/>
                <a:gd name="T33" fmla="*/ 170 h 179"/>
                <a:gd name="T34" fmla="*/ 143 w 359"/>
                <a:gd name="T35" fmla="*/ 175 h 179"/>
                <a:gd name="T36" fmla="*/ 161 w 359"/>
                <a:gd name="T37" fmla="*/ 177 h 179"/>
                <a:gd name="T38" fmla="*/ 179 w 359"/>
                <a:gd name="T39" fmla="*/ 179 h 179"/>
                <a:gd name="T40" fmla="*/ 179 w 359"/>
                <a:gd name="T41" fmla="*/ 179 h 179"/>
                <a:gd name="T42" fmla="*/ 197 w 359"/>
                <a:gd name="T43" fmla="*/ 177 h 179"/>
                <a:gd name="T44" fmla="*/ 215 w 359"/>
                <a:gd name="T45" fmla="*/ 175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7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7 h 179"/>
                <a:gd name="T58" fmla="*/ 317 w 359"/>
                <a:gd name="T59" fmla="*/ 114 h 179"/>
                <a:gd name="T60" fmla="*/ 328 w 359"/>
                <a:gd name="T61" fmla="*/ 100 h 179"/>
                <a:gd name="T62" fmla="*/ 337 w 359"/>
                <a:gd name="T63" fmla="*/ 86 h 179"/>
                <a:gd name="T64" fmla="*/ 344 w 359"/>
                <a:gd name="T65" fmla="*/ 70 h 179"/>
                <a:gd name="T66" fmla="*/ 351 w 359"/>
                <a:gd name="T67" fmla="*/ 54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  <a:gd name="T74" fmla="*/ 359 w 359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95" name="Freeform 131">
              <a:extLst>
                <a:ext uri="{FF2B5EF4-FFF2-40B4-BE49-F238E27FC236}">
                  <a16:creationId xmlns:a16="http://schemas.microsoft.com/office/drawing/2014/main" id="{14D06E9B-304B-4590-BC09-0E810DC0F4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8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3 w 358"/>
                <a:gd name="T31" fmla="*/ 143 h 358"/>
                <a:gd name="T32" fmla="*/ 1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358 h 358"/>
                <a:gd name="T46" fmla="*/ 197 w 358"/>
                <a:gd name="T47" fmla="*/ 356 h 358"/>
                <a:gd name="T48" fmla="*/ 215 w 358"/>
                <a:gd name="T49" fmla="*/ 354 h 358"/>
                <a:gd name="T50" fmla="*/ 233 w 358"/>
                <a:gd name="T51" fmla="*/ 349 h 358"/>
                <a:gd name="T52" fmla="*/ 249 w 358"/>
                <a:gd name="T53" fmla="*/ 344 h 358"/>
                <a:gd name="T54" fmla="*/ 265 w 358"/>
                <a:gd name="T55" fmla="*/ 336 h 358"/>
                <a:gd name="T56" fmla="*/ 279 w 358"/>
                <a:gd name="T57" fmla="*/ 328 h 358"/>
                <a:gd name="T58" fmla="*/ 293 w 358"/>
                <a:gd name="T59" fmla="*/ 317 h 358"/>
                <a:gd name="T60" fmla="*/ 306 w 358"/>
                <a:gd name="T61" fmla="*/ 306 h 358"/>
                <a:gd name="T62" fmla="*/ 317 w 358"/>
                <a:gd name="T63" fmla="*/ 293 h 358"/>
                <a:gd name="T64" fmla="*/ 328 w 358"/>
                <a:gd name="T65" fmla="*/ 279 h 358"/>
                <a:gd name="T66" fmla="*/ 336 w 358"/>
                <a:gd name="T67" fmla="*/ 265 h 358"/>
                <a:gd name="T68" fmla="*/ 344 w 358"/>
                <a:gd name="T69" fmla="*/ 249 h 358"/>
                <a:gd name="T70" fmla="*/ 351 w 358"/>
                <a:gd name="T71" fmla="*/ 233 h 358"/>
                <a:gd name="T72" fmla="*/ 354 w 358"/>
                <a:gd name="T73" fmla="*/ 215 h 358"/>
                <a:gd name="T74" fmla="*/ 358 w 358"/>
                <a:gd name="T75" fmla="*/ 197 h 358"/>
                <a:gd name="T76" fmla="*/ 358 w 358"/>
                <a:gd name="T77" fmla="*/ 179 h 358"/>
                <a:gd name="T78" fmla="*/ 179 w 358"/>
                <a:gd name="T79" fmla="*/ 179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97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5" y="336"/>
                  </a:lnTo>
                  <a:lnTo>
                    <a:pt x="279" y="328"/>
                  </a:lnTo>
                  <a:lnTo>
                    <a:pt x="293" y="317"/>
                  </a:lnTo>
                  <a:lnTo>
                    <a:pt x="306" y="306"/>
                  </a:lnTo>
                  <a:lnTo>
                    <a:pt x="317" y="293"/>
                  </a:lnTo>
                  <a:lnTo>
                    <a:pt x="328" y="279"/>
                  </a:lnTo>
                  <a:lnTo>
                    <a:pt x="336" y="265"/>
                  </a:lnTo>
                  <a:lnTo>
                    <a:pt x="344" y="249"/>
                  </a:lnTo>
                  <a:lnTo>
                    <a:pt x="351" y="233"/>
                  </a:lnTo>
                  <a:lnTo>
                    <a:pt x="354" y="215"/>
                  </a:lnTo>
                  <a:lnTo>
                    <a:pt x="358" y="197"/>
                  </a:lnTo>
                  <a:lnTo>
                    <a:pt x="358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50B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96" name="Freeform 132">
              <a:extLst>
                <a:ext uri="{FF2B5EF4-FFF2-40B4-BE49-F238E27FC236}">
                  <a16:creationId xmlns:a16="http://schemas.microsoft.com/office/drawing/2014/main" id="{1B4AD70D-A128-4551-9C69-ADC98BEB7C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8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3 w 358"/>
                <a:gd name="T31" fmla="*/ 143 h 358"/>
                <a:gd name="T32" fmla="*/ 1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358 h 358"/>
                <a:gd name="T46" fmla="*/ 197 w 358"/>
                <a:gd name="T47" fmla="*/ 356 h 358"/>
                <a:gd name="T48" fmla="*/ 215 w 358"/>
                <a:gd name="T49" fmla="*/ 354 h 358"/>
                <a:gd name="T50" fmla="*/ 233 w 358"/>
                <a:gd name="T51" fmla="*/ 349 h 358"/>
                <a:gd name="T52" fmla="*/ 249 w 358"/>
                <a:gd name="T53" fmla="*/ 344 h 358"/>
                <a:gd name="T54" fmla="*/ 265 w 358"/>
                <a:gd name="T55" fmla="*/ 336 h 358"/>
                <a:gd name="T56" fmla="*/ 279 w 358"/>
                <a:gd name="T57" fmla="*/ 328 h 358"/>
                <a:gd name="T58" fmla="*/ 293 w 358"/>
                <a:gd name="T59" fmla="*/ 317 h 358"/>
                <a:gd name="T60" fmla="*/ 306 w 358"/>
                <a:gd name="T61" fmla="*/ 306 h 358"/>
                <a:gd name="T62" fmla="*/ 317 w 358"/>
                <a:gd name="T63" fmla="*/ 293 h 358"/>
                <a:gd name="T64" fmla="*/ 328 w 358"/>
                <a:gd name="T65" fmla="*/ 279 h 358"/>
                <a:gd name="T66" fmla="*/ 336 w 358"/>
                <a:gd name="T67" fmla="*/ 265 h 358"/>
                <a:gd name="T68" fmla="*/ 344 w 358"/>
                <a:gd name="T69" fmla="*/ 249 h 358"/>
                <a:gd name="T70" fmla="*/ 351 w 358"/>
                <a:gd name="T71" fmla="*/ 233 h 358"/>
                <a:gd name="T72" fmla="*/ 354 w 358"/>
                <a:gd name="T73" fmla="*/ 215 h 358"/>
                <a:gd name="T74" fmla="*/ 358 w 358"/>
                <a:gd name="T75" fmla="*/ 197 h 358"/>
                <a:gd name="T76" fmla="*/ 358 w 358"/>
                <a:gd name="T77" fmla="*/ 179 h 358"/>
                <a:gd name="T78" fmla="*/ 179 w 358"/>
                <a:gd name="T79" fmla="*/ 179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97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5" y="336"/>
                  </a:lnTo>
                  <a:lnTo>
                    <a:pt x="279" y="328"/>
                  </a:lnTo>
                  <a:lnTo>
                    <a:pt x="293" y="317"/>
                  </a:lnTo>
                  <a:lnTo>
                    <a:pt x="306" y="306"/>
                  </a:lnTo>
                  <a:lnTo>
                    <a:pt x="317" y="293"/>
                  </a:lnTo>
                  <a:lnTo>
                    <a:pt x="328" y="279"/>
                  </a:lnTo>
                  <a:lnTo>
                    <a:pt x="336" y="265"/>
                  </a:lnTo>
                  <a:lnTo>
                    <a:pt x="344" y="249"/>
                  </a:lnTo>
                  <a:lnTo>
                    <a:pt x="351" y="233"/>
                  </a:lnTo>
                  <a:lnTo>
                    <a:pt x="354" y="215"/>
                  </a:lnTo>
                  <a:lnTo>
                    <a:pt x="358" y="197"/>
                  </a:lnTo>
                  <a:lnTo>
                    <a:pt x="358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97" name="Freeform 133">
              <a:extLst>
                <a:ext uri="{FF2B5EF4-FFF2-40B4-BE49-F238E27FC236}">
                  <a16:creationId xmlns:a16="http://schemas.microsoft.com/office/drawing/2014/main" id="{D5A9DD92-55B8-4E49-8519-18EC864188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395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2498" name="Freeform 134">
              <a:extLst>
                <a:ext uri="{FF2B5EF4-FFF2-40B4-BE49-F238E27FC236}">
                  <a16:creationId xmlns:a16="http://schemas.microsoft.com/office/drawing/2014/main" id="{6A17D634-50E9-4AA5-B2CF-5073BD649A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50" name="Picture 29">
            <a:extLst>
              <a:ext uri="{FF2B5EF4-FFF2-40B4-BE49-F238E27FC236}">
                <a16:creationId xmlns:a16="http://schemas.microsoft.com/office/drawing/2014/main" id="{D8966A1C-E293-40F9-AF15-A4EF58F2F10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073" y="508942"/>
            <a:ext cx="1686998" cy="354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4" name="Group 153">
            <a:extLst>
              <a:ext uri="{FF2B5EF4-FFF2-40B4-BE49-F238E27FC236}">
                <a16:creationId xmlns:a16="http://schemas.microsoft.com/office/drawing/2014/main" id="{82682BFA-960D-43C0-8658-E070276888D8}"/>
              </a:ext>
            </a:extLst>
          </p:cNvPr>
          <p:cNvGrpSpPr/>
          <p:nvPr userDrawn="1"/>
        </p:nvGrpSpPr>
        <p:grpSpPr>
          <a:xfrm>
            <a:off x="3540727" y="6580483"/>
            <a:ext cx="2630648" cy="238847"/>
            <a:chOff x="2548572" y="5555828"/>
            <a:chExt cx="6259512" cy="568326"/>
          </a:xfrm>
        </p:grpSpPr>
        <p:sp>
          <p:nvSpPr>
            <p:cNvPr id="155" name="Freeform 72">
              <a:extLst>
                <a:ext uri="{FF2B5EF4-FFF2-40B4-BE49-F238E27FC236}">
                  <a16:creationId xmlns:a16="http://schemas.microsoft.com/office/drawing/2014/main" id="{F0133FF6-DB51-4314-B2CC-C6871282F28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2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C8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Freeform 73">
              <a:extLst>
                <a:ext uri="{FF2B5EF4-FFF2-40B4-BE49-F238E27FC236}">
                  <a16:creationId xmlns:a16="http://schemas.microsoft.com/office/drawing/2014/main" id="{B8EDDC5A-9BD9-45A6-AF20-6B52DA3A46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2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Freeform 74">
              <a:extLst>
                <a:ext uri="{FF2B5EF4-FFF2-40B4-BE49-F238E27FC236}">
                  <a16:creationId xmlns:a16="http://schemas.microsoft.com/office/drawing/2014/main" id="{2BB84334-2335-4B86-8B93-F1F10060FE8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55134" y="5555828"/>
              <a:ext cx="569913" cy="568325"/>
            </a:xfrm>
            <a:custGeom>
              <a:avLst/>
              <a:gdLst>
                <a:gd name="T0" fmla="*/ 359 w 359"/>
                <a:gd name="T1" fmla="*/ 179 h 358"/>
                <a:gd name="T2" fmla="*/ 355 w 359"/>
                <a:gd name="T3" fmla="*/ 215 h 358"/>
                <a:gd name="T4" fmla="*/ 345 w 359"/>
                <a:gd name="T5" fmla="*/ 249 h 358"/>
                <a:gd name="T6" fmla="*/ 328 w 359"/>
                <a:gd name="T7" fmla="*/ 279 h 358"/>
                <a:gd name="T8" fmla="*/ 307 w 359"/>
                <a:gd name="T9" fmla="*/ 306 h 358"/>
                <a:gd name="T10" fmla="*/ 280 w 359"/>
                <a:gd name="T11" fmla="*/ 328 h 358"/>
                <a:gd name="T12" fmla="*/ 250 w 359"/>
                <a:gd name="T13" fmla="*/ 344 h 358"/>
                <a:gd name="T14" fmla="*/ 216 w 359"/>
                <a:gd name="T15" fmla="*/ 354 h 358"/>
                <a:gd name="T16" fmla="*/ 180 w 359"/>
                <a:gd name="T17" fmla="*/ 358 h 358"/>
                <a:gd name="T18" fmla="*/ 162 w 359"/>
                <a:gd name="T19" fmla="*/ 356 h 358"/>
                <a:gd name="T20" fmla="*/ 126 w 359"/>
                <a:gd name="T21" fmla="*/ 349 h 358"/>
                <a:gd name="T22" fmla="*/ 94 w 359"/>
                <a:gd name="T23" fmla="*/ 336 h 358"/>
                <a:gd name="T24" fmla="*/ 65 w 359"/>
                <a:gd name="T25" fmla="*/ 317 h 358"/>
                <a:gd name="T26" fmla="*/ 42 w 359"/>
                <a:gd name="T27" fmla="*/ 293 h 358"/>
                <a:gd name="T28" fmla="*/ 22 w 359"/>
                <a:gd name="T29" fmla="*/ 265 h 358"/>
                <a:gd name="T30" fmla="*/ 9 w 359"/>
                <a:gd name="T31" fmla="*/ 233 h 358"/>
                <a:gd name="T32" fmla="*/ 2 w 359"/>
                <a:gd name="T33" fmla="*/ 197 h 358"/>
                <a:gd name="T34" fmla="*/ 0 w 359"/>
                <a:gd name="T35" fmla="*/ 179 h 358"/>
                <a:gd name="T36" fmla="*/ 2 w 359"/>
                <a:gd name="T37" fmla="*/ 197 h 358"/>
                <a:gd name="T38" fmla="*/ 9 w 359"/>
                <a:gd name="T39" fmla="*/ 233 h 358"/>
                <a:gd name="T40" fmla="*/ 22 w 359"/>
                <a:gd name="T41" fmla="*/ 265 h 358"/>
                <a:gd name="T42" fmla="*/ 42 w 359"/>
                <a:gd name="T43" fmla="*/ 293 h 358"/>
                <a:gd name="T44" fmla="*/ 65 w 359"/>
                <a:gd name="T45" fmla="*/ 317 h 358"/>
                <a:gd name="T46" fmla="*/ 94 w 359"/>
                <a:gd name="T47" fmla="*/ 336 h 358"/>
                <a:gd name="T48" fmla="*/ 126 w 359"/>
                <a:gd name="T49" fmla="*/ 349 h 358"/>
                <a:gd name="T50" fmla="*/ 162 w 359"/>
                <a:gd name="T51" fmla="*/ 356 h 358"/>
                <a:gd name="T52" fmla="*/ 180 w 359"/>
                <a:gd name="T53" fmla="*/ 358 h 358"/>
                <a:gd name="T54" fmla="*/ 216 w 359"/>
                <a:gd name="T55" fmla="*/ 354 h 358"/>
                <a:gd name="T56" fmla="*/ 250 w 359"/>
                <a:gd name="T57" fmla="*/ 344 h 358"/>
                <a:gd name="T58" fmla="*/ 280 w 359"/>
                <a:gd name="T59" fmla="*/ 328 h 358"/>
                <a:gd name="T60" fmla="*/ 307 w 359"/>
                <a:gd name="T61" fmla="*/ 306 h 358"/>
                <a:gd name="T62" fmla="*/ 328 w 359"/>
                <a:gd name="T63" fmla="*/ 279 h 358"/>
                <a:gd name="T64" fmla="*/ 345 w 359"/>
                <a:gd name="T65" fmla="*/ 249 h 358"/>
                <a:gd name="T66" fmla="*/ 355 w 359"/>
                <a:gd name="T67" fmla="*/ 215 h 358"/>
                <a:gd name="T68" fmla="*/ 359 w 359"/>
                <a:gd name="T69" fmla="*/ 179 h 358"/>
                <a:gd name="T70" fmla="*/ 359 w 359"/>
                <a:gd name="T71" fmla="*/ 179 h 358"/>
                <a:gd name="T72" fmla="*/ 359 w 359"/>
                <a:gd name="T73" fmla="*/ 179 h 358"/>
                <a:gd name="T74" fmla="*/ 180 w 359"/>
                <a:gd name="T75" fmla="*/ 0 h 358"/>
                <a:gd name="T76" fmla="*/ 144 w 359"/>
                <a:gd name="T77" fmla="*/ 3 h 358"/>
                <a:gd name="T78" fmla="*/ 110 w 359"/>
                <a:gd name="T79" fmla="*/ 14 h 358"/>
                <a:gd name="T80" fmla="*/ 79 w 359"/>
                <a:gd name="T81" fmla="*/ 30 h 358"/>
                <a:gd name="T82" fmla="*/ 52 w 359"/>
                <a:gd name="T83" fmla="*/ 52 h 358"/>
                <a:gd name="T84" fmla="*/ 31 w 359"/>
                <a:gd name="T85" fmla="*/ 78 h 358"/>
                <a:gd name="T86" fmla="*/ 15 w 359"/>
                <a:gd name="T87" fmla="*/ 109 h 358"/>
                <a:gd name="T88" fmla="*/ 4 w 359"/>
                <a:gd name="T89" fmla="*/ 143 h 358"/>
                <a:gd name="T90" fmla="*/ 0 w 359"/>
                <a:gd name="T91" fmla="*/ 179 h 358"/>
                <a:gd name="T92" fmla="*/ 359 w 359"/>
                <a:gd name="T93" fmla="*/ 179 h 358"/>
                <a:gd name="T94" fmla="*/ 180 w 359"/>
                <a:gd name="T95" fmla="*/ 179 h 358"/>
                <a:gd name="T96" fmla="*/ 180 w 359"/>
                <a:gd name="T9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9" h="358">
                  <a:moveTo>
                    <a:pt x="359" y="179"/>
                  </a:moveTo>
                  <a:lnTo>
                    <a:pt x="359" y="179"/>
                  </a:lnTo>
                  <a:lnTo>
                    <a:pt x="359" y="197"/>
                  </a:lnTo>
                  <a:lnTo>
                    <a:pt x="355" y="215"/>
                  </a:lnTo>
                  <a:lnTo>
                    <a:pt x="352" y="233"/>
                  </a:lnTo>
                  <a:lnTo>
                    <a:pt x="345" y="249"/>
                  </a:lnTo>
                  <a:lnTo>
                    <a:pt x="337" y="265"/>
                  </a:lnTo>
                  <a:lnTo>
                    <a:pt x="328" y="279"/>
                  </a:lnTo>
                  <a:lnTo>
                    <a:pt x="318" y="293"/>
                  </a:lnTo>
                  <a:lnTo>
                    <a:pt x="307" y="306"/>
                  </a:lnTo>
                  <a:lnTo>
                    <a:pt x="294" y="317"/>
                  </a:lnTo>
                  <a:lnTo>
                    <a:pt x="280" y="328"/>
                  </a:lnTo>
                  <a:lnTo>
                    <a:pt x="266" y="336"/>
                  </a:lnTo>
                  <a:lnTo>
                    <a:pt x="250" y="344"/>
                  </a:lnTo>
                  <a:lnTo>
                    <a:pt x="233" y="349"/>
                  </a:lnTo>
                  <a:lnTo>
                    <a:pt x="216" y="354"/>
                  </a:lnTo>
                  <a:lnTo>
                    <a:pt x="198" y="356"/>
                  </a:lnTo>
                  <a:lnTo>
                    <a:pt x="180" y="358"/>
                  </a:lnTo>
                  <a:lnTo>
                    <a:pt x="180" y="358"/>
                  </a:lnTo>
                  <a:lnTo>
                    <a:pt x="162" y="356"/>
                  </a:lnTo>
                  <a:lnTo>
                    <a:pt x="144" y="354"/>
                  </a:lnTo>
                  <a:lnTo>
                    <a:pt x="126" y="349"/>
                  </a:lnTo>
                  <a:lnTo>
                    <a:pt x="110" y="344"/>
                  </a:lnTo>
                  <a:lnTo>
                    <a:pt x="94" y="336"/>
                  </a:lnTo>
                  <a:lnTo>
                    <a:pt x="79" y="328"/>
                  </a:lnTo>
                  <a:lnTo>
                    <a:pt x="65" y="317"/>
                  </a:lnTo>
                  <a:lnTo>
                    <a:pt x="52" y="306"/>
                  </a:lnTo>
                  <a:lnTo>
                    <a:pt x="42" y="293"/>
                  </a:lnTo>
                  <a:lnTo>
                    <a:pt x="31" y="279"/>
                  </a:lnTo>
                  <a:lnTo>
                    <a:pt x="22" y="265"/>
                  </a:lnTo>
                  <a:lnTo>
                    <a:pt x="15" y="249"/>
                  </a:lnTo>
                  <a:lnTo>
                    <a:pt x="9" y="233"/>
                  </a:lnTo>
                  <a:lnTo>
                    <a:pt x="4" y="215"/>
                  </a:lnTo>
                  <a:lnTo>
                    <a:pt x="2" y="197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3"/>
                  </a:lnTo>
                  <a:lnTo>
                    <a:pt x="15" y="249"/>
                  </a:lnTo>
                  <a:lnTo>
                    <a:pt x="22" y="265"/>
                  </a:lnTo>
                  <a:lnTo>
                    <a:pt x="31" y="279"/>
                  </a:lnTo>
                  <a:lnTo>
                    <a:pt x="42" y="293"/>
                  </a:lnTo>
                  <a:lnTo>
                    <a:pt x="52" y="306"/>
                  </a:lnTo>
                  <a:lnTo>
                    <a:pt x="65" y="317"/>
                  </a:lnTo>
                  <a:lnTo>
                    <a:pt x="79" y="328"/>
                  </a:lnTo>
                  <a:lnTo>
                    <a:pt x="94" y="336"/>
                  </a:lnTo>
                  <a:lnTo>
                    <a:pt x="110" y="344"/>
                  </a:lnTo>
                  <a:lnTo>
                    <a:pt x="126" y="349"/>
                  </a:lnTo>
                  <a:lnTo>
                    <a:pt x="144" y="354"/>
                  </a:lnTo>
                  <a:lnTo>
                    <a:pt x="162" y="356"/>
                  </a:lnTo>
                  <a:lnTo>
                    <a:pt x="180" y="358"/>
                  </a:lnTo>
                  <a:lnTo>
                    <a:pt x="180" y="358"/>
                  </a:lnTo>
                  <a:lnTo>
                    <a:pt x="198" y="356"/>
                  </a:lnTo>
                  <a:lnTo>
                    <a:pt x="216" y="354"/>
                  </a:lnTo>
                  <a:lnTo>
                    <a:pt x="233" y="349"/>
                  </a:lnTo>
                  <a:lnTo>
                    <a:pt x="250" y="344"/>
                  </a:lnTo>
                  <a:lnTo>
                    <a:pt x="266" y="336"/>
                  </a:lnTo>
                  <a:lnTo>
                    <a:pt x="280" y="328"/>
                  </a:lnTo>
                  <a:lnTo>
                    <a:pt x="294" y="317"/>
                  </a:lnTo>
                  <a:lnTo>
                    <a:pt x="307" y="306"/>
                  </a:lnTo>
                  <a:lnTo>
                    <a:pt x="318" y="293"/>
                  </a:lnTo>
                  <a:lnTo>
                    <a:pt x="328" y="279"/>
                  </a:lnTo>
                  <a:lnTo>
                    <a:pt x="337" y="265"/>
                  </a:lnTo>
                  <a:lnTo>
                    <a:pt x="345" y="249"/>
                  </a:lnTo>
                  <a:lnTo>
                    <a:pt x="352" y="233"/>
                  </a:lnTo>
                  <a:lnTo>
                    <a:pt x="355" y="215"/>
                  </a:lnTo>
                  <a:lnTo>
                    <a:pt x="359" y="197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close/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80" y="179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3C6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Freeform 75">
              <a:extLst>
                <a:ext uri="{FF2B5EF4-FFF2-40B4-BE49-F238E27FC236}">
                  <a16:creationId xmlns:a16="http://schemas.microsoft.com/office/drawing/2014/main" id="{DE97F5A0-90E3-45A9-AFBA-4A8E3E0726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355 w 359"/>
                <a:gd name="T3" fmla="*/ 36 h 179"/>
                <a:gd name="T4" fmla="*/ 345 w 359"/>
                <a:gd name="T5" fmla="*/ 70 h 179"/>
                <a:gd name="T6" fmla="*/ 328 w 359"/>
                <a:gd name="T7" fmla="*/ 100 h 179"/>
                <a:gd name="T8" fmla="*/ 307 w 359"/>
                <a:gd name="T9" fmla="*/ 127 h 179"/>
                <a:gd name="T10" fmla="*/ 280 w 359"/>
                <a:gd name="T11" fmla="*/ 149 h 179"/>
                <a:gd name="T12" fmla="*/ 250 w 359"/>
                <a:gd name="T13" fmla="*/ 165 h 179"/>
                <a:gd name="T14" fmla="*/ 216 w 359"/>
                <a:gd name="T15" fmla="*/ 175 h 179"/>
                <a:gd name="T16" fmla="*/ 180 w 359"/>
                <a:gd name="T17" fmla="*/ 179 h 179"/>
                <a:gd name="T18" fmla="*/ 162 w 359"/>
                <a:gd name="T19" fmla="*/ 177 h 179"/>
                <a:gd name="T20" fmla="*/ 126 w 359"/>
                <a:gd name="T21" fmla="*/ 170 h 179"/>
                <a:gd name="T22" fmla="*/ 94 w 359"/>
                <a:gd name="T23" fmla="*/ 157 h 179"/>
                <a:gd name="T24" fmla="*/ 65 w 359"/>
                <a:gd name="T25" fmla="*/ 138 h 179"/>
                <a:gd name="T26" fmla="*/ 42 w 359"/>
                <a:gd name="T27" fmla="*/ 114 h 179"/>
                <a:gd name="T28" fmla="*/ 22 w 359"/>
                <a:gd name="T29" fmla="*/ 86 h 179"/>
                <a:gd name="T30" fmla="*/ 9 w 359"/>
                <a:gd name="T31" fmla="*/ 54 h 179"/>
                <a:gd name="T32" fmla="*/ 2 w 359"/>
                <a:gd name="T33" fmla="*/ 18 h 179"/>
                <a:gd name="T34" fmla="*/ 0 w 359"/>
                <a:gd name="T35" fmla="*/ 0 h 179"/>
                <a:gd name="T36" fmla="*/ 2 w 359"/>
                <a:gd name="T37" fmla="*/ 18 h 179"/>
                <a:gd name="T38" fmla="*/ 9 w 359"/>
                <a:gd name="T39" fmla="*/ 54 h 179"/>
                <a:gd name="T40" fmla="*/ 22 w 359"/>
                <a:gd name="T41" fmla="*/ 86 h 179"/>
                <a:gd name="T42" fmla="*/ 42 w 359"/>
                <a:gd name="T43" fmla="*/ 114 h 179"/>
                <a:gd name="T44" fmla="*/ 65 w 359"/>
                <a:gd name="T45" fmla="*/ 138 h 179"/>
                <a:gd name="T46" fmla="*/ 94 w 359"/>
                <a:gd name="T47" fmla="*/ 157 h 179"/>
                <a:gd name="T48" fmla="*/ 126 w 359"/>
                <a:gd name="T49" fmla="*/ 170 h 179"/>
                <a:gd name="T50" fmla="*/ 162 w 359"/>
                <a:gd name="T51" fmla="*/ 177 h 179"/>
                <a:gd name="T52" fmla="*/ 180 w 359"/>
                <a:gd name="T53" fmla="*/ 179 h 179"/>
                <a:gd name="T54" fmla="*/ 216 w 359"/>
                <a:gd name="T55" fmla="*/ 175 h 179"/>
                <a:gd name="T56" fmla="*/ 250 w 359"/>
                <a:gd name="T57" fmla="*/ 165 h 179"/>
                <a:gd name="T58" fmla="*/ 280 w 359"/>
                <a:gd name="T59" fmla="*/ 149 h 179"/>
                <a:gd name="T60" fmla="*/ 307 w 359"/>
                <a:gd name="T61" fmla="*/ 127 h 179"/>
                <a:gd name="T62" fmla="*/ 328 w 359"/>
                <a:gd name="T63" fmla="*/ 100 h 179"/>
                <a:gd name="T64" fmla="*/ 345 w 359"/>
                <a:gd name="T65" fmla="*/ 70 h 179"/>
                <a:gd name="T66" fmla="*/ 355 w 359"/>
                <a:gd name="T67" fmla="*/ 36 h 179"/>
                <a:gd name="T68" fmla="*/ 359 w 359"/>
                <a:gd name="T69" fmla="*/ 0 h 179"/>
                <a:gd name="T70" fmla="*/ 359 w 359"/>
                <a:gd name="T71" fmla="*/ 0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359" y="0"/>
                  </a:lnTo>
                  <a:lnTo>
                    <a:pt x="359" y="18"/>
                  </a:lnTo>
                  <a:lnTo>
                    <a:pt x="355" y="36"/>
                  </a:lnTo>
                  <a:lnTo>
                    <a:pt x="352" y="54"/>
                  </a:lnTo>
                  <a:lnTo>
                    <a:pt x="345" y="70"/>
                  </a:lnTo>
                  <a:lnTo>
                    <a:pt x="337" y="86"/>
                  </a:lnTo>
                  <a:lnTo>
                    <a:pt x="328" y="100"/>
                  </a:lnTo>
                  <a:lnTo>
                    <a:pt x="318" y="114"/>
                  </a:lnTo>
                  <a:lnTo>
                    <a:pt x="307" y="127"/>
                  </a:lnTo>
                  <a:lnTo>
                    <a:pt x="294" y="138"/>
                  </a:lnTo>
                  <a:lnTo>
                    <a:pt x="280" y="149"/>
                  </a:lnTo>
                  <a:lnTo>
                    <a:pt x="266" y="157"/>
                  </a:lnTo>
                  <a:lnTo>
                    <a:pt x="250" y="165"/>
                  </a:lnTo>
                  <a:lnTo>
                    <a:pt x="233" y="170"/>
                  </a:lnTo>
                  <a:lnTo>
                    <a:pt x="216" y="175"/>
                  </a:lnTo>
                  <a:lnTo>
                    <a:pt x="198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62" y="177"/>
                  </a:lnTo>
                  <a:lnTo>
                    <a:pt x="144" y="175"/>
                  </a:lnTo>
                  <a:lnTo>
                    <a:pt x="126" y="170"/>
                  </a:lnTo>
                  <a:lnTo>
                    <a:pt x="110" y="165"/>
                  </a:lnTo>
                  <a:lnTo>
                    <a:pt x="94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2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5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6" y="175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5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Freeform 76">
              <a:extLst>
                <a:ext uri="{FF2B5EF4-FFF2-40B4-BE49-F238E27FC236}">
                  <a16:creationId xmlns:a16="http://schemas.microsoft.com/office/drawing/2014/main" id="{EB947C91-5B52-4032-9177-91A64CF761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3 h 179"/>
                <a:gd name="T8" fmla="*/ 126 w 359"/>
                <a:gd name="T9" fmla="*/ 7 h 179"/>
                <a:gd name="T10" fmla="*/ 110 w 359"/>
                <a:gd name="T11" fmla="*/ 14 h 179"/>
                <a:gd name="T12" fmla="*/ 94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2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180 w 359"/>
                <a:gd name="T37" fmla="*/ 179 h 179"/>
                <a:gd name="T38" fmla="*/ 359 w 359"/>
                <a:gd name="T39" fmla="*/ 179 h 179"/>
                <a:gd name="T40" fmla="*/ 359 w 359"/>
                <a:gd name="T41" fmla="*/ 179 h 179"/>
                <a:gd name="T42" fmla="*/ 180 w 359"/>
                <a:gd name="T43" fmla="*/ 179 h 179"/>
                <a:gd name="T44" fmla="*/ 180 w 359"/>
                <a:gd name="T45" fmla="*/ 0 h 179"/>
                <a:gd name="T46" fmla="*/ 180 w 359"/>
                <a:gd name="T4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180" y="179"/>
                  </a:lnTo>
                  <a:lnTo>
                    <a:pt x="180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Freeform 77">
              <a:extLst>
                <a:ext uri="{FF2B5EF4-FFF2-40B4-BE49-F238E27FC236}">
                  <a16:creationId xmlns:a16="http://schemas.microsoft.com/office/drawing/2014/main" id="{5BF66E36-5662-495D-BCA9-864549DE31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3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3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4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Freeform 78">
              <a:extLst>
                <a:ext uri="{FF2B5EF4-FFF2-40B4-BE49-F238E27FC236}">
                  <a16:creationId xmlns:a16="http://schemas.microsoft.com/office/drawing/2014/main" id="{421AF119-CAB3-4AA0-8B70-EFE52FBC26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555828"/>
              <a:ext cx="285750" cy="284163"/>
            </a:xfrm>
            <a:custGeom>
              <a:avLst/>
              <a:gdLst>
                <a:gd name="T0" fmla="*/ 0 w 180"/>
                <a:gd name="T1" fmla="*/ 0 h 179"/>
                <a:gd name="T2" fmla="*/ 0 w 180"/>
                <a:gd name="T3" fmla="*/ 179 h 179"/>
                <a:gd name="T4" fmla="*/ 180 w 180"/>
                <a:gd name="T5" fmla="*/ 179 h 179"/>
                <a:gd name="T6" fmla="*/ 180 w 180"/>
                <a:gd name="T7" fmla="*/ 179 h 179"/>
                <a:gd name="T8" fmla="*/ 180 w 180"/>
                <a:gd name="T9" fmla="*/ 161 h 179"/>
                <a:gd name="T10" fmla="*/ 176 w 180"/>
                <a:gd name="T11" fmla="*/ 143 h 179"/>
                <a:gd name="T12" fmla="*/ 173 w 180"/>
                <a:gd name="T13" fmla="*/ 125 h 179"/>
                <a:gd name="T14" fmla="*/ 165 w 180"/>
                <a:gd name="T15" fmla="*/ 109 h 179"/>
                <a:gd name="T16" fmla="*/ 158 w 180"/>
                <a:gd name="T17" fmla="*/ 93 h 179"/>
                <a:gd name="T18" fmla="*/ 149 w 180"/>
                <a:gd name="T19" fmla="*/ 78 h 179"/>
                <a:gd name="T20" fmla="*/ 138 w 180"/>
                <a:gd name="T21" fmla="*/ 64 h 179"/>
                <a:gd name="T22" fmla="*/ 128 w 180"/>
                <a:gd name="T23" fmla="*/ 52 h 179"/>
                <a:gd name="T24" fmla="*/ 115 w 180"/>
                <a:gd name="T25" fmla="*/ 41 h 179"/>
                <a:gd name="T26" fmla="*/ 101 w 180"/>
                <a:gd name="T27" fmla="*/ 30 h 179"/>
                <a:gd name="T28" fmla="*/ 86 w 180"/>
                <a:gd name="T29" fmla="*/ 21 h 179"/>
                <a:gd name="T30" fmla="*/ 70 w 180"/>
                <a:gd name="T31" fmla="*/ 14 h 179"/>
                <a:gd name="T32" fmla="*/ 54 w 180"/>
                <a:gd name="T33" fmla="*/ 7 h 179"/>
                <a:gd name="T34" fmla="*/ 36 w 180"/>
                <a:gd name="T35" fmla="*/ 3 h 179"/>
                <a:gd name="T36" fmla="*/ 18 w 180"/>
                <a:gd name="T37" fmla="*/ 0 h 179"/>
                <a:gd name="T38" fmla="*/ 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0" y="0"/>
                  </a:moveTo>
                  <a:lnTo>
                    <a:pt x="0" y="179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80" y="161"/>
                  </a:lnTo>
                  <a:lnTo>
                    <a:pt x="176" y="143"/>
                  </a:lnTo>
                  <a:lnTo>
                    <a:pt x="173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8" y="52"/>
                  </a:lnTo>
                  <a:lnTo>
                    <a:pt x="115" y="41"/>
                  </a:lnTo>
                  <a:lnTo>
                    <a:pt x="101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Freeform 79">
              <a:extLst>
                <a:ext uri="{FF2B5EF4-FFF2-40B4-BE49-F238E27FC236}">
                  <a16:creationId xmlns:a16="http://schemas.microsoft.com/office/drawing/2014/main" id="{53E5152C-C802-4EE3-89DA-A097DAF423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0152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1FAB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Freeform 80">
              <a:extLst>
                <a:ext uri="{FF2B5EF4-FFF2-40B4-BE49-F238E27FC236}">
                  <a16:creationId xmlns:a16="http://schemas.microsoft.com/office/drawing/2014/main" id="{2829DCB7-6C36-4DAA-98C4-6831614E79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0152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Freeform 81">
              <a:extLst>
                <a:ext uri="{FF2B5EF4-FFF2-40B4-BE49-F238E27FC236}">
                  <a16:creationId xmlns:a16="http://schemas.microsoft.com/office/drawing/2014/main" id="{23780777-D66B-4F34-BF07-6250BEF78E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6 w 179"/>
                <a:gd name="T33" fmla="*/ 170 h 179"/>
                <a:gd name="T34" fmla="*/ 144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688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Freeform 82">
              <a:extLst>
                <a:ext uri="{FF2B5EF4-FFF2-40B4-BE49-F238E27FC236}">
                  <a16:creationId xmlns:a16="http://schemas.microsoft.com/office/drawing/2014/main" id="{1BDA93FD-CB5E-4CCF-9D57-7066E4C977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6 w 179"/>
                <a:gd name="T33" fmla="*/ 170 h 179"/>
                <a:gd name="T34" fmla="*/ 144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Freeform 83">
              <a:extLst>
                <a:ext uri="{FF2B5EF4-FFF2-40B4-BE49-F238E27FC236}">
                  <a16:creationId xmlns:a16="http://schemas.microsoft.com/office/drawing/2014/main" id="{F6DFEBD5-8D0A-4829-9E51-580A8D50A5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4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F76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Freeform 84">
              <a:extLst>
                <a:ext uri="{FF2B5EF4-FFF2-40B4-BE49-F238E27FC236}">
                  <a16:creationId xmlns:a16="http://schemas.microsoft.com/office/drawing/2014/main" id="{EB4AE18F-5328-43A9-B657-C3A8AB0280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8572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4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  <a:gd name="T42" fmla="*/ 179 w 179"/>
                <a:gd name="T4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Freeform 85">
              <a:extLst>
                <a:ext uri="{FF2B5EF4-FFF2-40B4-BE49-F238E27FC236}">
                  <a16:creationId xmlns:a16="http://schemas.microsoft.com/office/drawing/2014/main" id="{796708DF-71B8-4940-A270-7A120E195F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568325" cy="284163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179 w 358"/>
                <a:gd name="T5" fmla="*/ 179 h 179"/>
                <a:gd name="T6" fmla="*/ 179 w 358"/>
                <a:gd name="T7" fmla="*/ 179 h 179"/>
                <a:gd name="T8" fmla="*/ 161 w 358"/>
                <a:gd name="T9" fmla="*/ 177 h 179"/>
                <a:gd name="T10" fmla="*/ 143 w 358"/>
                <a:gd name="T11" fmla="*/ 175 h 179"/>
                <a:gd name="T12" fmla="*/ 125 w 358"/>
                <a:gd name="T13" fmla="*/ 170 h 179"/>
                <a:gd name="T14" fmla="*/ 109 w 358"/>
                <a:gd name="T15" fmla="*/ 165 h 179"/>
                <a:gd name="T16" fmla="*/ 93 w 358"/>
                <a:gd name="T17" fmla="*/ 157 h 179"/>
                <a:gd name="T18" fmla="*/ 79 w 358"/>
                <a:gd name="T19" fmla="*/ 149 h 179"/>
                <a:gd name="T20" fmla="*/ 65 w 358"/>
                <a:gd name="T21" fmla="*/ 138 h 179"/>
                <a:gd name="T22" fmla="*/ 52 w 358"/>
                <a:gd name="T23" fmla="*/ 127 h 179"/>
                <a:gd name="T24" fmla="*/ 41 w 358"/>
                <a:gd name="T25" fmla="*/ 114 h 179"/>
                <a:gd name="T26" fmla="*/ 31 w 358"/>
                <a:gd name="T27" fmla="*/ 100 h 179"/>
                <a:gd name="T28" fmla="*/ 22 w 358"/>
                <a:gd name="T29" fmla="*/ 86 h 179"/>
                <a:gd name="T30" fmla="*/ 14 w 358"/>
                <a:gd name="T31" fmla="*/ 70 h 179"/>
                <a:gd name="T32" fmla="*/ 9 w 358"/>
                <a:gd name="T33" fmla="*/ 54 h 179"/>
                <a:gd name="T34" fmla="*/ 4 w 358"/>
                <a:gd name="T35" fmla="*/ 36 h 179"/>
                <a:gd name="T36" fmla="*/ 2 w 358"/>
                <a:gd name="T37" fmla="*/ 18 h 179"/>
                <a:gd name="T38" fmla="*/ 0 w 358"/>
                <a:gd name="T39" fmla="*/ 0 h 179"/>
                <a:gd name="T40" fmla="*/ 0 w 358"/>
                <a:gd name="T41" fmla="*/ 0 h 179"/>
                <a:gd name="T42" fmla="*/ 0 w 358"/>
                <a:gd name="T43" fmla="*/ 0 h 179"/>
                <a:gd name="T44" fmla="*/ 2 w 358"/>
                <a:gd name="T45" fmla="*/ 18 h 179"/>
                <a:gd name="T46" fmla="*/ 4 w 358"/>
                <a:gd name="T47" fmla="*/ 36 h 179"/>
                <a:gd name="T48" fmla="*/ 9 w 358"/>
                <a:gd name="T49" fmla="*/ 54 h 179"/>
                <a:gd name="T50" fmla="*/ 14 w 358"/>
                <a:gd name="T51" fmla="*/ 70 h 179"/>
                <a:gd name="T52" fmla="*/ 22 w 358"/>
                <a:gd name="T53" fmla="*/ 86 h 179"/>
                <a:gd name="T54" fmla="*/ 31 w 358"/>
                <a:gd name="T55" fmla="*/ 100 h 179"/>
                <a:gd name="T56" fmla="*/ 41 w 358"/>
                <a:gd name="T57" fmla="*/ 114 h 179"/>
                <a:gd name="T58" fmla="*/ 52 w 358"/>
                <a:gd name="T59" fmla="*/ 127 h 179"/>
                <a:gd name="T60" fmla="*/ 65 w 358"/>
                <a:gd name="T61" fmla="*/ 138 h 179"/>
                <a:gd name="T62" fmla="*/ 79 w 358"/>
                <a:gd name="T63" fmla="*/ 149 h 179"/>
                <a:gd name="T64" fmla="*/ 93 w 358"/>
                <a:gd name="T65" fmla="*/ 157 h 179"/>
                <a:gd name="T66" fmla="*/ 109 w 358"/>
                <a:gd name="T67" fmla="*/ 165 h 179"/>
                <a:gd name="T68" fmla="*/ 125 w 358"/>
                <a:gd name="T69" fmla="*/ 170 h 179"/>
                <a:gd name="T70" fmla="*/ 143 w 358"/>
                <a:gd name="T71" fmla="*/ 175 h 179"/>
                <a:gd name="T72" fmla="*/ 161 w 358"/>
                <a:gd name="T73" fmla="*/ 177 h 179"/>
                <a:gd name="T74" fmla="*/ 179 w 358"/>
                <a:gd name="T75" fmla="*/ 179 h 179"/>
                <a:gd name="T76" fmla="*/ 179 w 358"/>
                <a:gd name="T77" fmla="*/ 179 h 179"/>
                <a:gd name="T78" fmla="*/ 197 w 358"/>
                <a:gd name="T79" fmla="*/ 177 h 179"/>
                <a:gd name="T80" fmla="*/ 215 w 358"/>
                <a:gd name="T81" fmla="*/ 175 h 179"/>
                <a:gd name="T82" fmla="*/ 233 w 358"/>
                <a:gd name="T83" fmla="*/ 170 h 179"/>
                <a:gd name="T84" fmla="*/ 249 w 358"/>
                <a:gd name="T85" fmla="*/ 165 h 179"/>
                <a:gd name="T86" fmla="*/ 265 w 358"/>
                <a:gd name="T87" fmla="*/ 157 h 179"/>
                <a:gd name="T88" fmla="*/ 280 w 358"/>
                <a:gd name="T89" fmla="*/ 149 h 179"/>
                <a:gd name="T90" fmla="*/ 294 w 358"/>
                <a:gd name="T91" fmla="*/ 138 h 179"/>
                <a:gd name="T92" fmla="*/ 307 w 358"/>
                <a:gd name="T93" fmla="*/ 127 h 179"/>
                <a:gd name="T94" fmla="*/ 317 w 358"/>
                <a:gd name="T95" fmla="*/ 114 h 179"/>
                <a:gd name="T96" fmla="*/ 328 w 358"/>
                <a:gd name="T97" fmla="*/ 100 h 179"/>
                <a:gd name="T98" fmla="*/ 337 w 358"/>
                <a:gd name="T99" fmla="*/ 86 h 179"/>
                <a:gd name="T100" fmla="*/ 344 w 358"/>
                <a:gd name="T101" fmla="*/ 70 h 179"/>
                <a:gd name="T102" fmla="*/ 351 w 358"/>
                <a:gd name="T103" fmla="*/ 54 h 179"/>
                <a:gd name="T104" fmla="*/ 355 w 358"/>
                <a:gd name="T105" fmla="*/ 36 h 179"/>
                <a:gd name="T106" fmla="*/ 358 w 358"/>
                <a:gd name="T107" fmla="*/ 18 h 179"/>
                <a:gd name="T108" fmla="*/ 358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61" y="177"/>
                  </a:lnTo>
                  <a:lnTo>
                    <a:pt x="143" y="175"/>
                  </a:lnTo>
                  <a:lnTo>
                    <a:pt x="125" y="170"/>
                  </a:lnTo>
                  <a:lnTo>
                    <a:pt x="109" y="165"/>
                  </a:lnTo>
                  <a:lnTo>
                    <a:pt x="93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1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4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C2C8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9" name="Freeform 86">
              <a:extLst>
                <a:ext uri="{FF2B5EF4-FFF2-40B4-BE49-F238E27FC236}">
                  <a16:creationId xmlns:a16="http://schemas.microsoft.com/office/drawing/2014/main" id="{09593762-A020-4904-A51F-7C6063ED94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568325" cy="284163"/>
            </a:xfrm>
            <a:custGeom>
              <a:avLst/>
              <a:gdLst>
                <a:gd name="T0" fmla="*/ 358 w 358"/>
                <a:gd name="T1" fmla="*/ 0 h 179"/>
                <a:gd name="T2" fmla="*/ 179 w 358"/>
                <a:gd name="T3" fmla="*/ 0 h 179"/>
                <a:gd name="T4" fmla="*/ 179 w 358"/>
                <a:gd name="T5" fmla="*/ 179 h 179"/>
                <a:gd name="T6" fmla="*/ 179 w 358"/>
                <a:gd name="T7" fmla="*/ 179 h 179"/>
                <a:gd name="T8" fmla="*/ 161 w 358"/>
                <a:gd name="T9" fmla="*/ 177 h 179"/>
                <a:gd name="T10" fmla="*/ 143 w 358"/>
                <a:gd name="T11" fmla="*/ 175 h 179"/>
                <a:gd name="T12" fmla="*/ 125 w 358"/>
                <a:gd name="T13" fmla="*/ 170 h 179"/>
                <a:gd name="T14" fmla="*/ 109 w 358"/>
                <a:gd name="T15" fmla="*/ 165 h 179"/>
                <a:gd name="T16" fmla="*/ 93 w 358"/>
                <a:gd name="T17" fmla="*/ 157 h 179"/>
                <a:gd name="T18" fmla="*/ 79 w 358"/>
                <a:gd name="T19" fmla="*/ 149 h 179"/>
                <a:gd name="T20" fmla="*/ 65 w 358"/>
                <a:gd name="T21" fmla="*/ 138 h 179"/>
                <a:gd name="T22" fmla="*/ 52 w 358"/>
                <a:gd name="T23" fmla="*/ 127 h 179"/>
                <a:gd name="T24" fmla="*/ 41 w 358"/>
                <a:gd name="T25" fmla="*/ 114 h 179"/>
                <a:gd name="T26" fmla="*/ 31 w 358"/>
                <a:gd name="T27" fmla="*/ 100 h 179"/>
                <a:gd name="T28" fmla="*/ 22 w 358"/>
                <a:gd name="T29" fmla="*/ 86 h 179"/>
                <a:gd name="T30" fmla="*/ 14 w 358"/>
                <a:gd name="T31" fmla="*/ 70 h 179"/>
                <a:gd name="T32" fmla="*/ 9 w 358"/>
                <a:gd name="T33" fmla="*/ 54 h 179"/>
                <a:gd name="T34" fmla="*/ 4 w 358"/>
                <a:gd name="T35" fmla="*/ 36 h 179"/>
                <a:gd name="T36" fmla="*/ 2 w 358"/>
                <a:gd name="T37" fmla="*/ 18 h 179"/>
                <a:gd name="T38" fmla="*/ 0 w 358"/>
                <a:gd name="T39" fmla="*/ 0 h 179"/>
                <a:gd name="T40" fmla="*/ 0 w 358"/>
                <a:gd name="T41" fmla="*/ 0 h 179"/>
                <a:gd name="T42" fmla="*/ 0 w 358"/>
                <a:gd name="T43" fmla="*/ 0 h 179"/>
                <a:gd name="T44" fmla="*/ 2 w 358"/>
                <a:gd name="T45" fmla="*/ 18 h 179"/>
                <a:gd name="T46" fmla="*/ 4 w 358"/>
                <a:gd name="T47" fmla="*/ 36 h 179"/>
                <a:gd name="T48" fmla="*/ 9 w 358"/>
                <a:gd name="T49" fmla="*/ 54 h 179"/>
                <a:gd name="T50" fmla="*/ 14 w 358"/>
                <a:gd name="T51" fmla="*/ 70 h 179"/>
                <a:gd name="T52" fmla="*/ 22 w 358"/>
                <a:gd name="T53" fmla="*/ 86 h 179"/>
                <a:gd name="T54" fmla="*/ 31 w 358"/>
                <a:gd name="T55" fmla="*/ 100 h 179"/>
                <a:gd name="T56" fmla="*/ 41 w 358"/>
                <a:gd name="T57" fmla="*/ 114 h 179"/>
                <a:gd name="T58" fmla="*/ 52 w 358"/>
                <a:gd name="T59" fmla="*/ 127 h 179"/>
                <a:gd name="T60" fmla="*/ 65 w 358"/>
                <a:gd name="T61" fmla="*/ 138 h 179"/>
                <a:gd name="T62" fmla="*/ 79 w 358"/>
                <a:gd name="T63" fmla="*/ 149 h 179"/>
                <a:gd name="T64" fmla="*/ 93 w 358"/>
                <a:gd name="T65" fmla="*/ 157 h 179"/>
                <a:gd name="T66" fmla="*/ 109 w 358"/>
                <a:gd name="T67" fmla="*/ 165 h 179"/>
                <a:gd name="T68" fmla="*/ 125 w 358"/>
                <a:gd name="T69" fmla="*/ 170 h 179"/>
                <a:gd name="T70" fmla="*/ 143 w 358"/>
                <a:gd name="T71" fmla="*/ 175 h 179"/>
                <a:gd name="T72" fmla="*/ 161 w 358"/>
                <a:gd name="T73" fmla="*/ 177 h 179"/>
                <a:gd name="T74" fmla="*/ 179 w 358"/>
                <a:gd name="T75" fmla="*/ 179 h 179"/>
                <a:gd name="T76" fmla="*/ 179 w 358"/>
                <a:gd name="T77" fmla="*/ 179 h 179"/>
                <a:gd name="T78" fmla="*/ 197 w 358"/>
                <a:gd name="T79" fmla="*/ 177 h 179"/>
                <a:gd name="T80" fmla="*/ 215 w 358"/>
                <a:gd name="T81" fmla="*/ 175 h 179"/>
                <a:gd name="T82" fmla="*/ 233 w 358"/>
                <a:gd name="T83" fmla="*/ 170 h 179"/>
                <a:gd name="T84" fmla="*/ 249 w 358"/>
                <a:gd name="T85" fmla="*/ 165 h 179"/>
                <a:gd name="T86" fmla="*/ 265 w 358"/>
                <a:gd name="T87" fmla="*/ 157 h 179"/>
                <a:gd name="T88" fmla="*/ 280 w 358"/>
                <a:gd name="T89" fmla="*/ 149 h 179"/>
                <a:gd name="T90" fmla="*/ 294 w 358"/>
                <a:gd name="T91" fmla="*/ 138 h 179"/>
                <a:gd name="T92" fmla="*/ 307 w 358"/>
                <a:gd name="T93" fmla="*/ 127 h 179"/>
                <a:gd name="T94" fmla="*/ 317 w 358"/>
                <a:gd name="T95" fmla="*/ 114 h 179"/>
                <a:gd name="T96" fmla="*/ 328 w 358"/>
                <a:gd name="T97" fmla="*/ 100 h 179"/>
                <a:gd name="T98" fmla="*/ 337 w 358"/>
                <a:gd name="T99" fmla="*/ 86 h 179"/>
                <a:gd name="T100" fmla="*/ 344 w 358"/>
                <a:gd name="T101" fmla="*/ 70 h 179"/>
                <a:gd name="T102" fmla="*/ 351 w 358"/>
                <a:gd name="T103" fmla="*/ 54 h 179"/>
                <a:gd name="T104" fmla="*/ 355 w 358"/>
                <a:gd name="T105" fmla="*/ 36 h 179"/>
                <a:gd name="T106" fmla="*/ 358 w 358"/>
                <a:gd name="T107" fmla="*/ 18 h 179"/>
                <a:gd name="T108" fmla="*/ 358 w 358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8" h="179">
                  <a:moveTo>
                    <a:pt x="358" y="0"/>
                  </a:moveTo>
                  <a:lnTo>
                    <a:pt x="179" y="0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61" y="177"/>
                  </a:lnTo>
                  <a:lnTo>
                    <a:pt x="143" y="175"/>
                  </a:lnTo>
                  <a:lnTo>
                    <a:pt x="125" y="170"/>
                  </a:lnTo>
                  <a:lnTo>
                    <a:pt x="109" y="165"/>
                  </a:lnTo>
                  <a:lnTo>
                    <a:pt x="93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1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4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8" y="18"/>
                  </a:lnTo>
                  <a:lnTo>
                    <a:pt x="3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0" name="Freeform 87">
              <a:extLst>
                <a:ext uri="{FF2B5EF4-FFF2-40B4-BE49-F238E27FC236}">
                  <a16:creationId xmlns:a16="http://schemas.microsoft.com/office/drawing/2014/main" id="{72342115-A523-49EA-AE91-FC762569D9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0 w 359"/>
                <a:gd name="T9" fmla="*/ 0 h 179"/>
                <a:gd name="T10" fmla="*/ 2 w 359"/>
                <a:gd name="T11" fmla="*/ 18 h 179"/>
                <a:gd name="T12" fmla="*/ 4 w 359"/>
                <a:gd name="T13" fmla="*/ 36 h 179"/>
                <a:gd name="T14" fmla="*/ 9 w 359"/>
                <a:gd name="T15" fmla="*/ 54 h 179"/>
                <a:gd name="T16" fmla="*/ 15 w 359"/>
                <a:gd name="T17" fmla="*/ 70 h 179"/>
                <a:gd name="T18" fmla="*/ 22 w 359"/>
                <a:gd name="T19" fmla="*/ 86 h 179"/>
                <a:gd name="T20" fmla="*/ 31 w 359"/>
                <a:gd name="T21" fmla="*/ 100 h 179"/>
                <a:gd name="T22" fmla="*/ 42 w 359"/>
                <a:gd name="T23" fmla="*/ 114 h 179"/>
                <a:gd name="T24" fmla="*/ 52 w 359"/>
                <a:gd name="T25" fmla="*/ 127 h 179"/>
                <a:gd name="T26" fmla="*/ 65 w 359"/>
                <a:gd name="T27" fmla="*/ 138 h 179"/>
                <a:gd name="T28" fmla="*/ 79 w 359"/>
                <a:gd name="T29" fmla="*/ 149 h 179"/>
                <a:gd name="T30" fmla="*/ 94 w 359"/>
                <a:gd name="T31" fmla="*/ 157 h 179"/>
                <a:gd name="T32" fmla="*/ 110 w 359"/>
                <a:gd name="T33" fmla="*/ 165 h 179"/>
                <a:gd name="T34" fmla="*/ 126 w 359"/>
                <a:gd name="T35" fmla="*/ 170 h 179"/>
                <a:gd name="T36" fmla="*/ 144 w 359"/>
                <a:gd name="T37" fmla="*/ 175 h 179"/>
                <a:gd name="T38" fmla="*/ 162 w 359"/>
                <a:gd name="T39" fmla="*/ 177 h 179"/>
                <a:gd name="T40" fmla="*/ 180 w 359"/>
                <a:gd name="T41" fmla="*/ 179 h 179"/>
                <a:gd name="T42" fmla="*/ 180 w 359"/>
                <a:gd name="T43" fmla="*/ 179 h 179"/>
                <a:gd name="T44" fmla="*/ 198 w 359"/>
                <a:gd name="T45" fmla="*/ 177 h 179"/>
                <a:gd name="T46" fmla="*/ 216 w 359"/>
                <a:gd name="T47" fmla="*/ 175 h 179"/>
                <a:gd name="T48" fmla="*/ 233 w 359"/>
                <a:gd name="T49" fmla="*/ 170 h 179"/>
                <a:gd name="T50" fmla="*/ 250 w 359"/>
                <a:gd name="T51" fmla="*/ 165 h 179"/>
                <a:gd name="T52" fmla="*/ 266 w 359"/>
                <a:gd name="T53" fmla="*/ 157 h 179"/>
                <a:gd name="T54" fmla="*/ 280 w 359"/>
                <a:gd name="T55" fmla="*/ 149 h 179"/>
                <a:gd name="T56" fmla="*/ 294 w 359"/>
                <a:gd name="T57" fmla="*/ 138 h 179"/>
                <a:gd name="T58" fmla="*/ 307 w 359"/>
                <a:gd name="T59" fmla="*/ 127 h 179"/>
                <a:gd name="T60" fmla="*/ 318 w 359"/>
                <a:gd name="T61" fmla="*/ 114 h 179"/>
                <a:gd name="T62" fmla="*/ 328 w 359"/>
                <a:gd name="T63" fmla="*/ 100 h 179"/>
                <a:gd name="T64" fmla="*/ 337 w 359"/>
                <a:gd name="T65" fmla="*/ 86 h 179"/>
                <a:gd name="T66" fmla="*/ 345 w 359"/>
                <a:gd name="T67" fmla="*/ 70 h 179"/>
                <a:gd name="T68" fmla="*/ 352 w 359"/>
                <a:gd name="T69" fmla="*/ 54 h 179"/>
                <a:gd name="T70" fmla="*/ 355 w 359"/>
                <a:gd name="T71" fmla="*/ 36 h 179"/>
                <a:gd name="T72" fmla="*/ 359 w 359"/>
                <a:gd name="T73" fmla="*/ 18 h 179"/>
                <a:gd name="T74" fmla="*/ 359 w 359"/>
                <a:gd name="T75" fmla="*/ 0 h 179"/>
                <a:gd name="T76" fmla="*/ 359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6" y="175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5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324A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1" name="Freeform 88">
              <a:extLst>
                <a:ext uri="{FF2B5EF4-FFF2-40B4-BE49-F238E27FC236}">
                  <a16:creationId xmlns:a16="http://schemas.microsoft.com/office/drawing/2014/main" id="{20306FE4-5B15-40EA-B3E1-E867339210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55134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0 w 359"/>
                <a:gd name="T9" fmla="*/ 0 h 179"/>
                <a:gd name="T10" fmla="*/ 2 w 359"/>
                <a:gd name="T11" fmla="*/ 18 h 179"/>
                <a:gd name="T12" fmla="*/ 4 w 359"/>
                <a:gd name="T13" fmla="*/ 36 h 179"/>
                <a:gd name="T14" fmla="*/ 9 w 359"/>
                <a:gd name="T15" fmla="*/ 54 h 179"/>
                <a:gd name="T16" fmla="*/ 15 w 359"/>
                <a:gd name="T17" fmla="*/ 70 h 179"/>
                <a:gd name="T18" fmla="*/ 22 w 359"/>
                <a:gd name="T19" fmla="*/ 86 h 179"/>
                <a:gd name="T20" fmla="*/ 31 w 359"/>
                <a:gd name="T21" fmla="*/ 100 h 179"/>
                <a:gd name="T22" fmla="*/ 42 w 359"/>
                <a:gd name="T23" fmla="*/ 114 h 179"/>
                <a:gd name="T24" fmla="*/ 52 w 359"/>
                <a:gd name="T25" fmla="*/ 127 h 179"/>
                <a:gd name="T26" fmla="*/ 65 w 359"/>
                <a:gd name="T27" fmla="*/ 138 h 179"/>
                <a:gd name="T28" fmla="*/ 79 w 359"/>
                <a:gd name="T29" fmla="*/ 149 h 179"/>
                <a:gd name="T30" fmla="*/ 94 w 359"/>
                <a:gd name="T31" fmla="*/ 157 h 179"/>
                <a:gd name="T32" fmla="*/ 110 w 359"/>
                <a:gd name="T33" fmla="*/ 165 h 179"/>
                <a:gd name="T34" fmla="*/ 126 w 359"/>
                <a:gd name="T35" fmla="*/ 170 h 179"/>
                <a:gd name="T36" fmla="*/ 144 w 359"/>
                <a:gd name="T37" fmla="*/ 175 h 179"/>
                <a:gd name="T38" fmla="*/ 162 w 359"/>
                <a:gd name="T39" fmla="*/ 177 h 179"/>
                <a:gd name="T40" fmla="*/ 180 w 359"/>
                <a:gd name="T41" fmla="*/ 179 h 179"/>
                <a:gd name="T42" fmla="*/ 180 w 359"/>
                <a:gd name="T43" fmla="*/ 179 h 179"/>
                <a:gd name="T44" fmla="*/ 198 w 359"/>
                <a:gd name="T45" fmla="*/ 177 h 179"/>
                <a:gd name="T46" fmla="*/ 216 w 359"/>
                <a:gd name="T47" fmla="*/ 175 h 179"/>
                <a:gd name="T48" fmla="*/ 233 w 359"/>
                <a:gd name="T49" fmla="*/ 170 h 179"/>
                <a:gd name="T50" fmla="*/ 250 w 359"/>
                <a:gd name="T51" fmla="*/ 165 h 179"/>
                <a:gd name="T52" fmla="*/ 266 w 359"/>
                <a:gd name="T53" fmla="*/ 157 h 179"/>
                <a:gd name="T54" fmla="*/ 280 w 359"/>
                <a:gd name="T55" fmla="*/ 149 h 179"/>
                <a:gd name="T56" fmla="*/ 294 w 359"/>
                <a:gd name="T57" fmla="*/ 138 h 179"/>
                <a:gd name="T58" fmla="*/ 307 w 359"/>
                <a:gd name="T59" fmla="*/ 127 h 179"/>
                <a:gd name="T60" fmla="*/ 318 w 359"/>
                <a:gd name="T61" fmla="*/ 114 h 179"/>
                <a:gd name="T62" fmla="*/ 328 w 359"/>
                <a:gd name="T63" fmla="*/ 100 h 179"/>
                <a:gd name="T64" fmla="*/ 337 w 359"/>
                <a:gd name="T65" fmla="*/ 86 h 179"/>
                <a:gd name="T66" fmla="*/ 345 w 359"/>
                <a:gd name="T67" fmla="*/ 70 h 179"/>
                <a:gd name="T68" fmla="*/ 352 w 359"/>
                <a:gd name="T69" fmla="*/ 54 h 179"/>
                <a:gd name="T70" fmla="*/ 355 w 359"/>
                <a:gd name="T71" fmla="*/ 36 h 179"/>
                <a:gd name="T72" fmla="*/ 359 w 359"/>
                <a:gd name="T73" fmla="*/ 18 h 179"/>
                <a:gd name="T74" fmla="*/ 359 w 359"/>
                <a:gd name="T75" fmla="*/ 0 h 179"/>
                <a:gd name="T76" fmla="*/ 359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6" y="175"/>
                  </a:lnTo>
                  <a:lnTo>
                    <a:pt x="233" y="170"/>
                  </a:lnTo>
                  <a:lnTo>
                    <a:pt x="250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5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Freeform 89">
              <a:extLst>
                <a:ext uri="{FF2B5EF4-FFF2-40B4-BE49-F238E27FC236}">
                  <a16:creationId xmlns:a16="http://schemas.microsoft.com/office/drawing/2014/main" id="{88B74074-2EB6-4B39-BAB6-18866051B2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9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Freeform 90">
              <a:extLst>
                <a:ext uri="{FF2B5EF4-FFF2-40B4-BE49-F238E27FC236}">
                  <a16:creationId xmlns:a16="http://schemas.microsoft.com/office/drawing/2014/main" id="{D0344031-B196-49DB-8963-BFF4E9D995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Freeform 91">
              <a:extLst>
                <a:ext uri="{FF2B5EF4-FFF2-40B4-BE49-F238E27FC236}">
                  <a16:creationId xmlns:a16="http://schemas.microsoft.com/office/drawing/2014/main" id="{6D8884F5-DE9E-43F0-A5EF-19C5CD6C834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69847" y="5555828"/>
              <a:ext cx="569913" cy="568325"/>
            </a:xfrm>
            <a:custGeom>
              <a:avLst/>
              <a:gdLst>
                <a:gd name="T0" fmla="*/ 359 w 359"/>
                <a:gd name="T1" fmla="*/ 197 h 358"/>
                <a:gd name="T2" fmla="*/ 344 w 359"/>
                <a:gd name="T3" fmla="*/ 249 h 358"/>
                <a:gd name="T4" fmla="*/ 317 w 359"/>
                <a:gd name="T5" fmla="*/ 293 h 358"/>
                <a:gd name="T6" fmla="*/ 280 w 359"/>
                <a:gd name="T7" fmla="*/ 328 h 358"/>
                <a:gd name="T8" fmla="*/ 233 w 359"/>
                <a:gd name="T9" fmla="*/ 349 h 358"/>
                <a:gd name="T10" fmla="*/ 179 w 359"/>
                <a:gd name="T11" fmla="*/ 358 h 358"/>
                <a:gd name="T12" fmla="*/ 143 w 359"/>
                <a:gd name="T13" fmla="*/ 354 h 358"/>
                <a:gd name="T14" fmla="*/ 93 w 359"/>
                <a:gd name="T15" fmla="*/ 336 h 358"/>
                <a:gd name="T16" fmla="*/ 52 w 359"/>
                <a:gd name="T17" fmla="*/ 306 h 358"/>
                <a:gd name="T18" fmla="*/ 22 w 359"/>
                <a:gd name="T19" fmla="*/ 265 h 358"/>
                <a:gd name="T20" fmla="*/ 4 w 359"/>
                <a:gd name="T21" fmla="*/ 215 h 358"/>
                <a:gd name="T22" fmla="*/ 0 w 359"/>
                <a:gd name="T23" fmla="*/ 179 h 358"/>
                <a:gd name="T24" fmla="*/ 4 w 359"/>
                <a:gd name="T25" fmla="*/ 215 h 358"/>
                <a:gd name="T26" fmla="*/ 22 w 359"/>
                <a:gd name="T27" fmla="*/ 265 h 358"/>
                <a:gd name="T28" fmla="*/ 52 w 359"/>
                <a:gd name="T29" fmla="*/ 306 h 358"/>
                <a:gd name="T30" fmla="*/ 93 w 359"/>
                <a:gd name="T31" fmla="*/ 336 h 358"/>
                <a:gd name="T32" fmla="*/ 143 w 359"/>
                <a:gd name="T33" fmla="*/ 354 h 358"/>
                <a:gd name="T34" fmla="*/ 179 w 359"/>
                <a:gd name="T35" fmla="*/ 358 h 358"/>
                <a:gd name="T36" fmla="*/ 233 w 359"/>
                <a:gd name="T37" fmla="*/ 349 h 358"/>
                <a:gd name="T38" fmla="*/ 280 w 359"/>
                <a:gd name="T39" fmla="*/ 328 h 358"/>
                <a:gd name="T40" fmla="*/ 317 w 359"/>
                <a:gd name="T41" fmla="*/ 293 h 358"/>
                <a:gd name="T42" fmla="*/ 344 w 359"/>
                <a:gd name="T43" fmla="*/ 249 h 358"/>
                <a:gd name="T44" fmla="*/ 359 w 359"/>
                <a:gd name="T45" fmla="*/ 197 h 358"/>
                <a:gd name="T46" fmla="*/ 359 w 359"/>
                <a:gd name="T47" fmla="*/ 179 h 358"/>
                <a:gd name="T48" fmla="*/ 179 w 359"/>
                <a:gd name="T49" fmla="*/ 0 h 358"/>
                <a:gd name="T50" fmla="*/ 143 w 359"/>
                <a:gd name="T51" fmla="*/ 3 h 358"/>
                <a:gd name="T52" fmla="*/ 93 w 359"/>
                <a:gd name="T53" fmla="*/ 21 h 358"/>
                <a:gd name="T54" fmla="*/ 52 w 359"/>
                <a:gd name="T55" fmla="*/ 52 h 358"/>
                <a:gd name="T56" fmla="*/ 22 w 359"/>
                <a:gd name="T57" fmla="*/ 93 h 358"/>
                <a:gd name="T58" fmla="*/ 4 w 359"/>
                <a:gd name="T59" fmla="*/ 143 h 358"/>
                <a:gd name="T60" fmla="*/ 0 w 359"/>
                <a:gd name="T61" fmla="*/ 179 h 358"/>
                <a:gd name="T62" fmla="*/ 4 w 359"/>
                <a:gd name="T63" fmla="*/ 143 h 358"/>
                <a:gd name="T64" fmla="*/ 22 w 359"/>
                <a:gd name="T65" fmla="*/ 93 h 358"/>
                <a:gd name="T66" fmla="*/ 52 w 359"/>
                <a:gd name="T67" fmla="*/ 52 h 358"/>
                <a:gd name="T68" fmla="*/ 93 w 359"/>
                <a:gd name="T69" fmla="*/ 21 h 358"/>
                <a:gd name="T70" fmla="*/ 143 w 359"/>
                <a:gd name="T71" fmla="*/ 3 h 358"/>
                <a:gd name="T72" fmla="*/ 179 w 359"/>
                <a:gd name="T73" fmla="*/ 179 h 358"/>
                <a:gd name="T74" fmla="*/ 359 w 359"/>
                <a:gd name="T75" fmla="*/ 161 h 358"/>
                <a:gd name="T76" fmla="*/ 344 w 359"/>
                <a:gd name="T77" fmla="*/ 109 h 358"/>
                <a:gd name="T78" fmla="*/ 317 w 359"/>
                <a:gd name="T79" fmla="*/ 64 h 358"/>
                <a:gd name="T80" fmla="*/ 280 w 359"/>
                <a:gd name="T81" fmla="*/ 30 h 358"/>
                <a:gd name="T82" fmla="*/ 233 w 359"/>
                <a:gd name="T83" fmla="*/ 7 h 358"/>
                <a:gd name="T84" fmla="*/ 179 w 359"/>
                <a:gd name="T85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9" h="358">
                  <a:moveTo>
                    <a:pt x="359" y="179"/>
                  </a:moveTo>
                  <a:lnTo>
                    <a:pt x="359" y="179"/>
                  </a:lnTo>
                  <a:lnTo>
                    <a:pt x="359" y="197"/>
                  </a:lnTo>
                  <a:lnTo>
                    <a:pt x="355" y="215"/>
                  </a:lnTo>
                  <a:lnTo>
                    <a:pt x="351" y="233"/>
                  </a:lnTo>
                  <a:lnTo>
                    <a:pt x="344" y="249"/>
                  </a:lnTo>
                  <a:lnTo>
                    <a:pt x="337" y="265"/>
                  </a:lnTo>
                  <a:lnTo>
                    <a:pt x="328" y="279"/>
                  </a:lnTo>
                  <a:lnTo>
                    <a:pt x="317" y="293"/>
                  </a:lnTo>
                  <a:lnTo>
                    <a:pt x="307" y="306"/>
                  </a:lnTo>
                  <a:lnTo>
                    <a:pt x="294" y="317"/>
                  </a:lnTo>
                  <a:lnTo>
                    <a:pt x="280" y="328"/>
                  </a:lnTo>
                  <a:lnTo>
                    <a:pt x="265" y="336"/>
                  </a:lnTo>
                  <a:lnTo>
                    <a:pt x="249" y="344"/>
                  </a:lnTo>
                  <a:lnTo>
                    <a:pt x="233" y="349"/>
                  </a:lnTo>
                  <a:lnTo>
                    <a:pt x="215" y="354"/>
                  </a:lnTo>
                  <a:lnTo>
                    <a:pt x="197" y="356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61" y="356"/>
                  </a:lnTo>
                  <a:lnTo>
                    <a:pt x="143" y="354"/>
                  </a:lnTo>
                  <a:lnTo>
                    <a:pt x="126" y="349"/>
                  </a:lnTo>
                  <a:lnTo>
                    <a:pt x="109" y="344"/>
                  </a:lnTo>
                  <a:lnTo>
                    <a:pt x="93" y="336"/>
                  </a:lnTo>
                  <a:lnTo>
                    <a:pt x="79" y="328"/>
                  </a:lnTo>
                  <a:lnTo>
                    <a:pt x="65" y="317"/>
                  </a:lnTo>
                  <a:lnTo>
                    <a:pt x="52" y="306"/>
                  </a:lnTo>
                  <a:lnTo>
                    <a:pt x="41" y="293"/>
                  </a:lnTo>
                  <a:lnTo>
                    <a:pt x="31" y="279"/>
                  </a:lnTo>
                  <a:lnTo>
                    <a:pt x="22" y="265"/>
                  </a:lnTo>
                  <a:lnTo>
                    <a:pt x="14" y="249"/>
                  </a:lnTo>
                  <a:lnTo>
                    <a:pt x="9" y="233"/>
                  </a:lnTo>
                  <a:lnTo>
                    <a:pt x="4" y="215"/>
                  </a:lnTo>
                  <a:lnTo>
                    <a:pt x="2" y="197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3"/>
                  </a:lnTo>
                  <a:lnTo>
                    <a:pt x="14" y="249"/>
                  </a:lnTo>
                  <a:lnTo>
                    <a:pt x="22" y="265"/>
                  </a:lnTo>
                  <a:lnTo>
                    <a:pt x="31" y="279"/>
                  </a:lnTo>
                  <a:lnTo>
                    <a:pt x="41" y="293"/>
                  </a:lnTo>
                  <a:lnTo>
                    <a:pt x="52" y="306"/>
                  </a:lnTo>
                  <a:lnTo>
                    <a:pt x="65" y="317"/>
                  </a:lnTo>
                  <a:lnTo>
                    <a:pt x="79" y="328"/>
                  </a:lnTo>
                  <a:lnTo>
                    <a:pt x="93" y="336"/>
                  </a:lnTo>
                  <a:lnTo>
                    <a:pt x="109" y="344"/>
                  </a:lnTo>
                  <a:lnTo>
                    <a:pt x="126" y="349"/>
                  </a:lnTo>
                  <a:lnTo>
                    <a:pt x="143" y="354"/>
                  </a:lnTo>
                  <a:lnTo>
                    <a:pt x="161" y="356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97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5" y="336"/>
                  </a:lnTo>
                  <a:lnTo>
                    <a:pt x="280" y="328"/>
                  </a:lnTo>
                  <a:lnTo>
                    <a:pt x="294" y="317"/>
                  </a:lnTo>
                  <a:lnTo>
                    <a:pt x="307" y="306"/>
                  </a:lnTo>
                  <a:lnTo>
                    <a:pt x="317" y="293"/>
                  </a:lnTo>
                  <a:lnTo>
                    <a:pt x="328" y="279"/>
                  </a:lnTo>
                  <a:lnTo>
                    <a:pt x="337" y="265"/>
                  </a:lnTo>
                  <a:lnTo>
                    <a:pt x="344" y="249"/>
                  </a:lnTo>
                  <a:lnTo>
                    <a:pt x="351" y="233"/>
                  </a:lnTo>
                  <a:lnTo>
                    <a:pt x="355" y="215"/>
                  </a:lnTo>
                  <a:lnTo>
                    <a:pt x="359" y="197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close/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1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3" y="21"/>
                  </a:lnTo>
                  <a:lnTo>
                    <a:pt x="109" y="14"/>
                  </a:lnTo>
                  <a:lnTo>
                    <a:pt x="126" y="7"/>
                  </a:lnTo>
                  <a:lnTo>
                    <a:pt x="143" y="3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B5C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Freeform 92">
              <a:extLst>
                <a:ext uri="{FF2B5EF4-FFF2-40B4-BE49-F238E27FC236}">
                  <a16:creationId xmlns:a16="http://schemas.microsoft.com/office/drawing/2014/main" id="{3CBB24C4-0557-40ED-BE48-E455CBD741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355 w 359"/>
                <a:gd name="T3" fmla="*/ 36 h 179"/>
                <a:gd name="T4" fmla="*/ 344 w 359"/>
                <a:gd name="T5" fmla="*/ 70 h 179"/>
                <a:gd name="T6" fmla="*/ 328 w 359"/>
                <a:gd name="T7" fmla="*/ 100 h 179"/>
                <a:gd name="T8" fmla="*/ 307 w 359"/>
                <a:gd name="T9" fmla="*/ 127 h 179"/>
                <a:gd name="T10" fmla="*/ 280 w 359"/>
                <a:gd name="T11" fmla="*/ 149 h 179"/>
                <a:gd name="T12" fmla="*/ 249 w 359"/>
                <a:gd name="T13" fmla="*/ 165 h 179"/>
                <a:gd name="T14" fmla="*/ 215 w 359"/>
                <a:gd name="T15" fmla="*/ 175 h 179"/>
                <a:gd name="T16" fmla="*/ 179 w 359"/>
                <a:gd name="T17" fmla="*/ 179 h 179"/>
                <a:gd name="T18" fmla="*/ 161 w 359"/>
                <a:gd name="T19" fmla="*/ 177 h 179"/>
                <a:gd name="T20" fmla="*/ 126 w 359"/>
                <a:gd name="T21" fmla="*/ 170 h 179"/>
                <a:gd name="T22" fmla="*/ 93 w 359"/>
                <a:gd name="T23" fmla="*/ 157 h 179"/>
                <a:gd name="T24" fmla="*/ 65 w 359"/>
                <a:gd name="T25" fmla="*/ 138 h 179"/>
                <a:gd name="T26" fmla="*/ 41 w 359"/>
                <a:gd name="T27" fmla="*/ 114 h 179"/>
                <a:gd name="T28" fmla="*/ 22 w 359"/>
                <a:gd name="T29" fmla="*/ 86 h 179"/>
                <a:gd name="T30" fmla="*/ 9 w 359"/>
                <a:gd name="T31" fmla="*/ 54 h 179"/>
                <a:gd name="T32" fmla="*/ 2 w 359"/>
                <a:gd name="T33" fmla="*/ 18 h 179"/>
                <a:gd name="T34" fmla="*/ 0 w 359"/>
                <a:gd name="T35" fmla="*/ 0 h 179"/>
                <a:gd name="T36" fmla="*/ 2 w 359"/>
                <a:gd name="T37" fmla="*/ 18 h 179"/>
                <a:gd name="T38" fmla="*/ 9 w 359"/>
                <a:gd name="T39" fmla="*/ 54 h 179"/>
                <a:gd name="T40" fmla="*/ 22 w 359"/>
                <a:gd name="T41" fmla="*/ 86 h 179"/>
                <a:gd name="T42" fmla="*/ 41 w 359"/>
                <a:gd name="T43" fmla="*/ 114 h 179"/>
                <a:gd name="T44" fmla="*/ 65 w 359"/>
                <a:gd name="T45" fmla="*/ 138 h 179"/>
                <a:gd name="T46" fmla="*/ 93 w 359"/>
                <a:gd name="T47" fmla="*/ 157 h 179"/>
                <a:gd name="T48" fmla="*/ 126 w 359"/>
                <a:gd name="T49" fmla="*/ 170 h 179"/>
                <a:gd name="T50" fmla="*/ 161 w 359"/>
                <a:gd name="T51" fmla="*/ 177 h 179"/>
                <a:gd name="T52" fmla="*/ 179 w 359"/>
                <a:gd name="T53" fmla="*/ 179 h 179"/>
                <a:gd name="T54" fmla="*/ 215 w 359"/>
                <a:gd name="T55" fmla="*/ 175 h 179"/>
                <a:gd name="T56" fmla="*/ 249 w 359"/>
                <a:gd name="T57" fmla="*/ 165 h 179"/>
                <a:gd name="T58" fmla="*/ 280 w 359"/>
                <a:gd name="T59" fmla="*/ 149 h 179"/>
                <a:gd name="T60" fmla="*/ 307 w 359"/>
                <a:gd name="T61" fmla="*/ 127 h 179"/>
                <a:gd name="T62" fmla="*/ 328 w 359"/>
                <a:gd name="T63" fmla="*/ 100 h 179"/>
                <a:gd name="T64" fmla="*/ 344 w 359"/>
                <a:gd name="T65" fmla="*/ 70 h 179"/>
                <a:gd name="T66" fmla="*/ 355 w 359"/>
                <a:gd name="T67" fmla="*/ 36 h 179"/>
                <a:gd name="T68" fmla="*/ 359 w 359"/>
                <a:gd name="T69" fmla="*/ 0 h 179"/>
                <a:gd name="T70" fmla="*/ 359 w 359"/>
                <a:gd name="T71" fmla="*/ 0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359" y="0"/>
                  </a:lnTo>
                  <a:lnTo>
                    <a:pt x="359" y="18"/>
                  </a:lnTo>
                  <a:lnTo>
                    <a:pt x="355" y="36"/>
                  </a:lnTo>
                  <a:lnTo>
                    <a:pt x="351" y="54"/>
                  </a:lnTo>
                  <a:lnTo>
                    <a:pt x="344" y="70"/>
                  </a:lnTo>
                  <a:lnTo>
                    <a:pt x="337" y="86"/>
                  </a:lnTo>
                  <a:lnTo>
                    <a:pt x="328" y="100"/>
                  </a:lnTo>
                  <a:lnTo>
                    <a:pt x="317" y="114"/>
                  </a:lnTo>
                  <a:lnTo>
                    <a:pt x="307" y="127"/>
                  </a:lnTo>
                  <a:lnTo>
                    <a:pt x="294" y="138"/>
                  </a:lnTo>
                  <a:lnTo>
                    <a:pt x="280" y="149"/>
                  </a:lnTo>
                  <a:lnTo>
                    <a:pt x="265" y="157"/>
                  </a:lnTo>
                  <a:lnTo>
                    <a:pt x="249" y="165"/>
                  </a:lnTo>
                  <a:lnTo>
                    <a:pt x="233" y="170"/>
                  </a:lnTo>
                  <a:lnTo>
                    <a:pt x="215" y="175"/>
                  </a:lnTo>
                  <a:lnTo>
                    <a:pt x="197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61" y="177"/>
                  </a:lnTo>
                  <a:lnTo>
                    <a:pt x="143" y="175"/>
                  </a:lnTo>
                  <a:lnTo>
                    <a:pt x="126" y="170"/>
                  </a:lnTo>
                  <a:lnTo>
                    <a:pt x="109" y="165"/>
                  </a:lnTo>
                  <a:lnTo>
                    <a:pt x="93" y="157"/>
                  </a:lnTo>
                  <a:lnTo>
                    <a:pt x="79" y="149"/>
                  </a:lnTo>
                  <a:lnTo>
                    <a:pt x="65" y="138"/>
                  </a:lnTo>
                  <a:lnTo>
                    <a:pt x="52" y="127"/>
                  </a:lnTo>
                  <a:lnTo>
                    <a:pt x="41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4" y="70"/>
                  </a:lnTo>
                  <a:lnTo>
                    <a:pt x="9" y="54"/>
                  </a:lnTo>
                  <a:lnTo>
                    <a:pt x="4" y="36"/>
                  </a:lnTo>
                  <a:lnTo>
                    <a:pt x="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Freeform 93">
              <a:extLst>
                <a:ext uri="{FF2B5EF4-FFF2-40B4-BE49-F238E27FC236}">
                  <a16:creationId xmlns:a16="http://schemas.microsoft.com/office/drawing/2014/main" id="{E1958DC1-6263-4886-A9D6-3B9A6E5513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555828"/>
              <a:ext cx="569913" cy="284163"/>
            </a:xfrm>
            <a:custGeom>
              <a:avLst/>
              <a:gdLst>
                <a:gd name="T0" fmla="*/ 179 w 359"/>
                <a:gd name="T1" fmla="*/ 0 h 179"/>
                <a:gd name="T2" fmla="*/ 179 w 359"/>
                <a:gd name="T3" fmla="*/ 0 h 179"/>
                <a:gd name="T4" fmla="*/ 161 w 359"/>
                <a:gd name="T5" fmla="*/ 0 h 179"/>
                <a:gd name="T6" fmla="*/ 143 w 359"/>
                <a:gd name="T7" fmla="*/ 3 h 179"/>
                <a:gd name="T8" fmla="*/ 126 w 359"/>
                <a:gd name="T9" fmla="*/ 7 h 179"/>
                <a:gd name="T10" fmla="*/ 109 w 359"/>
                <a:gd name="T11" fmla="*/ 14 h 179"/>
                <a:gd name="T12" fmla="*/ 93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1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4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0 w 359"/>
                <a:gd name="T37" fmla="*/ 179 h 179"/>
                <a:gd name="T38" fmla="*/ 0 w 359"/>
                <a:gd name="T39" fmla="*/ 179 h 179"/>
                <a:gd name="T40" fmla="*/ 2 w 359"/>
                <a:gd name="T41" fmla="*/ 161 h 179"/>
                <a:gd name="T42" fmla="*/ 4 w 359"/>
                <a:gd name="T43" fmla="*/ 143 h 179"/>
                <a:gd name="T44" fmla="*/ 9 w 359"/>
                <a:gd name="T45" fmla="*/ 125 h 179"/>
                <a:gd name="T46" fmla="*/ 14 w 359"/>
                <a:gd name="T47" fmla="*/ 109 h 179"/>
                <a:gd name="T48" fmla="*/ 22 w 359"/>
                <a:gd name="T49" fmla="*/ 93 h 179"/>
                <a:gd name="T50" fmla="*/ 31 w 359"/>
                <a:gd name="T51" fmla="*/ 78 h 179"/>
                <a:gd name="T52" fmla="*/ 41 w 359"/>
                <a:gd name="T53" fmla="*/ 64 h 179"/>
                <a:gd name="T54" fmla="*/ 52 w 359"/>
                <a:gd name="T55" fmla="*/ 52 h 179"/>
                <a:gd name="T56" fmla="*/ 65 w 359"/>
                <a:gd name="T57" fmla="*/ 41 h 179"/>
                <a:gd name="T58" fmla="*/ 79 w 359"/>
                <a:gd name="T59" fmla="*/ 30 h 179"/>
                <a:gd name="T60" fmla="*/ 93 w 359"/>
                <a:gd name="T61" fmla="*/ 21 h 179"/>
                <a:gd name="T62" fmla="*/ 109 w 359"/>
                <a:gd name="T63" fmla="*/ 14 h 179"/>
                <a:gd name="T64" fmla="*/ 126 w 359"/>
                <a:gd name="T65" fmla="*/ 7 h 179"/>
                <a:gd name="T66" fmla="*/ 143 w 359"/>
                <a:gd name="T67" fmla="*/ 3 h 179"/>
                <a:gd name="T68" fmla="*/ 161 w 359"/>
                <a:gd name="T69" fmla="*/ 0 h 179"/>
                <a:gd name="T70" fmla="*/ 179 w 359"/>
                <a:gd name="T71" fmla="*/ 0 h 179"/>
                <a:gd name="T72" fmla="*/ 179 w 359"/>
                <a:gd name="T73" fmla="*/ 179 h 179"/>
                <a:gd name="T74" fmla="*/ 359 w 359"/>
                <a:gd name="T75" fmla="*/ 179 h 179"/>
                <a:gd name="T76" fmla="*/ 359 w 359"/>
                <a:gd name="T77" fmla="*/ 179 h 179"/>
                <a:gd name="T78" fmla="*/ 359 w 359"/>
                <a:gd name="T79" fmla="*/ 161 h 179"/>
                <a:gd name="T80" fmla="*/ 355 w 359"/>
                <a:gd name="T81" fmla="*/ 143 h 179"/>
                <a:gd name="T82" fmla="*/ 351 w 359"/>
                <a:gd name="T83" fmla="*/ 125 h 179"/>
                <a:gd name="T84" fmla="*/ 344 w 359"/>
                <a:gd name="T85" fmla="*/ 109 h 179"/>
                <a:gd name="T86" fmla="*/ 337 w 359"/>
                <a:gd name="T87" fmla="*/ 93 h 179"/>
                <a:gd name="T88" fmla="*/ 328 w 359"/>
                <a:gd name="T89" fmla="*/ 78 h 179"/>
                <a:gd name="T90" fmla="*/ 317 w 359"/>
                <a:gd name="T91" fmla="*/ 64 h 179"/>
                <a:gd name="T92" fmla="*/ 307 w 359"/>
                <a:gd name="T93" fmla="*/ 52 h 179"/>
                <a:gd name="T94" fmla="*/ 294 w 359"/>
                <a:gd name="T95" fmla="*/ 41 h 179"/>
                <a:gd name="T96" fmla="*/ 280 w 359"/>
                <a:gd name="T97" fmla="*/ 30 h 179"/>
                <a:gd name="T98" fmla="*/ 265 w 359"/>
                <a:gd name="T99" fmla="*/ 21 h 179"/>
                <a:gd name="T100" fmla="*/ 249 w 359"/>
                <a:gd name="T101" fmla="*/ 14 h 179"/>
                <a:gd name="T102" fmla="*/ 233 w 359"/>
                <a:gd name="T103" fmla="*/ 7 h 179"/>
                <a:gd name="T104" fmla="*/ 215 w 359"/>
                <a:gd name="T105" fmla="*/ 3 h 179"/>
                <a:gd name="T106" fmla="*/ 197 w 359"/>
                <a:gd name="T107" fmla="*/ 0 h 179"/>
                <a:gd name="T108" fmla="*/ 179 w 359"/>
                <a:gd name="T10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4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1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3" y="21"/>
                  </a:lnTo>
                  <a:lnTo>
                    <a:pt x="109" y="14"/>
                  </a:lnTo>
                  <a:lnTo>
                    <a:pt x="126" y="7"/>
                  </a:lnTo>
                  <a:lnTo>
                    <a:pt x="143" y="3"/>
                  </a:lnTo>
                  <a:lnTo>
                    <a:pt x="161" y="0"/>
                  </a:lnTo>
                  <a:lnTo>
                    <a:pt x="179" y="0"/>
                  </a:lnTo>
                  <a:lnTo>
                    <a:pt x="17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Freeform 94">
              <a:extLst>
                <a:ext uri="{FF2B5EF4-FFF2-40B4-BE49-F238E27FC236}">
                  <a16:creationId xmlns:a16="http://schemas.microsoft.com/office/drawing/2014/main" id="{AC922CA0-672D-40CD-8064-118D9DB3D7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25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Freeform 95">
              <a:extLst>
                <a:ext uri="{FF2B5EF4-FFF2-40B4-BE49-F238E27FC236}">
                  <a16:creationId xmlns:a16="http://schemas.microsoft.com/office/drawing/2014/main" id="{F1C7E95E-C21B-4D0D-A659-8B9223C32C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6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6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Freeform 96">
              <a:extLst>
                <a:ext uri="{FF2B5EF4-FFF2-40B4-BE49-F238E27FC236}">
                  <a16:creationId xmlns:a16="http://schemas.microsoft.com/office/drawing/2014/main" id="{B6AFA1FB-573F-4668-A8BC-9F7654F282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2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21A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Freeform 97">
              <a:extLst>
                <a:ext uri="{FF2B5EF4-FFF2-40B4-BE49-F238E27FC236}">
                  <a16:creationId xmlns:a16="http://schemas.microsoft.com/office/drawing/2014/main" id="{5A63CC8D-9D88-47AC-94A8-0A0FB190F0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2734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2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Freeform 98">
              <a:extLst>
                <a:ext uri="{FF2B5EF4-FFF2-40B4-BE49-F238E27FC236}">
                  <a16:creationId xmlns:a16="http://schemas.microsoft.com/office/drawing/2014/main" id="{44B59E41-0E3B-42EA-86F3-F3ED8B0FA2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8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785D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Freeform 99">
              <a:extLst>
                <a:ext uri="{FF2B5EF4-FFF2-40B4-BE49-F238E27FC236}">
                  <a16:creationId xmlns:a16="http://schemas.microsoft.com/office/drawing/2014/main" id="{673CBA0F-34E0-457F-9D3D-9C66B9DAB1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8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1 w 179"/>
                <a:gd name="T33" fmla="*/ 161 h 179"/>
                <a:gd name="T34" fmla="*/ 0 w 179"/>
                <a:gd name="T35" fmla="*/ 179 h 179"/>
                <a:gd name="T36" fmla="*/ 0 w 179"/>
                <a:gd name="T37" fmla="*/ 179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Freeform 100">
              <a:extLst>
                <a:ext uri="{FF2B5EF4-FFF2-40B4-BE49-F238E27FC236}">
                  <a16:creationId xmlns:a16="http://schemas.microsoft.com/office/drawing/2014/main" id="{6BFB7E23-591F-4B1C-80F0-11AB45B34A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5C58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Freeform 101">
              <a:extLst>
                <a:ext uri="{FF2B5EF4-FFF2-40B4-BE49-F238E27FC236}">
                  <a16:creationId xmlns:a16="http://schemas.microsoft.com/office/drawing/2014/main" id="{5EF4F135-BD8E-4035-A0B9-BBC86251DA6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84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Freeform 102">
              <a:extLst>
                <a:ext uri="{FF2B5EF4-FFF2-40B4-BE49-F238E27FC236}">
                  <a16:creationId xmlns:a16="http://schemas.microsoft.com/office/drawing/2014/main" id="{632DB224-CF6B-4EA6-B049-20802357CF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8F9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Freeform 103">
              <a:extLst>
                <a:ext uri="{FF2B5EF4-FFF2-40B4-BE49-F238E27FC236}">
                  <a16:creationId xmlns:a16="http://schemas.microsoft.com/office/drawing/2014/main" id="{F4057AD9-56CE-4B5D-85EC-023D584013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4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2 w 179"/>
                <a:gd name="T17" fmla="*/ 86 h 179"/>
                <a:gd name="T18" fmla="*/ 31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5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Freeform 104">
              <a:extLst>
                <a:ext uri="{FF2B5EF4-FFF2-40B4-BE49-F238E27FC236}">
                  <a16:creationId xmlns:a16="http://schemas.microsoft.com/office/drawing/2014/main" id="{61E17470-57C4-450E-A7C0-8056233B83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08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5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7 w 179"/>
                <a:gd name="T17" fmla="*/ 93 h 179"/>
                <a:gd name="T18" fmla="*/ 148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4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3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5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7" y="93"/>
                  </a:lnTo>
                  <a:lnTo>
                    <a:pt x="148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4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3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9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Freeform 105">
              <a:extLst>
                <a:ext uri="{FF2B5EF4-FFF2-40B4-BE49-F238E27FC236}">
                  <a16:creationId xmlns:a16="http://schemas.microsoft.com/office/drawing/2014/main" id="{7087CF46-65CD-4E37-8E3A-460E23D41D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08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5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7 w 179"/>
                <a:gd name="T17" fmla="*/ 93 h 179"/>
                <a:gd name="T18" fmla="*/ 148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4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3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5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7" y="93"/>
                  </a:lnTo>
                  <a:lnTo>
                    <a:pt x="148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4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3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Freeform 106">
              <a:extLst>
                <a:ext uri="{FF2B5EF4-FFF2-40B4-BE49-F238E27FC236}">
                  <a16:creationId xmlns:a16="http://schemas.microsoft.com/office/drawing/2014/main" id="{84BC7221-91A4-4308-9A87-EEF7B0EC56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5211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Freeform 107">
              <a:extLst>
                <a:ext uri="{FF2B5EF4-FFF2-40B4-BE49-F238E27FC236}">
                  <a16:creationId xmlns:a16="http://schemas.microsoft.com/office/drawing/2014/main" id="{67A5ED89-EB7A-43BB-8CDE-81863B3297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4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0 w 179"/>
                <a:gd name="T23" fmla="*/ 78 h 179"/>
                <a:gd name="T24" fmla="*/ 21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3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Freeform 108">
              <a:extLst>
                <a:ext uri="{FF2B5EF4-FFF2-40B4-BE49-F238E27FC236}">
                  <a16:creationId xmlns:a16="http://schemas.microsoft.com/office/drawing/2014/main" id="{48A7F259-3D80-49AF-B1B8-2301F1DCD9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026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18 w 179"/>
                <a:gd name="T9" fmla="*/ 177 h 179"/>
                <a:gd name="T10" fmla="*/ 36 w 179"/>
                <a:gd name="T11" fmla="*/ 175 h 179"/>
                <a:gd name="T12" fmla="*/ 54 w 179"/>
                <a:gd name="T13" fmla="*/ 170 h 179"/>
                <a:gd name="T14" fmla="*/ 70 w 179"/>
                <a:gd name="T15" fmla="*/ 165 h 179"/>
                <a:gd name="T16" fmla="*/ 86 w 179"/>
                <a:gd name="T17" fmla="*/ 157 h 179"/>
                <a:gd name="T18" fmla="*/ 100 w 179"/>
                <a:gd name="T19" fmla="*/ 149 h 179"/>
                <a:gd name="T20" fmla="*/ 115 w 179"/>
                <a:gd name="T21" fmla="*/ 138 h 179"/>
                <a:gd name="T22" fmla="*/ 127 w 179"/>
                <a:gd name="T23" fmla="*/ 127 h 179"/>
                <a:gd name="T24" fmla="*/ 138 w 179"/>
                <a:gd name="T25" fmla="*/ 114 h 179"/>
                <a:gd name="T26" fmla="*/ 149 w 179"/>
                <a:gd name="T27" fmla="*/ 100 h 179"/>
                <a:gd name="T28" fmla="*/ 158 w 179"/>
                <a:gd name="T29" fmla="*/ 86 h 179"/>
                <a:gd name="T30" fmla="*/ 165 w 179"/>
                <a:gd name="T31" fmla="*/ 70 h 179"/>
                <a:gd name="T32" fmla="*/ 172 w 179"/>
                <a:gd name="T33" fmla="*/ 54 h 179"/>
                <a:gd name="T34" fmla="*/ 175 w 179"/>
                <a:gd name="T35" fmla="*/ 36 h 179"/>
                <a:gd name="T36" fmla="*/ 179 w 179"/>
                <a:gd name="T37" fmla="*/ 18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C4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2" name="Freeform 109">
              <a:extLst>
                <a:ext uri="{FF2B5EF4-FFF2-40B4-BE49-F238E27FC236}">
                  <a16:creationId xmlns:a16="http://schemas.microsoft.com/office/drawing/2014/main" id="{41B5B0A9-AA5E-4EA6-A87D-E6026179A1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026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18 w 179"/>
                <a:gd name="T9" fmla="*/ 177 h 179"/>
                <a:gd name="T10" fmla="*/ 36 w 179"/>
                <a:gd name="T11" fmla="*/ 175 h 179"/>
                <a:gd name="T12" fmla="*/ 54 w 179"/>
                <a:gd name="T13" fmla="*/ 170 h 179"/>
                <a:gd name="T14" fmla="*/ 70 w 179"/>
                <a:gd name="T15" fmla="*/ 165 h 179"/>
                <a:gd name="T16" fmla="*/ 86 w 179"/>
                <a:gd name="T17" fmla="*/ 157 h 179"/>
                <a:gd name="T18" fmla="*/ 100 w 179"/>
                <a:gd name="T19" fmla="*/ 149 h 179"/>
                <a:gd name="T20" fmla="*/ 115 w 179"/>
                <a:gd name="T21" fmla="*/ 138 h 179"/>
                <a:gd name="T22" fmla="*/ 127 w 179"/>
                <a:gd name="T23" fmla="*/ 127 h 179"/>
                <a:gd name="T24" fmla="*/ 138 w 179"/>
                <a:gd name="T25" fmla="*/ 114 h 179"/>
                <a:gd name="T26" fmla="*/ 149 w 179"/>
                <a:gd name="T27" fmla="*/ 100 h 179"/>
                <a:gd name="T28" fmla="*/ 158 w 179"/>
                <a:gd name="T29" fmla="*/ 86 h 179"/>
                <a:gd name="T30" fmla="*/ 165 w 179"/>
                <a:gd name="T31" fmla="*/ 70 h 179"/>
                <a:gd name="T32" fmla="*/ 172 w 179"/>
                <a:gd name="T33" fmla="*/ 54 h 179"/>
                <a:gd name="T34" fmla="*/ 175 w 179"/>
                <a:gd name="T35" fmla="*/ 36 h 179"/>
                <a:gd name="T36" fmla="*/ 179 w 179"/>
                <a:gd name="T37" fmla="*/ 18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5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3" name="Freeform 110">
              <a:extLst>
                <a:ext uri="{FF2B5EF4-FFF2-40B4-BE49-F238E27FC236}">
                  <a16:creationId xmlns:a16="http://schemas.microsoft.com/office/drawing/2014/main" id="{9F24CEB3-4F0D-4A84-A4FF-4860AF276D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45C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4" name="Freeform 111">
              <a:extLst>
                <a:ext uri="{FF2B5EF4-FFF2-40B4-BE49-F238E27FC236}">
                  <a16:creationId xmlns:a16="http://schemas.microsoft.com/office/drawing/2014/main" id="{E81271DB-99B8-4FF2-90C4-A2FA721549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809" y="5555828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161 w 179"/>
                <a:gd name="T5" fmla="*/ 0 h 179"/>
                <a:gd name="T6" fmla="*/ 143 w 179"/>
                <a:gd name="T7" fmla="*/ 3 h 179"/>
                <a:gd name="T8" fmla="*/ 125 w 179"/>
                <a:gd name="T9" fmla="*/ 7 h 179"/>
                <a:gd name="T10" fmla="*/ 109 w 179"/>
                <a:gd name="T11" fmla="*/ 14 h 179"/>
                <a:gd name="T12" fmla="*/ 93 w 179"/>
                <a:gd name="T13" fmla="*/ 21 h 179"/>
                <a:gd name="T14" fmla="*/ 79 w 179"/>
                <a:gd name="T15" fmla="*/ 30 h 179"/>
                <a:gd name="T16" fmla="*/ 65 w 179"/>
                <a:gd name="T17" fmla="*/ 41 h 179"/>
                <a:gd name="T18" fmla="*/ 52 w 179"/>
                <a:gd name="T19" fmla="*/ 52 h 179"/>
                <a:gd name="T20" fmla="*/ 41 w 179"/>
                <a:gd name="T21" fmla="*/ 64 h 179"/>
                <a:gd name="T22" fmla="*/ 31 w 179"/>
                <a:gd name="T23" fmla="*/ 78 h 179"/>
                <a:gd name="T24" fmla="*/ 22 w 179"/>
                <a:gd name="T25" fmla="*/ 93 h 179"/>
                <a:gd name="T26" fmla="*/ 14 w 179"/>
                <a:gd name="T27" fmla="*/ 109 h 179"/>
                <a:gd name="T28" fmla="*/ 9 w 179"/>
                <a:gd name="T29" fmla="*/ 125 h 179"/>
                <a:gd name="T30" fmla="*/ 4 w 179"/>
                <a:gd name="T31" fmla="*/ 143 h 179"/>
                <a:gd name="T32" fmla="*/ 2 w 179"/>
                <a:gd name="T33" fmla="*/ 161 h 179"/>
                <a:gd name="T34" fmla="*/ 0 w 179"/>
                <a:gd name="T35" fmla="*/ 179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5" name="Freeform 112">
              <a:extLst>
                <a:ext uri="{FF2B5EF4-FFF2-40B4-BE49-F238E27FC236}">
                  <a16:creationId xmlns:a16="http://schemas.microsoft.com/office/drawing/2014/main" id="{F42E75ED-FDE7-42B6-9A90-4EB502EB5C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9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4 w 358"/>
                <a:gd name="T31" fmla="*/ 143 h 358"/>
                <a:gd name="T32" fmla="*/ 2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179 h 358"/>
                <a:gd name="T46" fmla="*/ 358 w 358"/>
                <a:gd name="T47" fmla="*/ 179 h 358"/>
                <a:gd name="T48" fmla="*/ 358 w 358"/>
                <a:gd name="T49" fmla="*/ 179 h 358"/>
                <a:gd name="T50" fmla="*/ 358 w 358"/>
                <a:gd name="T51" fmla="*/ 161 h 358"/>
                <a:gd name="T52" fmla="*/ 355 w 358"/>
                <a:gd name="T53" fmla="*/ 143 h 358"/>
                <a:gd name="T54" fmla="*/ 351 w 358"/>
                <a:gd name="T55" fmla="*/ 125 h 358"/>
                <a:gd name="T56" fmla="*/ 344 w 358"/>
                <a:gd name="T57" fmla="*/ 109 h 358"/>
                <a:gd name="T58" fmla="*/ 337 w 358"/>
                <a:gd name="T59" fmla="*/ 93 h 358"/>
                <a:gd name="T60" fmla="*/ 328 w 358"/>
                <a:gd name="T61" fmla="*/ 78 h 358"/>
                <a:gd name="T62" fmla="*/ 317 w 358"/>
                <a:gd name="T63" fmla="*/ 64 h 358"/>
                <a:gd name="T64" fmla="*/ 306 w 358"/>
                <a:gd name="T65" fmla="*/ 52 h 358"/>
                <a:gd name="T66" fmla="*/ 294 w 358"/>
                <a:gd name="T67" fmla="*/ 41 h 358"/>
                <a:gd name="T68" fmla="*/ 280 w 358"/>
                <a:gd name="T69" fmla="*/ 30 h 358"/>
                <a:gd name="T70" fmla="*/ 265 w 358"/>
                <a:gd name="T71" fmla="*/ 21 h 358"/>
                <a:gd name="T72" fmla="*/ 249 w 358"/>
                <a:gd name="T73" fmla="*/ 14 h 358"/>
                <a:gd name="T74" fmla="*/ 233 w 358"/>
                <a:gd name="T75" fmla="*/ 7 h 358"/>
                <a:gd name="T76" fmla="*/ 215 w 358"/>
                <a:gd name="T77" fmla="*/ 3 h 358"/>
                <a:gd name="T78" fmla="*/ 197 w 358"/>
                <a:gd name="T79" fmla="*/ 0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6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406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6" name="Freeform 113">
              <a:extLst>
                <a:ext uri="{FF2B5EF4-FFF2-40B4-BE49-F238E27FC236}">
                  <a16:creationId xmlns:a16="http://schemas.microsoft.com/office/drawing/2014/main" id="{AA7BEED5-A6A1-4DD5-8F76-7E5E49EE59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9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4 w 358"/>
                <a:gd name="T31" fmla="*/ 143 h 358"/>
                <a:gd name="T32" fmla="*/ 2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179 h 358"/>
                <a:gd name="T46" fmla="*/ 358 w 358"/>
                <a:gd name="T47" fmla="*/ 179 h 358"/>
                <a:gd name="T48" fmla="*/ 358 w 358"/>
                <a:gd name="T49" fmla="*/ 179 h 358"/>
                <a:gd name="T50" fmla="*/ 358 w 358"/>
                <a:gd name="T51" fmla="*/ 161 h 358"/>
                <a:gd name="T52" fmla="*/ 355 w 358"/>
                <a:gd name="T53" fmla="*/ 143 h 358"/>
                <a:gd name="T54" fmla="*/ 351 w 358"/>
                <a:gd name="T55" fmla="*/ 125 h 358"/>
                <a:gd name="T56" fmla="*/ 344 w 358"/>
                <a:gd name="T57" fmla="*/ 109 h 358"/>
                <a:gd name="T58" fmla="*/ 337 w 358"/>
                <a:gd name="T59" fmla="*/ 93 h 358"/>
                <a:gd name="T60" fmla="*/ 328 w 358"/>
                <a:gd name="T61" fmla="*/ 78 h 358"/>
                <a:gd name="T62" fmla="*/ 317 w 358"/>
                <a:gd name="T63" fmla="*/ 64 h 358"/>
                <a:gd name="T64" fmla="*/ 306 w 358"/>
                <a:gd name="T65" fmla="*/ 52 h 358"/>
                <a:gd name="T66" fmla="*/ 294 w 358"/>
                <a:gd name="T67" fmla="*/ 41 h 358"/>
                <a:gd name="T68" fmla="*/ 280 w 358"/>
                <a:gd name="T69" fmla="*/ 30 h 358"/>
                <a:gd name="T70" fmla="*/ 265 w 358"/>
                <a:gd name="T71" fmla="*/ 21 h 358"/>
                <a:gd name="T72" fmla="*/ 249 w 358"/>
                <a:gd name="T73" fmla="*/ 14 h 358"/>
                <a:gd name="T74" fmla="*/ 233 w 358"/>
                <a:gd name="T75" fmla="*/ 7 h 358"/>
                <a:gd name="T76" fmla="*/ 215 w 358"/>
                <a:gd name="T77" fmla="*/ 3 h 358"/>
                <a:gd name="T78" fmla="*/ 197 w 358"/>
                <a:gd name="T79" fmla="*/ 0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9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179"/>
                  </a:lnTo>
                  <a:lnTo>
                    <a:pt x="358" y="179"/>
                  </a:lnTo>
                  <a:lnTo>
                    <a:pt x="358" y="179"/>
                  </a:lnTo>
                  <a:lnTo>
                    <a:pt x="358" y="161"/>
                  </a:lnTo>
                  <a:lnTo>
                    <a:pt x="355" y="143"/>
                  </a:lnTo>
                  <a:lnTo>
                    <a:pt x="351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7" y="64"/>
                  </a:lnTo>
                  <a:lnTo>
                    <a:pt x="306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5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7" y="0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7" name="Freeform 114">
              <a:extLst>
                <a:ext uri="{FF2B5EF4-FFF2-40B4-BE49-F238E27FC236}">
                  <a16:creationId xmlns:a16="http://schemas.microsoft.com/office/drawing/2014/main" id="{99094810-53C1-4B49-B954-6138BEC987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4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9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15E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8" name="Freeform 115">
              <a:extLst>
                <a:ext uri="{FF2B5EF4-FFF2-40B4-BE49-F238E27FC236}">
                  <a16:creationId xmlns:a16="http://schemas.microsoft.com/office/drawing/2014/main" id="{E144BF30-A7F2-4E4A-9FAB-CA581B3135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250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2 w 179"/>
                <a:gd name="T7" fmla="*/ 18 h 179"/>
                <a:gd name="T8" fmla="*/ 4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9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9" name="Freeform 116">
              <a:extLst>
                <a:ext uri="{FF2B5EF4-FFF2-40B4-BE49-F238E27FC236}">
                  <a16:creationId xmlns:a16="http://schemas.microsoft.com/office/drawing/2014/main" id="{F01CC6F9-1B97-4C77-8EBD-437A8AA59A7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393372" y="5555828"/>
              <a:ext cx="569913" cy="568325"/>
            </a:xfrm>
            <a:custGeom>
              <a:avLst/>
              <a:gdLst>
                <a:gd name="T0" fmla="*/ 180 w 359"/>
                <a:gd name="T1" fmla="*/ 179 h 358"/>
                <a:gd name="T2" fmla="*/ 0 w 359"/>
                <a:gd name="T3" fmla="*/ 179 h 358"/>
                <a:gd name="T4" fmla="*/ 4 w 359"/>
                <a:gd name="T5" fmla="*/ 215 h 358"/>
                <a:gd name="T6" fmla="*/ 15 w 359"/>
                <a:gd name="T7" fmla="*/ 249 h 358"/>
                <a:gd name="T8" fmla="*/ 31 w 359"/>
                <a:gd name="T9" fmla="*/ 279 h 358"/>
                <a:gd name="T10" fmla="*/ 52 w 359"/>
                <a:gd name="T11" fmla="*/ 306 h 358"/>
                <a:gd name="T12" fmla="*/ 79 w 359"/>
                <a:gd name="T13" fmla="*/ 328 h 358"/>
                <a:gd name="T14" fmla="*/ 110 w 359"/>
                <a:gd name="T15" fmla="*/ 344 h 358"/>
                <a:gd name="T16" fmla="*/ 144 w 359"/>
                <a:gd name="T17" fmla="*/ 354 h 358"/>
                <a:gd name="T18" fmla="*/ 180 w 359"/>
                <a:gd name="T19" fmla="*/ 358 h 358"/>
                <a:gd name="T20" fmla="*/ 198 w 359"/>
                <a:gd name="T21" fmla="*/ 356 h 358"/>
                <a:gd name="T22" fmla="*/ 233 w 359"/>
                <a:gd name="T23" fmla="*/ 349 h 358"/>
                <a:gd name="T24" fmla="*/ 266 w 359"/>
                <a:gd name="T25" fmla="*/ 336 h 358"/>
                <a:gd name="T26" fmla="*/ 294 w 359"/>
                <a:gd name="T27" fmla="*/ 317 h 358"/>
                <a:gd name="T28" fmla="*/ 318 w 359"/>
                <a:gd name="T29" fmla="*/ 293 h 358"/>
                <a:gd name="T30" fmla="*/ 337 w 359"/>
                <a:gd name="T31" fmla="*/ 265 h 358"/>
                <a:gd name="T32" fmla="*/ 352 w 359"/>
                <a:gd name="T33" fmla="*/ 233 h 358"/>
                <a:gd name="T34" fmla="*/ 359 w 359"/>
                <a:gd name="T35" fmla="*/ 197 h 358"/>
                <a:gd name="T36" fmla="*/ 180 w 359"/>
                <a:gd name="T37" fmla="*/ 0 h 358"/>
                <a:gd name="T38" fmla="*/ 162 w 359"/>
                <a:gd name="T39" fmla="*/ 0 h 358"/>
                <a:gd name="T40" fmla="*/ 126 w 359"/>
                <a:gd name="T41" fmla="*/ 7 h 358"/>
                <a:gd name="T42" fmla="*/ 94 w 359"/>
                <a:gd name="T43" fmla="*/ 21 h 358"/>
                <a:gd name="T44" fmla="*/ 65 w 359"/>
                <a:gd name="T45" fmla="*/ 41 h 358"/>
                <a:gd name="T46" fmla="*/ 42 w 359"/>
                <a:gd name="T47" fmla="*/ 64 h 358"/>
                <a:gd name="T48" fmla="*/ 22 w 359"/>
                <a:gd name="T49" fmla="*/ 93 h 358"/>
                <a:gd name="T50" fmla="*/ 9 w 359"/>
                <a:gd name="T51" fmla="*/ 125 h 358"/>
                <a:gd name="T52" fmla="*/ 2 w 359"/>
                <a:gd name="T53" fmla="*/ 161 h 358"/>
                <a:gd name="T54" fmla="*/ 0 w 359"/>
                <a:gd name="T55" fmla="*/ 179 h 358"/>
                <a:gd name="T56" fmla="*/ 2 w 359"/>
                <a:gd name="T57" fmla="*/ 161 h 358"/>
                <a:gd name="T58" fmla="*/ 9 w 359"/>
                <a:gd name="T59" fmla="*/ 125 h 358"/>
                <a:gd name="T60" fmla="*/ 22 w 359"/>
                <a:gd name="T61" fmla="*/ 93 h 358"/>
                <a:gd name="T62" fmla="*/ 42 w 359"/>
                <a:gd name="T63" fmla="*/ 64 h 358"/>
                <a:gd name="T64" fmla="*/ 65 w 359"/>
                <a:gd name="T65" fmla="*/ 41 h 358"/>
                <a:gd name="T66" fmla="*/ 94 w 359"/>
                <a:gd name="T67" fmla="*/ 21 h 358"/>
                <a:gd name="T68" fmla="*/ 126 w 359"/>
                <a:gd name="T69" fmla="*/ 7 h 358"/>
                <a:gd name="T70" fmla="*/ 162 w 359"/>
                <a:gd name="T71" fmla="*/ 0 h 358"/>
                <a:gd name="T72" fmla="*/ 180 w 359"/>
                <a:gd name="T73" fmla="*/ 0 h 358"/>
                <a:gd name="T74" fmla="*/ 215 w 359"/>
                <a:gd name="T75" fmla="*/ 3 h 358"/>
                <a:gd name="T76" fmla="*/ 249 w 359"/>
                <a:gd name="T77" fmla="*/ 14 h 358"/>
                <a:gd name="T78" fmla="*/ 280 w 359"/>
                <a:gd name="T79" fmla="*/ 30 h 358"/>
                <a:gd name="T80" fmla="*/ 307 w 359"/>
                <a:gd name="T81" fmla="*/ 52 h 358"/>
                <a:gd name="T82" fmla="*/ 328 w 359"/>
                <a:gd name="T83" fmla="*/ 78 h 358"/>
                <a:gd name="T84" fmla="*/ 344 w 359"/>
                <a:gd name="T85" fmla="*/ 109 h 358"/>
                <a:gd name="T86" fmla="*/ 355 w 359"/>
                <a:gd name="T87" fmla="*/ 143 h 358"/>
                <a:gd name="T88" fmla="*/ 359 w 359"/>
                <a:gd name="T89" fmla="*/ 179 h 358"/>
                <a:gd name="T90" fmla="*/ 359 w 359"/>
                <a:gd name="T91" fmla="*/ 179 h 358"/>
                <a:gd name="T92" fmla="*/ 359 w 359"/>
                <a:gd name="T93" fmla="*/ 179 h 358"/>
                <a:gd name="T94" fmla="*/ 355 w 359"/>
                <a:gd name="T95" fmla="*/ 143 h 358"/>
                <a:gd name="T96" fmla="*/ 344 w 359"/>
                <a:gd name="T97" fmla="*/ 109 h 358"/>
                <a:gd name="T98" fmla="*/ 328 w 359"/>
                <a:gd name="T99" fmla="*/ 78 h 358"/>
                <a:gd name="T100" fmla="*/ 307 w 359"/>
                <a:gd name="T101" fmla="*/ 52 h 358"/>
                <a:gd name="T102" fmla="*/ 280 w 359"/>
                <a:gd name="T103" fmla="*/ 30 h 358"/>
                <a:gd name="T104" fmla="*/ 249 w 359"/>
                <a:gd name="T105" fmla="*/ 14 h 358"/>
                <a:gd name="T106" fmla="*/ 215 w 359"/>
                <a:gd name="T107" fmla="*/ 3 h 358"/>
                <a:gd name="T108" fmla="*/ 180 w 359"/>
                <a:gd name="T10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9" h="358">
                  <a:moveTo>
                    <a:pt x="359" y="179"/>
                  </a:moveTo>
                  <a:lnTo>
                    <a:pt x="18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97"/>
                  </a:lnTo>
                  <a:lnTo>
                    <a:pt x="4" y="215"/>
                  </a:lnTo>
                  <a:lnTo>
                    <a:pt x="9" y="233"/>
                  </a:lnTo>
                  <a:lnTo>
                    <a:pt x="15" y="249"/>
                  </a:lnTo>
                  <a:lnTo>
                    <a:pt x="22" y="265"/>
                  </a:lnTo>
                  <a:lnTo>
                    <a:pt x="31" y="279"/>
                  </a:lnTo>
                  <a:lnTo>
                    <a:pt x="42" y="293"/>
                  </a:lnTo>
                  <a:lnTo>
                    <a:pt x="52" y="306"/>
                  </a:lnTo>
                  <a:lnTo>
                    <a:pt x="65" y="317"/>
                  </a:lnTo>
                  <a:lnTo>
                    <a:pt x="79" y="328"/>
                  </a:lnTo>
                  <a:lnTo>
                    <a:pt x="94" y="336"/>
                  </a:lnTo>
                  <a:lnTo>
                    <a:pt x="110" y="344"/>
                  </a:lnTo>
                  <a:lnTo>
                    <a:pt x="126" y="349"/>
                  </a:lnTo>
                  <a:lnTo>
                    <a:pt x="144" y="354"/>
                  </a:lnTo>
                  <a:lnTo>
                    <a:pt x="162" y="356"/>
                  </a:lnTo>
                  <a:lnTo>
                    <a:pt x="180" y="358"/>
                  </a:lnTo>
                  <a:lnTo>
                    <a:pt x="180" y="358"/>
                  </a:lnTo>
                  <a:lnTo>
                    <a:pt x="198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6" y="336"/>
                  </a:lnTo>
                  <a:lnTo>
                    <a:pt x="280" y="328"/>
                  </a:lnTo>
                  <a:lnTo>
                    <a:pt x="294" y="317"/>
                  </a:lnTo>
                  <a:lnTo>
                    <a:pt x="307" y="306"/>
                  </a:lnTo>
                  <a:lnTo>
                    <a:pt x="318" y="293"/>
                  </a:lnTo>
                  <a:lnTo>
                    <a:pt x="328" y="279"/>
                  </a:lnTo>
                  <a:lnTo>
                    <a:pt x="337" y="265"/>
                  </a:lnTo>
                  <a:lnTo>
                    <a:pt x="344" y="249"/>
                  </a:lnTo>
                  <a:lnTo>
                    <a:pt x="352" y="233"/>
                  </a:lnTo>
                  <a:lnTo>
                    <a:pt x="355" y="215"/>
                  </a:lnTo>
                  <a:lnTo>
                    <a:pt x="359" y="197"/>
                  </a:lnTo>
                  <a:lnTo>
                    <a:pt x="359" y="179"/>
                  </a:lnTo>
                  <a:close/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2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4" y="21"/>
                  </a:lnTo>
                  <a:lnTo>
                    <a:pt x="110" y="14"/>
                  </a:lnTo>
                  <a:lnTo>
                    <a:pt x="126" y="7"/>
                  </a:lnTo>
                  <a:lnTo>
                    <a:pt x="144" y="3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98" y="0"/>
                  </a:lnTo>
                  <a:lnTo>
                    <a:pt x="215" y="3"/>
                  </a:lnTo>
                  <a:lnTo>
                    <a:pt x="233" y="7"/>
                  </a:lnTo>
                  <a:lnTo>
                    <a:pt x="249" y="14"/>
                  </a:lnTo>
                  <a:lnTo>
                    <a:pt x="266" y="21"/>
                  </a:lnTo>
                  <a:lnTo>
                    <a:pt x="280" y="30"/>
                  </a:lnTo>
                  <a:lnTo>
                    <a:pt x="294" y="41"/>
                  </a:lnTo>
                  <a:lnTo>
                    <a:pt x="307" y="52"/>
                  </a:lnTo>
                  <a:lnTo>
                    <a:pt x="318" y="64"/>
                  </a:lnTo>
                  <a:lnTo>
                    <a:pt x="328" y="78"/>
                  </a:lnTo>
                  <a:lnTo>
                    <a:pt x="337" y="93"/>
                  </a:lnTo>
                  <a:lnTo>
                    <a:pt x="344" y="109"/>
                  </a:lnTo>
                  <a:lnTo>
                    <a:pt x="352" y="125"/>
                  </a:lnTo>
                  <a:lnTo>
                    <a:pt x="355" y="143"/>
                  </a:lnTo>
                  <a:lnTo>
                    <a:pt x="359" y="161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31B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0" name="Freeform 117">
              <a:extLst>
                <a:ext uri="{FF2B5EF4-FFF2-40B4-BE49-F238E27FC236}">
                  <a16:creationId xmlns:a16="http://schemas.microsoft.com/office/drawing/2014/main" id="{721B1FD0-DBC4-4799-9325-5D7628196F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80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4 h 179"/>
                <a:gd name="T14" fmla="*/ 15 w 359"/>
                <a:gd name="T15" fmla="*/ 70 h 179"/>
                <a:gd name="T16" fmla="*/ 22 w 359"/>
                <a:gd name="T17" fmla="*/ 86 h 179"/>
                <a:gd name="T18" fmla="*/ 31 w 359"/>
                <a:gd name="T19" fmla="*/ 100 h 179"/>
                <a:gd name="T20" fmla="*/ 42 w 359"/>
                <a:gd name="T21" fmla="*/ 114 h 179"/>
                <a:gd name="T22" fmla="*/ 52 w 359"/>
                <a:gd name="T23" fmla="*/ 127 h 179"/>
                <a:gd name="T24" fmla="*/ 65 w 359"/>
                <a:gd name="T25" fmla="*/ 138 h 179"/>
                <a:gd name="T26" fmla="*/ 79 w 359"/>
                <a:gd name="T27" fmla="*/ 149 h 179"/>
                <a:gd name="T28" fmla="*/ 94 w 359"/>
                <a:gd name="T29" fmla="*/ 157 h 179"/>
                <a:gd name="T30" fmla="*/ 110 w 359"/>
                <a:gd name="T31" fmla="*/ 165 h 179"/>
                <a:gd name="T32" fmla="*/ 126 w 359"/>
                <a:gd name="T33" fmla="*/ 170 h 179"/>
                <a:gd name="T34" fmla="*/ 144 w 359"/>
                <a:gd name="T35" fmla="*/ 175 h 179"/>
                <a:gd name="T36" fmla="*/ 162 w 359"/>
                <a:gd name="T37" fmla="*/ 177 h 179"/>
                <a:gd name="T38" fmla="*/ 180 w 359"/>
                <a:gd name="T39" fmla="*/ 179 h 179"/>
                <a:gd name="T40" fmla="*/ 180 w 359"/>
                <a:gd name="T41" fmla="*/ 179 h 179"/>
                <a:gd name="T42" fmla="*/ 198 w 359"/>
                <a:gd name="T43" fmla="*/ 177 h 179"/>
                <a:gd name="T44" fmla="*/ 215 w 359"/>
                <a:gd name="T45" fmla="*/ 175 h 179"/>
                <a:gd name="T46" fmla="*/ 233 w 359"/>
                <a:gd name="T47" fmla="*/ 170 h 179"/>
                <a:gd name="T48" fmla="*/ 249 w 359"/>
                <a:gd name="T49" fmla="*/ 165 h 179"/>
                <a:gd name="T50" fmla="*/ 266 w 359"/>
                <a:gd name="T51" fmla="*/ 157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7 h 179"/>
                <a:gd name="T58" fmla="*/ 318 w 359"/>
                <a:gd name="T59" fmla="*/ 114 h 179"/>
                <a:gd name="T60" fmla="*/ 328 w 359"/>
                <a:gd name="T61" fmla="*/ 100 h 179"/>
                <a:gd name="T62" fmla="*/ 337 w 359"/>
                <a:gd name="T63" fmla="*/ 86 h 179"/>
                <a:gd name="T64" fmla="*/ 344 w 359"/>
                <a:gd name="T65" fmla="*/ 70 h 179"/>
                <a:gd name="T66" fmla="*/ 352 w 359"/>
                <a:gd name="T67" fmla="*/ 54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5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2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4" y="157"/>
                  </a:lnTo>
                  <a:lnTo>
                    <a:pt x="110" y="165"/>
                  </a:lnTo>
                  <a:lnTo>
                    <a:pt x="126" y="170"/>
                  </a:lnTo>
                  <a:lnTo>
                    <a:pt x="144" y="175"/>
                  </a:lnTo>
                  <a:lnTo>
                    <a:pt x="162" y="177"/>
                  </a:lnTo>
                  <a:lnTo>
                    <a:pt x="180" y="179"/>
                  </a:lnTo>
                  <a:lnTo>
                    <a:pt x="180" y="179"/>
                  </a:lnTo>
                  <a:lnTo>
                    <a:pt x="198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6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8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2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1" name="Freeform 118">
              <a:extLst>
                <a:ext uri="{FF2B5EF4-FFF2-40B4-BE49-F238E27FC236}">
                  <a16:creationId xmlns:a16="http://schemas.microsoft.com/office/drawing/2014/main" id="{DA5E2B25-13B5-4DC2-9F74-F58D2FEA98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44 w 359"/>
                <a:gd name="T3" fmla="*/ 3 h 179"/>
                <a:gd name="T4" fmla="*/ 110 w 359"/>
                <a:gd name="T5" fmla="*/ 14 h 179"/>
                <a:gd name="T6" fmla="*/ 79 w 359"/>
                <a:gd name="T7" fmla="*/ 30 h 179"/>
                <a:gd name="T8" fmla="*/ 52 w 359"/>
                <a:gd name="T9" fmla="*/ 52 h 179"/>
                <a:gd name="T10" fmla="*/ 31 w 359"/>
                <a:gd name="T11" fmla="*/ 78 h 179"/>
                <a:gd name="T12" fmla="*/ 15 w 359"/>
                <a:gd name="T13" fmla="*/ 109 h 179"/>
                <a:gd name="T14" fmla="*/ 4 w 359"/>
                <a:gd name="T15" fmla="*/ 143 h 179"/>
                <a:gd name="T16" fmla="*/ 0 w 359"/>
                <a:gd name="T17" fmla="*/ 179 h 179"/>
                <a:gd name="T18" fmla="*/ 0 w 359"/>
                <a:gd name="T19" fmla="*/ 179 h 179"/>
                <a:gd name="T20" fmla="*/ 4 w 359"/>
                <a:gd name="T21" fmla="*/ 143 h 179"/>
                <a:gd name="T22" fmla="*/ 15 w 359"/>
                <a:gd name="T23" fmla="*/ 109 h 179"/>
                <a:gd name="T24" fmla="*/ 31 w 359"/>
                <a:gd name="T25" fmla="*/ 78 h 179"/>
                <a:gd name="T26" fmla="*/ 52 w 359"/>
                <a:gd name="T27" fmla="*/ 52 h 179"/>
                <a:gd name="T28" fmla="*/ 79 w 359"/>
                <a:gd name="T29" fmla="*/ 30 h 179"/>
                <a:gd name="T30" fmla="*/ 110 w 359"/>
                <a:gd name="T31" fmla="*/ 14 h 179"/>
                <a:gd name="T32" fmla="*/ 144 w 359"/>
                <a:gd name="T33" fmla="*/ 3 h 179"/>
                <a:gd name="T34" fmla="*/ 180 w 359"/>
                <a:gd name="T35" fmla="*/ 0 h 179"/>
                <a:gd name="T36" fmla="*/ 198 w 359"/>
                <a:gd name="T37" fmla="*/ 0 h 179"/>
                <a:gd name="T38" fmla="*/ 233 w 359"/>
                <a:gd name="T39" fmla="*/ 7 h 179"/>
                <a:gd name="T40" fmla="*/ 266 w 359"/>
                <a:gd name="T41" fmla="*/ 21 h 179"/>
                <a:gd name="T42" fmla="*/ 294 w 359"/>
                <a:gd name="T43" fmla="*/ 41 h 179"/>
                <a:gd name="T44" fmla="*/ 318 w 359"/>
                <a:gd name="T45" fmla="*/ 64 h 179"/>
                <a:gd name="T46" fmla="*/ 337 w 359"/>
                <a:gd name="T47" fmla="*/ 93 h 179"/>
                <a:gd name="T48" fmla="*/ 352 w 359"/>
                <a:gd name="T49" fmla="*/ 125 h 179"/>
                <a:gd name="T50" fmla="*/ 359 w 359"/>
                <a:gd name="T51" fmla="*/ 161 h 179"/>
                <a:gd name="T52" fmla="*/ 359 w 359"/>
                <a:gd name="T53" fmla="*/ 179 h 179"/>
                <a:gd name="T54" fmla="*/ 359 w 359"/>
                <a:gd name="T55" fmla="*/ 179 h 179"/>
                <a:gd name="T56" fmla="*/ 359 w 359"/>
                <a:gd name="T57" fmla="*/ 161 h 179"/>
                <a:gd name="T58" fmla="*/ 352 w 359"/>
                <a:gd name="T59" fmla="*/ 125 h 179"/>
                <a:gd name="T60" fmla="*/ 337 w 359"/>
                <a:gd name="T61" fmla="*/ 93 h 179"/>
                <a:gd name="T62" fmla="*/ 318 w 359"/>
                <a:gd name="T63" fmla="*/ 64 h 179"/>
                <a:gd name="T64" fmla="*/ 294 w 359"/>
                <a:gd name="T65" fmla="*/ 41 h 179"/>
                <a:gd name="T66" fmla="*/ 266 w 359"/>
                <a:gd name="T67" fmla="*/ 21 h 179"/>
                <a:gd name="T68" fmla="*/ 233 w 359"/>
                <a:gd name="T69" fmla="*/ 7 h 179"/>
                <a:gd name="T70" fmla="*/ 198 w 359"/>
                <a:gd name="T7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2" y="161"/>
                  </a:lnTo>
                  <a:lnTo>
                    <a:pt x="4" y="143"/>
                  </a:lnTo>
                  <a:lnTo>
                    <a:pt x="9" y="125"/>
                  </a:lnTo>
                  <a:lnTo>
                    <a:pt x="15" y="109"/>
                  </a:lnTo>
                  <a:lnTo>
                    <a:pt x="22" y="93"/>
                  </a:lnTo>
                  <a:lnTo>
                    <a:pt x="31" y="78"/>
                  </a:lnTo>
                  <a:lnTo>
                    <a:pt x="42" y="64"/>
                  </a:lnTo>
                  <a:lnTo>
                    <a:pt x="52" y="52"/>
                  </a:lnTo>
                  <a:lnTo>
                    <a:pt x="65" y="41"/>
                  </a:lnTo>
                  <a:lnTo>
                    <a:pt x="79" y="30"/>
                  </a:lnTo>
                  <a:lnTo>
                    <a:pt x="94" y="21"/>
                  </a:lnTo>
                  <a:lnTo>
                    <a:pt x="110" y="14"/>
                  </a:lnTo>
                  <a:lnTo>
                    <a:pt x="126" y="7"/>
                  </a:lnTo>
                  <a:lnTo>
                    <a:pt x="144" y="3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98" y="0"/>
                  </a:lnTo>
                  <a:lnTo>
                    <a:pt x="215" y="3"/>
                  </a:lnTo>
                  <a:lnTo>
                    <a:pt x="233" y="7"/>
                  </a:lnTo>
                  <a:lnTo>
                    <a:pt x="249" y="14"/>
                  </a:lnTo>
                  <a:lnTo>
                    <a:pt x="266" y="21"/>
                  </a:lnTo>
                  <a:lnTo>
                    <a:pt x="280" y="30"/>
                  </a:lnTo>
                  <a:lnTo>
                    <a:pt x="294" y="41"/>
                  </a:lnTo>
                  <a:lnTo>
                    <a:pt x="307" y="52"/>
                  </a:lnTo>
                  <a:lnTo>
                    <a:pt x="318" y="64"/>
                  </a:lnTo>
                  <a:lnTo>
                    <a:pt x="328" y="78"/>
                  </a:lnTo>
                  <a:lnTo>
                    <a:pt x="337" y="93"/>
                  </a:lnTo>
                  <a:lnTo>
                    <a:pt x="344" y="109"/>
                  </a:lnTo>
                  <a:lnTo>
                    <a:pt x="352" y="125"/>
                  </a:lnTo>
                  <a:lnTo>
                    <a:pt x="355" y="143"/>
                  </a:lnTo>
                  <a:lnTo>
                    <a:pt x="359" y="161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2" name="Freeform 119">
              <a:extLst>
                <a:ext uri="{FF2B5EF4-FFF2-40B4-BE49-F238E27FC236}">
                  <a16:creationId xmlns:a16="http://schemas.microsoft.com/office/drawing/2014/main" id="{CA53CDDC-41F1-4411-99F0-41C57B85A2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3 h 179"/>
                <a:gd name="T8" fmla="*/ 126 w 359"/>
                <a:gd name="T9" fmla="*/ 7 h 179"/>
                <a:gd name="T10" fmla="*/ 110 w 359"/>
                <a:gd name="T11" fmla="*/ 14 h 179"/>
                <a:gd name="T12" fmla="*/ 94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2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0 w 359"/>
                <a:gd name="T37" fmla="*/ 179 h 179"/>
                <a:gd name="T38" fmla="*/ 180 w 359"/>
                <a:gd name="T39" fmla="*/ 179 h 179"/>
                <a:gd name="T40" fmla="*/ 359 w 359"/>
                <a:gd name="T41" fmla="*/ 179 h 179"/>
                <a:gd name="T42" fmla="*/ 359 w 359"/>
                <a:gd name="T43" fmla="*/ 179 h 179"/>
                <a:gd name="T44" fmla="*/ 359 w 359"/>
                <a:gd name="T45" fmla="*/ 179 h 179"/>
                <a:gd name="T46" fmla="*/ 359 w 359"/>
                <a:gd name="T47" fmla="*/ 161 h 179"/>
                <a:gd name="T48" fmla="*/ 355 w 359"/>
                <a:gd name="T49" fmla="*/ 143 h 179"/>
                <a:gd name="T50" fmla="*/ 352 w 359"/>
                <a:gd name="T51" fmla="*/ 125 h 179"/>
                <a:gd name="T52" fmla="*/ 344 w 359"/>
                <a:gd name="T53" fmla="*/ 109 h 179"/>
                <a:gd name="T54" fmla="*/ 337 w 359"/>
                <a:gd name="T55" fmla="*/ 93 h 179"/>
                <a:gd name="T56" fmla="*/ 328 w 359"/>
                <a:gd name="T57" fmla="*/ 78 h 179"/>
                <a:gd name="T58" fmla="*/ 318 w 359"/>
                <a:gd name="T59" fmla="*/ 64 h 179"/>
                <a:gd name="T60" fmla="*/ 307 w 359"/>
                <a:gd name="T61" fmla="*/ 52 h 179"/>
                <a:gd name="T62" fmla="*/ 294 w 359"/>
                <a:gd name="T63" fmla="*/ 41 h 179"/>
                <a:gd name="T64" fmla="*/ 280 w 359"/>
                <a:gd name="T65" fmla="*/ 30 h 179"/>
                <a:gd name="T66" fmla="*/ 266 w 359"/>
                <a:gd name="T67" fmla="*/ 21 h 179"/>
                <a:gd name="T68" fmla="*/ 249 w 359"/>
                <a:gd name="T69" fmla="*/ 14 h 179"/>
                <a:gd name="T70" fmla="*/ 233 w 359"/>
                <a:gd name="T71" fmla="*/ 7 h 179"/>
                <a:gd name="T72" fmla="*/ 215 w 359"/>
                <a:gd name="T73" fmla="*/ 3 h 179"/>
                <a:gd name="T74" fmla="*/ 198 w 359"/>
                <a:gd name="T75" fmla="*/ 0 h 179"/>
                <a:gd name="T76" fmla="*/ 180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14A1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3" name="Freeform 120">
              <a:extLst>
                <a:ext uri="{FF2B5EF4-FFF2-40B4-BE49-F238E27FC236}">
                  <a16:creationId xmlns:a16="http://schemas.microsoft.com/office/drawing/2014/main" id="{79F67340-74EA-4EE0-94A4-E7B93C077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3372" y="5555828"/>
              <a:ext cx="569913" cy="284163"/>
            </a:xfrm>
            <a:custGeom>
              <a:avLst/>
              <a:gdLst>
                <a:gd name="T0" fmla="*/ 180 w 359"/>
                <a:gd name="T1" fmla="*/ 0 h 179"/>
                <a:gd name="T2" fmla="*/ 180 w 359"/>
                <a:gd name="T3" fmla="*/ 0 h 179"/>
                <a:gd name="T4" fmla="*/ 162 w 359"/>
                <a:gd name="T5" fmla="*/ 0 h 179"/>
                <a:gd name="T6" fmla="*/ 144 w 359"/>
                <a:gd name="T7" fmla="*/ 3 h 179"/>
                <a:gd name="T8" fmla="*/ 126 w 359"/>
                <a:gd name="T9" fmla="*/ 7 h 179"/>
                <a:gd name="T10" fmla="*/ 110 w 359"/>
                <a:gd name="T11" fmla="*/ 14 h 179"/>
                <a:gd name="T12" fmla="*/ 94 w 359"/>
                <a:gd name="T13" fmla="*/ 21 h 179"/>
                <a:gd name="T14" fmla="*/ 79 w 359"/>
                <a:gd name="T15" fmla="*/ 30 h 179"/>
                <a:gd name="T16" fmla="*/ 65 w 359"/>
                <a:gd name="T17" fmla="*/ 41 h 179"/>
                <a:gd name="T18" fmla="*/ 52 w 359"/>
                <a:gd name="T19" fmla="*/ 52 h 179"/>
                <a:gd name="T20" fmla="*/ 42 w 359"/>
                <a:gd name="T21" fmla="*/ 64 h 179"/>
                <a:gd name="T22" fmla="*/ 31 w 359"/>
                <a:gd name="T23" fmla="*/ 78 h 179"/>
                <a:gd name="T24" fmla="*/ 22 w 359"/>
                <a:gd name="T25" fmla="*/ 93 h 179"/>
                <a:gd name="T26" fmla="*/ 15 w 359"/>
                <a:gd name="T27" fmla="*/ 109 h 179"/>
                <a:gd name="T28" fmla="*/ 9 w 359"/>
                <a:gd name="T29" fmla="*/ 125 h 179"/>
                <a:gd name="T30" fmla="*/ 4 w 359"/>
                <a:gd name="T31" fmla="*/ 143 h 179"/>
                <a:gd name="T32" fmla="*/ 2 w 359"/>
                <a:gd name="T33" fmla="*/ 161 h 179"/>
                <a:gd name="T34" fmla="*/ 0 w 359"/>
                <a:gd name="T35" fmla="*/ 179 h 179"/>
                <a:gd name="T36" fmla="*/ 0 w 359"/>
                <a:gd name="T37" fmla="*/ 179 h 179"/>
                <a:gd name="T38" fmla="*/ 180 w 359"/>
                <a:gd name="T39" fmla="*/ 179 h 179"/>
                <a:gd name="T40" fmla="*/ 359 w 359"/>
                <a:gd name="T41" fmla="*/ 179 h 179"/>
                <a:gd name="T42" fmla="*/ 359 w 359"/>
                <a:gd name="T43" fmla="*/ 179 h 179"/>
                <a:gd name="T44" fmla="*/ 359 w 359"/>
                <a:gd name="T45" fmla="*/ 179 h 179"/>
                <a:gd name="T46" fmla="*/ 359 w 359"/>
                <a:gd name="T47" fmla="*/ 161 h 179"/>
                <a:gd name="T48" fmla="*/ 355 w 359"/>
                <a:gd name="T49" fmla="*/ 143 h 179"/>
                <a:gd name="T50" fmla="*/ 352 w 359"/>
                <a:gd name="T51" fmla="*/ 125 h 179"/>
                <a:gd name="T52" fmla="*/ 344 w 359"/>
                <a:gd name="T53" fmla="*/ 109 h 179"/>
                <a:gd name="T54" fmla="*/ 337 w 359"/>
                <a:gd name="T55" fmla="*/ 93 h 179"/>
                <a:gd name="T56" fmla="*/ 328 w 359"/>
                <a:gd name="T57" fmla="*/ 78 h 179"/>
                <a:gd name="T58" fmla="*/ 318 w 359"/>
                <a:gd name="T59" fmla="*/ 64 h 179"/>
                <a:gd name="T60" fmla="*/ 307 w 359"/>
                <a:gd name="T61" fmla="*/ 52 h 179"/>
                <a:gd name="T62" fmla="*/ 294 w 359"/>
                <a:gd name="T63" fmla="*/ 41 h 179"/>
                <a:gd name="T64" fmla="*/ 280 w 359"/>
                <a:gd name="T65" fmla="*/ 30 h 179"/>
                <a:gd name="T66" fmla="*/ 266 w 359"/>
                <a:gd name="T67" fmla="*/ 21 h 179"/>
                <a:gd name="T68" fmla="*/ 249 w 359"/>
                <a:gd name="T69" fmla="*/ 14 h 179"/>
                <a:gd name="T70" fmla="*/ 233 w 359"/>
                <a:gd name="T71" fmla="*/ 7 h 179"/>
                <a:gd name="T72" fmla="*/ 215 w 359"/>
                <a:gd name="T73" fmla="*/ 3 h 179"/>
                <a:gd name="T74" fmla="*/ 198 w 359"/>
                <a:gd name="T75" fmla="*/ 0 h 179"/>
                <a:gd name="T76" fmla="*/ 180 w 359"/>
                <a:gd name="T7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179">
                  <a:moveTo>
                    <a:pt x="180" y="0"/>
                  </a:moveTo>
                  <a:lnTo>
                    <a:pt x="180" y="0"/>
                  </a:lnTo>
                  <a:lnTo>
                    <a:pt x="162" y="0"/>
                  </a:lnTo>
                  <a:lnTo>
                    <a:pt x="144" y="3"/>
                  </a:lnTo>
                  <a:lnTo>
                    <a:pt x="126" y="7"/>
                  </a:lnTo>
                  <a:lnTo>
                    <a:pt x="110" y="14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1"/>
                  </a:lnTo>
                  <a:lnTo>
                    <a:pt x="52" y="52"/>
                  </a:lnTo>
                  <a:lnTo>
                    <a:pt x="42" y="64"/>
                  </a:lnTo>
                  <a:lnTo>
                    <a:pt x="31" y="78"/>
                  </a:lnTo>
                  <a:lnTo>
                    <a:pt x="22" y="93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4" y="143"/>
                  </a:lnTo>
                  <a:lnTo>
                    <a:pt x="2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0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79"/>
                  </a:lnTo>
                  <a:lnTo>
                    <a:pt x="359" y="161"/>
                  </a:lnTo>
                  <a:lnTo>
                    <a:pt x="355" y="143"/>
                  </a:lnTo>
                  <a:lnTo>
                    <a:pt x="352" y="125"/>
                  </a:lnTo>
                  <a:lnTo>
                    <a:pt x="344" y="109"/>
                  </a:lnTo>
                  <a:lnTo>
                    <a:pt x="337" y="93"/>
                  </a:lnTo>
                  <a:lnTo>
                    <a:pt x="328" y="78"/>
                  </a:lnTo>
                  <a:lnTo>
                    <a:pt x="318" y="64"/>
                  </a:lnTo>
                  <a:lnTo>
                    <a:pt x="307" y="52"/>
                  </a:lnTo>
                  <a:lnTo>
                    <a:pt x="294" y="41"/>
                  </a:lnTo>
                  <a:lnTo>
                    <a:pt x="280" y="30"/>
                  </a:lnTo>
                  <a:lnTo>
                    <a:pt x="266" y="21"/>
                  </a:lnTo>
                  <a:lnTo>
                    <a:pt x="249" y="14"/>
                  </a:lnTo>
                  <a:lnTo>
                    <a:pt x="233" y="7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4" name="Freeform 121">
              <a:extLst>
                <a:ext uri="{FF2B5EF4-FFF2-40B4-BE49-F238E27FC236}">
                  <a16:creationId xmlns:a16="http://schemas.microsoft.com/office/drawing/2014/main" id="{3816E8CA-FA92-4E04-86DF-C234CC6CA5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8 w 179"/>
                <a:gd name="T11" fmla="*/ 177 h 179"/>
                <a:gd name="T12" fmla="*/ 36 w 179"/>
                <a:gd name="T13" fmla="*/ 175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7 h 179"/>
                <a:gd name="T20" fmla="*/ 100 w 179"/>
                <a:gd name="T21" fmla="*/ 149 h 179"/>
                <a:gd name="T22" fmla="*/ 115 w 179"/>
                <a:gd name="T23" fmla="*/ 138 h 179"/>
                <a:gd name="T24" fmla="*/ 127 w 179"/>
                <a:gd name="T25" fmla="*/ 127 h 179"/>
                <a:gd name="T26" fmla="*/ 138 w 179"/>
                <a:gd name="T27" fmla="*/ 114 h 179"/>
                <a:gd name="T28" fmla="*/ 149 w 179"/>
                <a:gd name="T29" fmla="*/ 100 h 179"/>
                <a:gd name="T30" fmla="*/ 158 w 179"/>
                <a:gd name="T31" fmla="*/ 86 h 179"/>
                <a:gd name="T32" fmla="*/ 165 w 179"/>
                <a:gd name="T33" fmla="*/ 70 h 179"/>
                <a:gd name="T34" fmla="*/ 172 w 179"/>
                <a:gd name="T35" fmla="*/ 54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94D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" name="Freeform 122">
              <a:extLst>
                <a:ext uri="{FF2B5EF4-FFF2-40B4-BE49-F238E27FC236}">
                  <a16:creationId xmlns:a16="http://schemas.microsoft.com/office/drawing/2014/main" id="{92C2AAD2-0105-4BC0-BFAC-B9DE634D69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47447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179 h 179"/>
                <a:gd name="T6" fmla="*/ 0 w 179"/>
                <a:gd name="T7" fmla="*/ 179 h 179"/>
                <a:gd name="T8" fmla="*/ 0 w 179"/>
                <a:gd name="T9" fmla="*/ 179 h 179"/>
                <a:gd name="T10" fmla="*/ 18 w 179"/>
                <a:gd name="T11" fmla="*/ 177 h 179"/>
                <a:gd name="T12" fmla="*/ 36 w 179"/>
                <a:gd name="T13" fmla="*/ 175 h 179"/>
                <a:gd name="T14" fmla="*/ 54 w 179"/>
                <a:gd name="T15" fmla="*/ 170 h 179"/>
                <a:gd name="T16" fmla="*/ 70 w 179"/>
                <a:gd name="T17" fmla="*/ 165 h 179"/>
                <a:gd name="T18" fmla="*/ 86 w 179"/>
                <a:gd name="T19" fmla="*/ 157 h 179"/>
                <a:gd name="T20" fmla="*/ 100 w 179"/>
                <a:gd name="T21" fmla="*/ 149 h 179"/>
                <a:gd name="T22" fmla="*/ 115 w 179"/>
                <a:gd name="T23" fmla="*/ 138 h 179"/>
                <a:gd name="T24" fmla="*/ 127 w 179"/>
                <a:gd name="T25" fmla="*/ 127 h 179"/>
                <a:gd name="T26" fmla="*/ 138 w 179"/>
                <a:gd name="T27" fmla="*/ 114 h 179"/>
                <a:gd name="T28" fmla="*/ 149 w 179"/>
                <a:gd name="T29" fmla="*/ 100 h 179"/>
                <a:gd name="T30" fmla="*/ 158 w 179"/>
                <a:gd name="T31" fmla="*/ 86 h 179"/>
                <a:gd name="T32" fmla="*/ 165 w 179"/>
                <a:gd name="T33" fmla="*/ 70 h 179"/>
                <a:gd name="T34" fmla="*/ 172 w 179"/>
                <a:gd name="T35" fmla="*/ 54 h 179"/>
                <a:gd name="T36" fmla="*/ 176 w 179"/>
                <a:gd name="T37" fmla="*/ 36 h 179"/>
                <a:gd name="T38" fmla="*/ 179 w 179"/>
                <a:gd name="T39" fmla="*/ 18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0" y="149"/>
                  </a:lnTo>
                  <a:lnTo>
                    <a:pt x="115" y="138"/>
                  </a:lnTo>
                  <a:lnTo>
                    <a:pt x="127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2" y="54"/>
                  </a:lnTo>
                  <a:lnTo>
                    <a:pt x="176" y="36"/>
                  </a:lnTo>
                  <a:lnTo>
                    <a:pt x="179" y="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" name="Freeform 123">
              <a:extLst>
                <a:ext uri="{FF2B5EF4-FFF2-40B4-BE49-F238E27FC236}">
                  <a16:creationId xmlns:a16="http://schemas.microsoft.com/office/drawing/2014/main" id="{0BF8C63F-903B-43DE-AFE5-D175FD912F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3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1 w 179"/>
                <a:gd name="T17" fmla="*/ 86 h 179"/>
                <a:gd name="T18" fmla="*/ 30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4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3757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" name="Freeform 124">
              <a:extLst>
                <a:ext uri="{FF2B5EF4-FFF2-40B4-BE49-F238E27FC236}">
                  <a16:creationId xmlns:a16="http://schemas.microsoft.com/office/drawing/2014/main" id="{50E84EE5-4D05-4769-AE17-4DDC17E560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63284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179 w 179"/>
                <a:gd name="T3" fmla="*/ 0 h 179"/>
                <a:gd name="T4" fmla="*/ 0 w 179"/>
                <a:gd name="T5" fmla="*/ 0 h 179"/>
                <a:gd name="T6" fmla="*/ 0 w 179"/>
                <a:gd name="T7" fmla="*/ 0 h 179"/>
                <a:gd name="T8" fmla="*/ 2 w 179"/>
                <a:gd name="T9" fmla="*/ 18 h 179"/>
                <a:gd name="T10" fmla="*/ 3 w 179"/>
                <a:gd name="T11" fmla="*/ 36 h 179"/>
                <a:gd name="T12" fmla="*/ 9 w 179"/>
                <a:gd name="T13" fmla="*/ 54 h 179"/>
                <a:gd name="T14" fmla="*/ 14 w 179"/>
                <a:gd name="T15" fmla="*/ 70 h 179"/>
                <a:gd name="T16" fmla="*/ 21 w 179"/>
                <a:gd name="T17" fmla="*/ 86 h 179"/>
                <a:gd name="T18" fmla="*/ 30 w 179"/>
                <a:gd name="T19" fmla="*/ 100 h 179"/>
                <a:gd name="T20" fmla="*/ 41 w 179"/>
                <a:gd name="T21" fmla="*/ 114 h 179"/>
                <a:gd name="T22" fmla="*/ 52 w 179"/>
                <a:gd name="T23" fmla="*/ 127 h 179"/>
                <a:gd name="T24" fmla="*/ 64 w 179"/>
                <a:gd name="T25" fmla="*/ 138 h 179"/>
                <a:gd name="T26" fmla="*/ 79 w 179"/>
                <a:gd name="T27" fmla="*/ 149 h 179"/>
                <a:gd name="T28" fmla="*/ 93 w 179"/>
                <a:gd name="T29" fmla="*/ 157 h 179"/>
                <a:gd name="T30" fmla="*/ 109 w 179"/>
                <a:gd name="T31" fmla="*/ 165 h 179"/>
                <a:gd name="T32" fmla="*/ 125 w 179"/>
                <a:gd name="T33" fmla="*/ 170 h 179"/>
                <a:gd name="T34" fmla="*/ 143 w 179"/>
                <a:gd name="T35" fmla="*/ 175 h 179"/>
                <a:gd name="T36" fmla="*/ 161 w 179"/>
                <a:gd name="T37" fmla="*/ 177 h 179"/>
                <a:gd name="T38" fmla="*/ 179 w 179"/>
                <a:gd name="T39" fmla="*/ 179 h 179"/>
                <a:gd name="T40" fmla="*/ 179 w 179"/>
                <a:gd name="T4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" name="Freeform 125">
              <a:extLst>
                <a:ext uri="{FF2B5EF4-FFF2-40B4-BE49-F238E27FC236}">
                  <a16:creationId xmlns:a16="http://schemas.microsoft.com/office/drawing/2014/main" id="{5280FDA8-2BBE-40E8-B62A-DBF63DE212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3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3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22A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" name="Freeform 126">
              <a:extLst>
                <a:ext uri="{FF2B5EF4-FFF2-40B4-BE49-F238E27FC236}">
                  <a16:creationId xmlns:a16="http://schemas.microsoft.com/office/drawing/2014/main" id="{CF4BFE3B-2D25-4D6D-8C22-5694E72662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15772" y="5839991"/>
              <a:ext cx="285750" cy="284163"/>
            </a:xfrm>
            <a:custGeom>
              <a:avLst/>
              <a:gdLst>
                <a:gd name="T0" fmla="*/ 180 w 180"/>
                <a:gd name="T1" fmla="*/ 0 h 179"/>
                <a:gd name="T2" fmla="*/ 0 w 180"/>
                <a:gd name="T3" fmla="*/ 0 h 179"/>
                <a:gd name="T4" fmla="*/ 0 w 180"/>
                <a:gd name="T5" fmla="*/ 179 h 179"/>
                <a:gd name="T6" fmla="*/ 0 w 180"/>
                <a:gd name="T7" fmla="*/ 179 h 179"/>
                <a:gd name="T8" fmla="*/ 18 w 180"/>
                <a:gd name="T9" fmla="*/ 177 h 179"/>
                <a:gd name="T10" fmla="*/ 36 w 180"/>
                <a:gd name="T11" fmla="*/ 175 h 179"/>
                <a:gd name="T12" fmla="*/ 54 w 180"/>
                <a:gd name="T13" fmla="*/ 170 h 179"/>
                <a:gd name="T14" fmla="*/ 70 w 180"/>
                <a:gd name="T15" fmla="*/ 165 h 179"/>
                <a:gd name="T16" fmla="*/ 86 w 180"/>
                <a:gd name="T17" fmla="*/ 157 h 179"/>
                <a:gd name="T18" fmla="*/ 101 w 180"/>
                <a:gd name="T19" fmla="*/ 149 h 179"/>
                <a:gd name="T20" fmla="*/ 115 w 180"/>
                <a:gd name="T21" fmla="*/ 138 h 179"/>
                <a:gd name="T22" fmla="*/ 128 w 180"/>
                <a:gd name="T23" fmla="*/ 127 h 179"/>
                <a:gd name="T24" fmla="*/ 138 w 180"/>
                <a:gd name="T25" fmla="*/ 114 h 179"/>
                <a:gd name="T26" fmla="*/ 149 w 180"/>
                <a:gd name="T27" fmla="*/ 100 h 179"/>
                <a:gd name="T28" fmla="*/ 158 w 180"/>
                <a:gd name="T29" fmla="*/ 86 h 179"/>
                <a:gd name="T30" fmla="*/ 165 w 180"/>
                <a:gd name="T31" fmla="*/ 70 h 179"/>
                <a:gd name="T32" fmla="*/ 173 w 180"/>
                <a:gd name="T33" fmla="*/ 54 h 179"/>
                <a:gd name="T34" fmla="*/ 176 w 180"/>
                <a:gd name="T35" fmla="*/ 36 h 179"/>
                <a:gd name="T36" fmla="*/ 180 w 180"/>
                <a:gd name="T37" fmla="*/ 18 h 179"/>
                <a:gd name="T38" fmla="*/ 180 w 180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179">
                  <a:moveTo>
                    <a:pt x="18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8" y="177"/>
                  </a:lnTo>
                  <a:lnTo>
                    <a:pt x="36" y="175"/>
                  </a:lnTo>
                  <a:lnTo>
                    <a:pt x="54" y="170"/>
                  </a:lnTo>
                  <a:lnTo>
                    <a:pt x="70" y="165"/>
                  </a:lnTo>
                  <a:lnTo>
                    <a:pt x="86" y="157"/>
                  </a:lnTo>
                  <a:lnTo>
                    <a:pt x="101" y="149"/>
                  </a:lnTo>
                  <a:lnTo>
                    <a:pt x="115" y="138"/>
                  </a:lnTo>
                  <a:lnTo>
                    <a:pt x="128" y="127"/>
                  </a:lnTo>
                  <a:lnTo>
                    <a:pt x="138" y="114"/>
                  </a:lnTo>
                  <a:lnTo>
                    <a:pt x="149" y="100"/>
                  </a:lnTo>
                  <a:lnTo>
                    <a:pt x="158" y="86"/>
                  </a:lnTo>
                  <a:lnTo>
                    <a:pt x="165" y="70"/>
                  </a:lnTo>
                  <a:lnTo>
                    <a:pt x="173" y="54"/>
                  </a:lnTo>
                  <a:lnTo>
                    <a:pt x="176" y="36"/>
                  </a:lnTo>
                  <a:lnTo>
                    <a:pt x="180" y="18"/>
                  </a:lnTo>
                  <a:lnTo>
                    <a:pt x="1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" name="Freeform 127">
              <a:extLst>
                <a:ext uri="{FF2B5EF4-FFF2-40B4-BE49-F238E27FC236}">
                  <a16:creationId xmlns:a16="http://schemas.microsoft.com/office/drawing/2014/main" id="{015128FE-C4B2-49DC-A006-8DF0AEECDC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56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6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" name="Freeform 128">
              <a:extLst>
                <a:ext uri="{FF2B5EF4-FFF2-40B4-BE49-F238E27FC236}">
                  <a16:creationId xmlns:a16="http://schemas.microsoft.com/office/drawing/2014/main" id="{C6B6FE7D-02EB-4296-93BB-D70DDAD7C2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5684" y="5555828"/>
              <a:ext cx="284163" cy="284163"/>
            </a:xfrm>
            <a:custGeom>
              <a:avLst/>
              <a:gdLst>
                <a:gd name="T0" fmla="*/ 0 w 179"/>
                <a:gd name="T1" fmla="*/ 0 h 179"/>
                <a:gd name="T2" fmla="*/ 0 w 179"/>
                <a:gd name="T3" fmla="*/ 179 h 179"/>
                <a:gd name="T4" fmla="*/ 179 w 179"/>
                <a:gd name="T5" fmla="*/ 179 h 179"/>
                <a:gd name="T6" fmla="*/ 179 w 179"/>
                <a:gd name="T7" fmla="*/ 179 h 179"/>
                <a:gd name="T8" fmla="*/ 179 w 179"/>
                <a:gd name="T9" fmla="*/ 161 h 179"/>
                <a:gd name="T10" fmla="*/ 176 w 179"/>
                <a:gd name="T11" fmla="*/ 143 h 179"/>
                <a:gd name="T12" fmla="*/ 172 w 179"/>
                <a:gd name="T13" fmla="*/ 125 h 179"/>
                <a:gd name="T14" fmla="*/ 165 w 179"/>
                <a:gd name="T15" fmla="*/ 109 h 179"/>
                <a:gd name="T16" fmla="*/ 158 w 179"/>
                <a:gd name="T17" fmla="*/ 93 h 179"/>
                <a:gd name="T18" fmla="*/ 149 w 179"/>
                <a:gd name="T19" fmla="*/ 78 h 179"/>
                <a:gd name="T20" fmla="*/ 138 w 179"/>
                <a:gd name="T21" fmla="*/ 64 h 179"/>
                <a:gd name="T22" fmla="*/ 127 w 179"/>
                <a:gd name="T23" fmla="*/ 52 h 179"/>
                <a:gd name="T24" fmla="*/ 115 w 179"/>
                <a:gd name="T25" fmla="*/ 41 h 179"/>
                <a:gd name="T26" fmla="*/ 100 w 179"/>
                <a:gd name="T27" fmla="*/ 30 h 179"/>
                <a:gd name="T28" fmla="*/ 86 w 179"/>
                <a:gd name="T29" fmla="*/ 21 h 179"/>
                <a:gd name="T30" fmla="*/ 70 w 179"/>
                <a:gd name="T31" fmla="*/ 14 h 179"/>
                <a:gd name="T32" fmla="*/ 54 w 179"/>
                <a:gd name="T33" fmla="*/ 7 h 179"/>
                <a:gd name="T34" fmla="*/ 36 w 179"/>
                <a:gd name="T35" fmla="*/ 3 h 179"/>
                <a:gd name="T36" fmla="*/ 18 w 179"/>
                <a:gd name="T37" fmla="*/ 0 h 179"/>
                <a:gd name="T38" fmla="*/ 0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0" y="0"/>
                  </a:moveTo>
                  <a:lnTo>
                    <a:pt x="0" y="179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79" y="161"/>
                  </a:lnTo>
                  <a:lnTo>
                    <a:pt x="176" y="143"/>
                  </a:lnTo>
                  <a:lnTo>
                    <a:pt x="172" y="125"/>
                  </a:lnTo>
                  <a:lnTo>
                    <a:pt x="165" y="109"/>
                  </a:lnTo>
                  <a:lnTo>
                    <a:pt x="158" y="93"/>
                  </a:lnTo>
                  <a:lnTo>
                    <a:pt x="149" y="78"/>
                  </a:lnTo>
                  <a:lnTo>
                    <a:pt x="138" y="64"/>
                  </a:lnTo>
                  <a:lnTo>
                    <a:pt x="127" y="52"/>
                  </a:lnTo>
                  <a:lnTo>
                    <a:pt x="115" y="41"/>
                  </a:lnTo>
                  <a:lnTo>
                    <a:pt x="100" y="30"/>
                  </a:lnTo>
                  <a:lnTo>
                    <a:pt x="86" y="21"/>
                  </a:lnTo>
                  <a:lnTo>
                    <a:pt x="70" y="14"/>
                  </a:lnTo>
                  <a:lnTo>
                    <a:pt x="54" y="7"/>
                  </a:lnTo>
                  <a:lnTo>
                    <a:pt x="36" y="3"/>
                  </a:lnTo>
                  <a:lnTo>
                    <a:pt x="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" name="Freeform 129">
              <a:extLst>
                <a:ext uri="{FF2B5EF4-FFF2-40B4-BE49-F238E27FC236}">
                  <a16:creationId xmlns:a16="http://schemas.microsoft.com/office/drawing/2014/main" id="{0E27BDE0-68A0-4B01-BAD2-1506871D4D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4 h 179"/>
                <a:gd name="T14" fmla="*/ 14 w 359"/>
                <a:gd name="T15" fmla="*/ 70 h 179"/>
                <a:gd name="T16" fmla="*/ 22 w 359"/>
                <a:gd name="T17" fmla="*/ 86 h 179"/>
                <a:gd name="T18" fmla="*/ 31 w 359"/>
                <a:gd name="T19" fmla="*/ 100 h 179"/>
                <a:gd name="T20" fmla="*/ 41 w 359"/>
                <a:gd name="T21" fmla="*/ 114 h 179"/>
                <a:gd name="T22" fmla="*/ 52 w 359"/>
                <a:gd name="T23" fmla="*/ 127 h 179"/>
                <a:gd name="T24" fmla="*/ 65 w 359"/>
                <a:gd name="T25" fmla="*/ 138 h 179"/>
                <a:gd name="T26" fmla="*/ 79 w 359"/>
                <a:gd name="T27" fmla="*/ 149 h 179"/>
                <a:gd name="T28" fmla="*/ 93 w 359"/>
                <a:gd name="T29" fmla="*/ 157 h 179"/>
                <a:gd name="T30" fmla="*/ 109 w 359"/>
                <a:gd name="T31" fmla="*/ 165 h 179"/>
                <a:gd name="T32" fmla="*/ 126 w 359"/>
                <a:gd name="T33" fmla="*/ 170 h 179"/>
                <a:gd name="T34" fmla="*/ 143 w 359"/>
                <a:gd name="T35" fmla="*/ 175 h 179"/>
                <a:gd name="T36" fmla="*/ 161 w 359"/>
                <a:gd name="T37" fmla="*/ 177 h 179"/>
                <a:gd name="T38" fmla="*/ 179 w 359"/>
                <a:gd name="T39" fmla="*/ 179 h 179"/>
                <a:gd name="T40" fmla="*/ 179 w 359"/>
                <a:gd name="T41" fmla="*/ 179 h 179"/>
                <a:gd name="T42" fmla="*/ 197 w 359"/>
                <a:gd name="T43" fmla="*/ 177 h 179"/>
                <a:gd name="T44" fmla="*/ 215 w 359"/>
                <a:gd name="T45" fmla="*/ 175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7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7 h 179"/>
                <a:gd name="T58" fmla="*/ 317 w 359"/>
                <a:gd name="T59" fmla="*/ 114 h 179"/>
                <a:gd name="T60" fmla="*/ 328 w 359"/>
                <a:gd name="T61" fmla="*/ 100 h 179"/>
                <a:gd name="T62" fmla="*/ 337 w 359"/>
                <a:gd name="T63" fmla="*/ 86 h 179"/>
                <a:gd name="T64" fmla="*/ 344 w 359"/>
                <a:gd name="T65" fmla="*/ 70 h 179"/>
                <a:gd name="T66" fmla="*/ 351 w 359"/>
                <a:gd name="T67" fmla="*/ 54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  <a:gd name="T74" fmla="*/ 359 w 359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6DB6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" name="Freeform 130">
              <a:extLst>
                <a:ext uri="{FF2B5EF4-FFF2-40B4-BE49-F238E27FC236}">
                  <a16:creationId xmlns:a16="http://schemas.microsoft.com/office/drawing/2014/main" id="{DEB875EF-BAE3-46F2-9865-7FA101C4F3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69847" y="5839991"/>
              <a:ext cx="569913" cy="284163"/>
            </a:xfrm>
            <a:custGeom>
              <a:avLst/>
              <a:gdLst>
                <a:gd name="T0" fmla="*/ 359 w 359"/>
                <a:gd name="T1" fmla="*/ 0 h 179"/>
                <a:gd name="T2" fmla="*/ 179 w 359"/>
                <a:gd name="T3" fmla="*/ 0 h 179"/>
                <a:gd name="T4" fmla="*/ 0 w 359"/>
                <a:gd name="T5" fmla="*/ 0 h 179"/>
                <a:gd name="T6" fmla="*/ 0 w 359"/>
                <a:gd name="T7" fmla="*/ 0 h 179"/>
                <a:gd name="T8" fmla="*/ 2 w 359"/>
                <a:gd name="T9" fmla="*/ 18 h 179"/>
                <a:gd name="T10" fmla="*/ 4 w 359"/>
                <a:gd name="T11" fmla="*/ 36 h 179"/>
                <a:gd name="T12" fmla="*/ 9 w 359"/>
                <a:gd name="T13" fmla="*/ 54 h 179"/>
                <a:gd name="T14" fmla="*/ 14 w 359"/>
                <a:gd name="T15" fmla="*/ 70 h 179"/>
                <a:gd name="T16" fmla="*/ 22 w 359"/>
                <a:gd name="T17" fmla="*/ 86 h 179"/>
                <a:gd name="T18" fmla="*/ 31 w 359"/>
                <a:gd name="T19" fmla="*/ 100 h 179"/>
                <a:gd name="T20" fmla="*/ 41 w 359"/>
                <a:gd name="T21" fmla="*/ 114 h 179"/>
                <a:gd name="T22" fmla="*/ 52 w 359"/>
                <a:gd name="T23" fmla="*/ 127 h 179"/>
                <a:gd name="T24" fmla="*/ 65 w 359"/>
                <a:gd name="T25" fmla="*/ 138 h 179"/>
                <a:gd name="T26" fmla="*/ 79 w 359"/>
                <a:gd name="T27" fmla="*/ 149 h 179"/>
                <a:gd name="T28" fmla="*/ 93 w 359"/>
                <a:gd name="T29" fmla="*/ 157 h 179"/>
                <a:gd name="T30" fmla="*/ 109 w 359"/>
                <a:gd name="T31" fmla="*/ 165 h 179"/>
                <a:gd name="T32" fmla="*/ 126 w 359"/>
                <a:gd name="T33" fmla="*/ 170 h 179"/>
                <a:gd name="T34" fmla="*/ 143 w 359"/>
                <a:gd name="T35" fmla="*/ 175 h 179"/>
                <a:gd name="T36" fmla="*/ 161 w 359"/>
                <a:gd name="T37" fmla="*/ 177 h 179"/>
                <a:gd name="T38" fmla="*/ 179 w 359"/>
                <a:gd name="T39" fmla="*/ 179 h 179"/>
                <a:gd name="T40" fmla="*/ 179 w 359"/>
                <a:gd name="T41" fmla="*/ 179 h 179"/>
                <a:gd name="T42" fmla="*/ 197 w 359"/>
                <a:gd name="T43" fmla="*/ 177 h 179"/>
                <a:gd name="T44" fmla="*/ 215 w 359"/>
                <a:gd name="T45" fmla="*/ 175 h 179"/>
                <a:gd name="T46" fmla="*/ 233 w 359"/>
                <a:gd name="T47" fmla="*/ 170 h 179"/>
                <a:gd name="T48" fmla="*/ 249 w 359"/>
                <a:gd name="T49" fmla="*/ 165 h 179"/>
                <a:gd name="T50" fmla="*/ 265 w 359"/>
                <a:gd name="T51" fmla="*/ 157 h 179"/>
                <a:gd name="T52" fmla="*/ 280 w 359"/>
                <a:gd name="T53" fmla="*/ 149 h 179"/>
                <a:gd name="T54" fmla="*/ 294 w 359"/>
                <a:gd name="T55" fmla="*/ 138 h 179"/>
                <a:gd name="T56" fmla="*/ 307 w 359"/>
                <a:gd name="T57" fmla="*/ 127 h 179"/>
                <a:gd name="T58" fmla="*/ 317 w 359"/>
                <a:gd name="T59" fmla="*/ 114 h 179"/>
                <a:gd name="T60" fmla="*/ 328 w 359"/>
                <a:gd name="T61" fmla="*/ 100 h 179"/>
                <a:gd name="T62" fmla="*/ 337 w 359"/>
                <a:gd name="T63" fmla="*/ 86 h 179"/>
                <a:gd name="T64" fmla="*/ 344 w 359"/>
                <a:gd name="T65" fmla="*/ 70 h 179"/>
                <a:gd name="T66" fmla="*/ 351 w 359"/>
                <a:gd name="T67" fmla="*/ 54 h 179"/>
                <a:gd name="T68" fmla="*/ 355 w 359"/>
                <a:gd name="T69" fmla="*/ 36 h 179"/>
                <a:gd name="T70" fmla="*/ 359 w 359"/>
                <a:gd name="T71" fmla="*/ 18 h 179"/>
                <a:gd name="T72" fmla="*/ 359 w 359"/>
                <a:gd name="T73" fmla="*/ 0 h 179"/>
                <a:gd name="T74" fmla="*/ 359 w 359"/>
                <a:gd name="T7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" h="179">
                  <a:moveTo>
                    <a:pt x="359" y="0"/>
                  </a:moveTo>
                  <a:lnTo>
                    <a:pt x="1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2" y="86"/>
                  </a:lnTo>
                  <a:lnTo>
                    <a:pt x="31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5" y="138"/>
                  </a:lnTo>
                  <a:lnTo>
                    <a:pt x="79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6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179"/>
                  </a:lnTo>
                  <a:lnTo>
                    <a:pt x="197" y="177"/>
                  </a:lnTo>
                  <a:lnTo>
                    <a:pt x="215" y="175"/>
                  </a:lnTo>
                  <a:lnTo>
                    <a:pt x="233" y="170"/>
                  </a:lnTo>
                  <a:lnTo>
                    <a:pt x="249" y="165"/>
                  </a:lnTo>
                  <a:lnTo>
                    <a:pt x="265" y="157"/>
                  </a:lnTo>
                  <a:lnTo>
                    <a:pt x="280" y="149"/>
                  </a:lnTo>
                  <a:lnTo>
                    <a:pt x="294" y="138"/>
                  </a:lnTo>
                  <a:lnTo>
                    <a:pt x="307" y="127"/>
                  </a:lnTo>
                  <a:lnTo>
                    <a:pt x="317" y="114"/>
                  </a:lnTo>
                  <a:lnTo>
                    <a:pt x="328" y="100"/>
                  </a:lnTo>
                  <a:lnTo>
                    <a:pt x="337" y="86"/>
                  </a:lnTo>
                  <a:lnTo>
                    <a:pt x="344" y="70"/>
                  </a:lnTo>
                  <a:lnTo>
                    <a:pt x="351" y="54"/>
                  </a:lnTo>
                  <a:lnTo>
                    <a:pt x="355" y="36"/>
                  </a:lnTo>
                  <a:lnTo>
                    <a:pt x="359" y="18"/>
                  </a:lnTo>
                  <a:lnTo>
                    <a:pt x="359" y="0"/>
                  </a:lnTo>
                  <a:lnTo>
                    <a:pt x="3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4" name="Freeform 131">
              <a:extLst>
                <a:ext uri="{FF2B5EF4-FFF2-40B4-BE49-F238E27FC236}">
                  <a16:creationId xmlns:a16="http://schemas.microsoft.com/office/drawing/2014/main" id="{A553B539-76E3-4E44-BBE6-3E7316B6AA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8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3 w 358"/>
                <a:gd name="T31" fmla="*/ 143 h 358"/>
                <a:gd name="T32" fmla="*/ 1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358 h 358"/>
                <a:gd name="T46" fmla="*/ 197 w 358"/>
                <a:gd name="T47" fmla="*/ 356 h 358"/>
                <a:gd name="T48" fmla="*/ 215 w 358"/>
                <a:gd name="T49" fmla="*/ 354 h 358"/>
                <a:gd name="T50" fmla="*/ 233 w 358"/>
                <a:gd name="T51" fmla="*/ 349 h 358"/>
                <a:gd name="T52" fmla="*/ 249 w 358"/>
                <a:gd name="T53" fmla="*/ 344 h 358"/>
                <a:gd name="T54" fmla="*/ 265 w 358"/>
                <a:gd name="T55" fmla="*/ 336 h 358"/>
                <a:gd name="T56" fmla="*/ 279 w 358"/>
                <a:gd name="T57" fmla="*/ 328 h 358"/>
                <a:gd name="T58" fmla="*/ 293 w 358"/>
                <a:gd name="T59" fmla="*/ 317 h 358"/>
                <a:gd name="T60" fmla="*/ 306 w 358"/>
                <a:gd name="T61" fmla="*/ 306 h 358"/>
                <a:gd name="T62" fmla="*/ 317 w 358"/>
                <a:gd name="T63" fmla="*/ 293 h 358"/>
                <a:gd name="T64" fmla="*/ 328 w 358"/>
                <a:gd name="T65" fmla="*/ 279 h 358"/>
                <a:gd name="T66" fmla="*/ 336 w 358"/>
                <a:gd name="T67" fmla="*/ 265 h 358"/>
                <a:gd name="T68" fmla="*/ 344 w 358"/>
                <a:gd name="T69" fmla="*/ 249 h 358"/>
                <a:gd name="T70" fmla="*/ 351 w 358"/>
                <a:gd name="T71" fmla="*/ 233 h 358"/>
                <a:gd name="T72" fmla="*/ 354 w 358"/>
                <a:gd name="T73" fmla="*/ 215 h 358"/>
                <a:gd name="T74" fmla="*/ 358 w 358"/>
                <a:gd name="T75" fmla="*/ 197 h 358"/>
                <a:gd name="T76" fmla="*/ 358 w 358"/>
                <a:gd name="T77" fmla="*/ 179 h 358"/>
                <a:gd name="T78" fmla="*/ 179 w 358"/>
                <a:gd name="T79" fmla="*/ 179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97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5" y="336"/>
                  </a:lnTo>
                  <a:lnTo>
                    <a:pt x="279" y="328"/>
                  </a:lnTo>
                  <a:lnTo>
                    <a:pt x="293" y="317"/>
                  </a:lnTo>
                  <a:lnTo>
                    <a:pt x="306" y="306"/>
                  </a:lnTo>
                  <a:lnTo>
                    <a:pt x="317" y="293"/>
                  </a:lnTo>
                  <a:lnTo>
                    <a:pt x="328" y="279"/>
                  </a:lnTo>
                  <a:lnTo>
                    <a:pt x="336" y="265"/>
                  </a:lnTo>
                  <a:lnTo>
                    <a:pt x="344" y="249"/>
                  </a:lnTo>
                  <a:lnTo>
                    <a:pt x="351" y="233"/>
                  </a:lnTo>
                  <a:lnTo>
                    <a:pt x="354" y="215"/>
                  </a:lnTo>
                  <a:lnTo>
                    <a:pt x="358" y="197"/>
                  </a:lnTo>
                  <a:lnTo>
                    <a:pt x="358" y="179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50B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5" name="Freeform 132">
              <a:extLst>
                <a:ext uri="{FF2B5EF4-FFF2-40B4-BE49-F238E27FC236}">
                  <a16:creationId xmlns:a16="http://schemas.microsoft.com/office/drawing/2014/main" id="{E95316B8-5EFB-4D41-A015-4C22C75321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555828"/>
              <a:ext cx="568325" cy="568325"/>
            </a:xfrm>
            <a:custGeom>
              <a:avLst/>
              <a:gdLst>
                <a:gd name="T0" fmla="*/ 179 w 358"/>
                <a:gd name="T1" fmla="*/ 0 h 358"/>
                <a:gd name="T2" fmla="*/ 179 w 358"/>
                <a:gd name="T3" fmla="*/ 0 h 358"/>
                <a:gd name="T4" fmla="*/ 161 w 358"/>
                <a:gd name="T5" fmla="*/ 0 h 358"/>
                <a:gd name="T6" fmla="*/ 143 w 358"/>
                <a:gd name="T7" fmla="*/ 3 h 358"/>
                <a:gd name="T8" fmla="*/ 125 w 358"/>
                <a:gd name="T9" fmla="*/ 7 h 358"/>
                <a:gd name="T10" fmla="*/ 109 w 358"/>
                <a:gd name="T11" fmla="*/ 14 h 358"/>
                <a:gd name="T12" fmla="*/ 93 w 358"/>
                <a:gd name="T13" fmla="*/ 21 h 358"/>
                <a:gd name="T14" fmla="*/ 78 w 358"/>
                <a:gd name="T15" fmla="*/ 30 h 358"/>
                <a:gd name="T16" fmla="*/ 64 w 358"/>
                <a:gd name="T17" fmla="*/ 41 h 358"/>
                <a:gd name="T18" fmla="*/ 52 w 358"/>
                <a:gd name="T19" fmla="*/ 52 h 358"/>
                <a:gd name="T20" fmla="*/ 41 w 358"/>
                <a:gd name="T21" fmla="*/ 64 h 358"/>
                <a:gd name="T22" fmla="*/ 30 w 358"/>
                <a:gd name="T23" fmla="*/ 78 h 358"/>
                <a:gd name="T24" fmla="*/ 21 w 358"/>
                <a:gd name="T25" fmla="*/ 93 h 358"/>
                <a:gd name="T26" fmla="*/ 14 w 358"/>
                <a:gd name="T27" fmla="*/ 109 h 358"/>
                <a:gd name="T28" fmla="*/ 9 w 358"/>
                <a:gd name="T29" fmla="*/ 125 h 358"/>
                <a:gd name="T30" fmla="*/ 3 w 358"/>
                <a:gd name="T31" fmla="*/ 143 h 358"/>
                <a:gd name="T32" fmla="*/ 1 w 358"/>
                <a:gd name="T33" fmla="*/ 161 h 358"/>
                <a:gd name="T34" fmla="*/ 0 w 358"/>
                <a:gd name="T35" fmla="*/ 179 h 358"/>
                <a:gd name="T36" fmla="*/ 0 w 358"/>
                <a:gd name="T37" fmla="*/ 179 h 358"/>
                <a:gd name="T38" fmla="*/ 179 w 358"/>
                <a:gd name="T39" fmla="*/ 179 h 358"/>
                <a:gd name="T40" fmla="*/ 179 w 358"/>
                <a:gd name="T41" fmla="*/ 358 h 358"/>
                <a:gd name="T42" fmla="*/ 179 w 358"/>
                <a:gd name="T43" fmla="*/ 358 h 358"/>
                <a:gd name="T44" fmla="*/ 179 w 358"/>
                <a:gd name="T45" fmla="*/ 358 h 358"/>
                <a:gd name="T46" fmla="*/ 197 w 358"/>
                <a:gd name="T47" fmla="*/ 356 h 358"/>
                <a:gd name="T48" fmla="*/ 215 w 358"/>
                <a:gd name="T49" fmla="*/ 354 h 358"/>
                <a:gd name="T50" fmla="*/ 233 w 358"/>
                <a:gd name="T51" fmla="*/ 349 h 358"/>
                <a:gd name="T52" fmla="*/ 249 w 358"/>
                <a:gd name="T53" fmla="*/ 344 h 358"/>
                <a:gd name="T54" fmla="*/ 265 w 358"/>
                <a:gd name="T55" fmla="*/ 336 h 358"/>
                <a:gd name="T56" fmla="*/ 279 w 358"/>
                <a:gd name="T57" fmla="*/ 328 h 358"/>
                <a:gd name="T58" fmla="*/ 293 w 358"/>
                <a:gd name="T59" fmla="*/ 317 h 358"/>
                <a:gd name="T60" fmla="*/ 306 w 358"/>
                <a:gd name="T61" fmla="*/ 306 h 358"/>
                <a:gd name="T62" fmla="*/ 317 w 358"/>
                <a:gd name="T63" fmla="*/ 293 h 358"/>
                <a:gd name="T64" fmla="*/ 328 w 358"/>
                <a:gd name="T65" fmla="*/ 279 h 358"/>
                <a:gd name="T66" fmla="*/ 336 w 358"/>
                <a:gd name="T67" fmla="*/ 265 h 358"/>
                <a:gd name="T68" fmla="*/ 344 w 358"/>
                <a:gd name="T69" fmla="*/ 249 h 358"/>
                <a:gd name="T70" fmla="*/ 351 w 358"/>
                <a:gd name="T71" fmla="*/ 233 h 358"/>
                <a:gd name="T72" fmla="*/ 354 w 358"/>
                <a:gd name="T73" fmla="*/ 215 h 358"/>
                <a:gd name="T74" fmla="*/ 358 w 358"/>
                <a:gd name="T75" fmla="*/ 197 h 358"/>
                <a:gd name="T76" fmla="*/ 358 w 358"/>
                <a:gd name="T77" fmla="*/ 179 h 358"/>
                <a:gd name="T78" fmla="*/ 179 w 358"/>
                <a:gd name="T79" fmla="*/ 179 h 358"/>
                <a:gd name="T80" fmla="*/ 179 w 358"/>
                <a:gd name="T8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8" h="358">
                  <a:moveTo>
                    <a:pt x="179" y="0"/>
                  </a:move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4"/>
                  </a:lnTo>
                  <a:lnTo>
                    <a:pt x="93" y="21"/>
                  </a:lnTo>
                  <a:lnTo>
                    <a:pt x="78" y="30"/>
                  </a:lnTo>
                  <a:lnTo>
                    <a:pt x="64" y="41"/>
                  </a:lnTo>
                  <a:lnTo>
                    <a:pt x="52" y="52"/>
                  </a:lnTo>
                  <a:lnTo>
                    <a:pt x="41" y="64"/>
                  </a:lnTo>
                  <a:lnTo>
                    <a:pt x="30" y="78"/>
                  </a:lnTo>
                  <a:lnTo>
                    <a:pt x="21" y="93"/>
                  </a:lnTo>
                  <a:lnTo>
                    <a:pt x="14" y="109"/>
                  </a:lnTo>
                  <a:lnTo>
                    <a:pt x="9" y="125"/>
                  </a:lnTo>
                  <a:lnTo>
                    <a:pt x="3" y="143"/>
                  </a:lnTo>
                  <a:lnTo>
                    <a:pt x="1" y="161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179" y="179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79" y="358"/>
                  </a:lnTo>
                  <a:lnTo>
                    <a:pt x="197" y="356"/>
                  </a:lnTo>
                  <a:lnTo>
                    <a:pt x="215" y="354"/>
                  </a:lnTo>
                  <a:lnTo>
                    <a:pt x="233" y="349"/>
                  </a:lnTo>
                  <a:lnTo>
                    <a:pt x="249" y="344"/>
                  </a:lnTo>
                  <a:lnTo>
                    <a:pt x="265" y="336"/>
                  </a:lnTo>
                  <a:lnTo>
                    <a:pt x="279" y="328"/>
                  </a:lnTo>
                  <a:lnTo>
                    <a:pt x="293" y="317"/>
                  </a:lnTo>
                  <a:lnTo>
                    <a:pt x="306" y="306"/>
                  </a:lnTo>
                  <a:lnTo>
                    <a:pt x="317" y="293"/>
                  </a:lnTo>
                  <a:lnTo>
                    <a:pt x="328" y="279"/>
                  </a:lnTo>
                  <a:lnTo>
                    <a:pt x="336" y="265"/>
                  </a:lnTo>
                  <a:lnTo>
                    <a:pt x="344" y="249"/>
                  </a:lnTo>
                  <a:lnTo>
                    <a:pt x="351" y="233"/>
                  </a:lnTo>
                  <a:lnTo>
                    <a:pt x="354" y="215"/>
                  </a:lnTo>
                  <a:lnTo>
                    <a:pt x="358" y="197"/>
                  </a:lnTo>
                  <a:lnTo>
                    <a:pt x="358" y="179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6" name="Freeform 133">
              <a:extLst>
                <a:ext uri="{FF2B5EF4-FFF2-40B4-BE49-F238E27FC236}">
                  <a16:creationId xmlns:a16="http://schemas.microsoft.com/office/drawing/2014/main" id="{CD68DC93-9E2B-4139-8694-E53E04BFB2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2395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7" name="Freeform 134">
              <a:extLst>
                <a:ext uri="{FF2B5EF4-FFF2-40B4-BE49-F238E27FC236}">
                  <a16:creationId xmlns:a16="http://schemas.microsoft.com/office/drawing/2014/main" id="{84E5CE68-A7A5-4262-8552-21C96FD189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39759" y="5839991"/>
              <a:ext cx="284163" cy="284163"/>
            </a:xfrm>
            <a:custGeom>
              <a:avLst/>
              <a:gdLst>
                <a:gd name="T0" fmla="*/ 179 w 179"/>
                <a:gd name="T1" fmla="*/ 0 h 179"/>
                <a:gd name="T2" fmla="*/ 0 w 179"/>
                <a:gd name="T3" fmla="*/ 0 h 179"/>
                <a:gd name="T4" fmla="*/ 0 w 179"/>
                <a:gd name="T5" fmla="*/ 0 h 179"/>
                <a:gd name="T6" fmla="*/ 1 w 179"/>
                <a:gd name="T7" fmla="*/ 18 h 179"/>
                <a:gd name="T8" fmla="*/ 3 w 179"/>
                <a:gd name="T9" fmla="*/ 36 h 179"/>
                <a:gd name="T10" fmla="*/ 9 w 179"/>
                <a:gd name="T11" fmla="*/ 54 h 179"/>
                <a:gd name="T12" fmla="*/ 14 w 179"/>
                <a:gd name="T13" fmla="*/ 70 h 179"/>
                <a:gd name="T14" fmla="*/ 21 w 179"/>
                <a:gd name="T15" fmla="*/ 86 h 179"/>
                <a:gd name="T16" fmla="*/ 30 w 179"/>
                <a:gd name="T17" fmla="*/ 100 h 179"/>
                <a:gd name="T18" fmla="*/ 41 w 179"/>
                <a:gd name="T19" fmla="*/ 114 h 179"/>
                <a:gd name="T20" fmla="*/ 52 w 179"/>
                <a:gd name="T21" fmla="*/ 127 h 179"/>
                <a:gd name="T22" fmla="*/ 64 w 179"/>
                <a:gd name="T23" fmla="*/ 138 h 179"/>
                <a:gd name="T24" fmla="*/ 78 w 179"/>
                <a:gd name="T25" fmla="*/ 149 h 179"/>
                <a:gd name="T26" fmla="*/ 93 w 179"/>
                <a:gd name="T27" fmla="*/ 157 h 179"/>
                <a:gd name="T28" fmla="*/ 109 w 179"/>
                <a:gd name="T29" fmla="*/ 165 h 179"/>
                <a:gd name="T30" fmla="*/ 125 w 179"/>
                <a:gd name="T31" fmla="*/ 170 h 179"/>
                <a:gd name="T32" fmla="*/ 143 w 179"/>
                <a:gd name="T33" fmla="*/ 175 h 179"/>
                <a:gd name="T34" fmla="*/ 161 w 179"/>
                <a:gd name="T35" fmla="*/ 177 h 179"/>
                <a:gd name="T36" fmla="*/ 179 w 179"/>
                <a:gd name="T37" fmla="*/ 179 h 179"/>
                <a:gd name="T38" fmla="*/ 179 w 179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9" h="179">
                  <a:moveTo>
                    <a:pt x="17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18"/>
                  </a:lnTo>
                  <a:lnTo>
                    <a:pt x="3" y="36"/>
                  </a:lnTo>
                  <a:lnTo>
                    <a:pt x="9" y="54"/>
                  </a:lnTo>
                  <a:lnTo>
                    <a:pt x="14" y="70"/>
                  </a:lnTo>
                  <a:lnTo>
                    <a:pt x="21" y="86"/>
                  </a:lnTo>
                  <a:lnTo>
                    <a:pt x="30" y="100"/>
                  </a:lnTo>
                  <a:lnTo>
                    <a:pt x="41" y="114"/>
                  </a:lnTo>
                  <a:lnTo>
                    <a:pt x="52" y="127"/>
                  </a:lnTo>
                  <a:lnTo>
                    <a:pt x="64" y="138"/>
                  </a:lnTo>
                  <a:lnTo>
                    <a:pt x="78" y="149"/>
                  </a:lnTo>
                  <a:lnTo>
                    <a:pt x="93" y="157"/>
                  </a:lnTo>
                  <a:lnTo>
                    <a:pt x="109" y="165"/>
                  </a:lnTo>
                  <a:lnTo>
                    <a:pt x="125" y="170"/>
                  </a:lnTo>
                  <a:lnTo>
                    <a:pt x="143" y="175"/>
                  </a:lnTo>
                  <a:lnTo>
                    <a:pt x="161" y="177"/>
                  </a:lnTo>
                  <a:lnTo>
                    <a:pt x="179" y="179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1111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66" r:id="rId1"/>
    <p:sldLayoutId id="2147487867" r:id="rId2"/>
    <p:sldLayoutId id="2147487868" r:id="rId3"/>
    <p:sldLayoutId id="2147487869" r:id="rId4"/>
    <p:sldLayoutId id="2147487870" r:id="rId5"/>
    <p:sldLayoutId id="2147487871" r:id="rId6"/>
    <p:sldLayoutId id="2147487872" r:id="rId7"/>
    <p:sldLayoutId id="2147487873" r:id="rId8"/>
    <p:sldLayoutId id="2147487874" r:id="rId9"/>
    <p:sldLayoutId id="2147487875" r:id="rId10"/>
    <p:sldLayoutId id="2147487876" r:id="rId11"/>
    <p:sldLayoutId id="2147487877" r:id="rId12"/>
    <p:sldLayoutId id="2147487878" r:id="rId13"/>
  </p:sldLayoutIdLst>
  <p:transition>
    <p:zo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F5E8D"/>
          </a:solidFill>
          <a:latin typeface="Segoe UI Semibold" panose="020B0702040204020203" pitchFamily="34" charset="0"/>
          <a:ea typeface="+mj-ea"/>
          <a:cs typeface="Segoe UI Semibold" panose="020B07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749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749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749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749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15000"/>
        </a:spcBef>
        <a:spcAft>
          <a:spcPct val="10000"/>
        </a:spcAft>
        <a:buClr>
          <a:srgbClr val="006600"/>
        </a:buClr>
        <a:buSzPct val="135000"/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15000"/>
        </a:spcBef>
        <a:spcAft>
          <a:spcPct val="10000"/>
        </a:spcAft>
        <a:buClr>
          <a:srgbClr val="2F5E8D"/>
        </a:buClr>
        <a:buSzPct val="135000"/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15000"/>
        </a:spcBef>
        <a:spcAft>
          <a:spcPct val="10000"/>
        </a:spcAft>
        <a:buClr>
          <a:srgbClr val="2F5E8D"/>
        </a:buClr>
        <a:buSzPct val="135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rgbClr val="0066FF"/>
        </a:buClr>
        <a:buSzPct val="13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rgbClr val="0066FF"/>
        </a:buClr>
        <a:buSzPct val="13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rgbClr val="0066FF"/>
        </a:buClr>
        <a:buSzPct val="13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rgbClr val="0066FF"/>
        </a:buClr>
        <a:buSzPct val="13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rgbClr val="0066FF"/>
        </a:buClr>
        <a:buSzPct val="13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rgbClr val="0066FF"/>
        </a:buClr>
        <a:buSzPct val="13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S Doctop Placeholder" hidden="1"/>
          <p:cNvSpPr txBox="1"/>
          <p:nvPr/>
        </p:nvSpPr>
        <p:spPr>
          <a:xfrm>
            <a:off x="277092" y="553573"/>
            <a:ext cx="8563649" cy="16696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/>
            <a:r>
              <a:rPr lang="en-US" sz="485" b="0" dirty="0">
                <a:effectLst/>
                <a:latin typeface="Arial"/>
              </a:rPr>
              <a:t>NUCS\2020\06. M&amp;A Discussions\Rider\ES Discussion Materials (Mar-2020) - 11x17_vF (PL Slide) v2.pptx</a:t>
            </a:r>
            <a:endParaRPr lang="en-GB" sz="485" b="0" dirty="0">
              <a:effectLst/>
              <a:latin typeface="Arial"/>
            </a:endParaRPr>
          </a:p>
        </p:txBody>
      </p:sp>
      <p:pic>
        <p:nvPicPr>
          <p:cNvPr id="47" name="Picture 1" descr="Y:\CorpServ\Graphics_PC_nonIBD\Templates\Logos\GS Logos\WMF\GS Logo Blue_RGB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092" y="691682"/>
            <a:ext cx="387927" cy="410320"/>
          </a:xfrm>
          <a:prstGeom prst="rect">
            <a:avLst/>
          </a:prstGeom>
          <a:noFill/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805296" y="691682"/>
            <a:ext cx="6945552" cy="20512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auto">
          <a:xfrm>
            <a:off x="277092" y="1307162"/>
            <a:ext cx="85898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61739" tIns="30870" rIns="61739" bIns="30870"/>
          <a:lstStyle/>
          <a:p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533117" y="1422686"/>
            <a:ext cx="8333792" cy="4866728"/>
            <a:chOff x="879644" y="2219325"/>
            <a:chExt cx="13750756" cy="7591870"/>
          </a:xfrm>
        </p:grpSpPr>
        <p:sp>
          <p:nvSpPr>
            <p:cNvPr id="37" name="Rectangle 2" hidden="1"/>
            <p:cNvSpPr>
              <a:spLocks noChangeArrowheads="1"/>
            </p:cNvSpPr>
            <p:nvPr/>
          </p:nvSpPr>
          <p:spPr bwMode="hidden">
            <a:xfrm>
              <a:off x="1314918" y="2219325"/>
              <a:ext cx="13315482" cy="759187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endParaRPr lang="zh-CN" altLang="en-US"/>
            </a:p>
          </p:txBody>
        </p:sp>
        <p:sp>
          <p:nvSpPr>
            <p:cNvPr id="38" name="Rectangle 8" hidden="1"/>
            <p:cNvSpPr>
              <a:spLocks noChangeArrowheads="1"/>
            </p:cNvSpPr>
            <p:nvPr/>
          </p:nvSpPr>
          <p:spPr bwMode="hidden">
            <a:xfrm rot="16200000" flipH="1">
              <a:off x="-1554598" y="5797624"/>
              <a:ext cx="5303757" cy="43527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lIns="45720" rIns="45720" anchor="ctr"/>
            <a:lstStyle/>
            <a:p>
              <a:pPr algn="ctr" defTabSz="719277">
                <a:buClrTx/>
                <a:buFontTx/>
                <a:buNone/>
              </a:pPr>
              <a:r>
                <a:rPr lang="en-US" altLang="ja-JP" sz="788" dirty="0" err="1">
                  <a:solidFill>
                    <a:schemeClr val="accent1"/>
                  </a:solidFill>
                  <a:effectLst/>
                  <a:ea typeface="SC STKaiti" pitchFamily="2" charset="-122"/>
                </a:rPr>
                <a:t>Safecopy</a:t>
              </a:r>
              <a:r>
                <a:rPr lang="en-US" altLang="ja-JP" sz="788" dirty="0">
                  <a:solidFill>
                    <a:schemeClr val="accent1"/>
                  </a:solidFill>
                  <a:effectLst/>
                  <a:ea typeface="SC STKaiti" pitchFamily="2" charset="-122"/>
                </a:rPr>
                <a:t> Frame:  This will be deleted in final printout.</a:t>
              </a:r>
            </a:p>
          </p:txBody>
        </p:sp>
      </p:grpSp>
      <p:sp>
        <p:nvSpPr>
          <p:cNvPr id="33" name="Text Placeholder 32"/>
          <p:cNvSpPr>
            <a:spLocks noGrp="1"/>
          </p:cNvSpPr>
          <p:nvPr>
            <p:ph type="body" idx="1"/>
          </p:nvPr>
        </p:nvSpPr>
        <p:spPr>
          <a:xfrm>
            <a:off x="803564" y="1422686"/>
            <a:ext cx="8063345" cy="48667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6" name="Line 37"/>
          <p:cNvSpPr>
            <a:spLocks noChangeShapeType="1"/>
          </p:cNvSpPr>
          <p:nvPr/>
        </p:nvSpPr>
        <p:spPr bwMode="auto">
          <a:xfrm>
            <a:off x="277092" y="6330446"/>
            <a:ext cx="85898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61739" tIns="30870" rIns="61739" bIns="30870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943273" y="6360541"/>
            <a:ext cx="923636" cy="838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3F96E720-DFF6-4F66-82A9-1D954C345FA4}" type="slidenum">
              <a:rPr lang="en-US" sz="545" smtClean="0"/>
              <a:pPr algn="r"/>
              <a:t>‹#›</a:t>
            </a:fld>
            <a:endParaRPr lang="en-US" sz="545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8894618" y="6355108"/>
            <a:ext cx="0" cy="99649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Type:BrandIdentifierImage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86007" y="729846"/>
            <a:ext cx="1014153" cy="20327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894880" y="123980"/>
            <a:ext cx="2973953" cy="204223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727" b="1" dirty="0">
                <a:solidFill>
                  <a:srgbClr val="AC0000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20377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80" r:id="rId1"/>
    <p:sldLayoutId id="2147487881" r:id="rId2"/>
    <p:sldLayoutId id="2147487882" r:id="rId3"/>
    <p:sldLayoutId id="2147487883" r:id="rId4"/>
    <p:sldLayoutId id="2147487884" r:id="rId5"/>
    <p:sldLayoutId id="2147487885" r:id="rId6"/>
    <p:sldLayoutId id="2147487886" r:id="rId7"/>
    <p:sldLayoutId id="2147487887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333" b="1">
          <a:solidFill>
            <a:srgbClr val="0035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82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82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82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82" b="1">
          <a:solidFill>
            <a:schemeClr val="tx2"/>
          </a:solidFill>
          <a:latin typeface="Arial" charset="0"/>
        </a:defRPr>
      </a:lvl5pPr>
      <a:lvl6pPr marL="446438" algn="l" rtl="0" eaLnBrk="1" fontAlgn="base" hangingPunct="1">
        <a:spcBef>
          <a:spcPct val="0"/>
        </a:spcBef>
        <a:spcAft>
          <a:spcPct val="0"/>
        </a:spcAft>
        <a:defRPr sz="2182" b="1">
          <a:solidFill>
            <a:schemeClr val="tx2"/>
          </a:solidFill>
          <a:latin typeface="Arial" charset="0"/>
        </a:defRPr>
      </a:lvl6pPr>
      <a:lvl7pPr marL="892876" algn="l" rtl="0" eaLnBrk="1" fontAlgn="base" hangingPunct="1">
        <a:spcBef>
          <a:spcPct val="0"/>
        </a:spcBef>
        <a:spcAft>
          <a:spcPct val="0"/>
        </a:spcAft>
        <a:defRPr sz="2182" b="1">
          <a:solidFill>
            <a:schemeClr val="tx2"/>
          </a:solidFill>
          <a:latin typeface="Arial" charset="0"/>
        </a:defRPr>
      </a:lvl7pPr>
      <a:lvl8pPr marL="1339314" algn="l" rtl="0" eaLnBrk="1" fontAlgn="base" hangingPunct="1">
        <a:spcBef>
          <a:spcPct val="0"/>
        </a:spcBef>
        <a:spcAft>
          <a:spcPct val="0"/>
        </a:spcAft>
        <a:defRPr sz="2182" b="1">
          <a:solidFill>
            <a:schemeClr val="tx2"/>
          </a:solidFill>
          <a:latin typeface="Arial" charset="0"/>
        </a:defRPr>
      </a:lvl8pPr>
      <a:lvl9pPr marL="1785752" algn="l" rtl="0" eaLnBrk="1" fontAlgn="base" hangingPunct="1">
        <a:spcBef>
          <a:spcPct val="0"/>
        </a:spcBef>
        <a:spcAft>
          <a:spcPct val="0"/>
        </a:spcAft>
        <a:defRPr sz="2182" b="1">
          <a:solidFill>
            <a:schemeClr val="tx2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ts val="606"/>
        </a:spcBef>
        <a:spcAft>
          <a:spcPts val="0"/>
        </a:spcAft>
        <a:buClr>
          <a:schemeClr val="accent2"/>
        </a:buClr>
        <a:buFont typeface="Wingdings" pitchFamily="2" charset="2"/>
        <a:buNone/>
        <a:defRPr sz="606" b="0">
          <a:solidFill>
            <a:schemeClr val="tx1"/>
          </a:solidFill>
          <a:latin typeface="+mj-lt"/>
          <a:ea typeface="+mn-ea"/>
          <a:cs typeface="+mn-cs"/>
        </a:defRPr>
      </a:lvl1pPr>
      <a:lvl2pPr marL="138554" indent="-138554" algn="l" rtl="0" eaLnBrk="1" fontAlgn="base" hangingPunct="1">
        <a:spcBef>
          <a:spcPts val="606"/>
        </a:spcBef>
        <a:spcAft>
          <a:spcPts val="0"/>
        </a:spcAft>
        <a:buClr>
          <a:schemeClr val="accent2">
            <a:lumMod val="50000"/>
          </a:schemeClr>
        </a:buClr>
        <a:buFont typeface="Wingdings" pitchFamily="2" charset="2"/>
        <a:buChar char="n"/>
        <a:defRPr sz="606">
          <a:solidFill>
            <a:schemeClr val="tx1"/>
          </a:solidFill>
          <a:latin typeface="+mn-lt"/>
        </a:defRPr>
      </a:lvl2pPr>
      <a:lvl3pPr marL="277109" indent="-138554" algn="l" rtl="0" eaLnBrk="1" fontAlgn="base" hangingPunct="1">
        <a:spcBef>
          <a:spcPts val="364"/>
        </a:spcBef>
        <a:spcAft>
          <a:spcPts val="0"/>
        </a:spcAft>
        <a:buClr>
          <a:schemeClr val="accent2">
            <a:lumMod val="50000"/>
          </a:schemeClr>
        </a:buClr>
        <a:buFont typeface="Arial" pitchFamily="34" charset="0"/>
        <a:buChar char="—"/>
        <a:defRPr sz="606">
          <a:solidFill>
            <a:schemeClr val="tx1"/>
          </a:solidFill>
          <a:latin typeface="+mn-lt"/>
        </a:defRPr>
      </a:lvl3pPr>
      <a:lvl4pPr marL="415663" indent="-138554" algn="l" rtl="0" eaLnBrk="1" fontAlgn="base" hangingPunct="1">
        <a:spcBef>
          <a:spcPts val="364"/>
        </a:spcBef>
        <a:spcAft>
          <a:spcPts val="0"/>
        </a:spcAft>
        <a:buClr>
          <a:schemeClr val="accent2">
            <a:lumMod val="50000"/>
          </a:schemeClr>
        </a:buClr>
        <a:buFont typeface="Arial" pitchFamily="34" charset="0"/>
        <a:buChar char="–"/>
        <a:defRPr sz="606">
          <a:solidFill>
            <a:schemeClr val="tx1"/>
          </a:solidFill>
          <a:latin typeface="+mn-lt"/>
        </a:defRPr>
      </a:lvl4pPr>
      <a:lvl5pPr marL="554218" indent="-138554" algn="l" rtl="0" eaLnBrk="1" fontAlgn="base" hangingPunct="1">
        <a:spcBef>
          <a:spcPts val="364"/>
        </a:spcBef>
        <a:spcAft>
          <a:spcPts val="0"/>
        </a:spcAft>
        <a:buClr>
          <a:schemeClr val="accent2">
            <a:lumMod val="50000"/>
          </a:schemeClr>
        </a:buClr>
        <a:buFont typeface="Arial" pitchFamily="34" charset="0"/>
        <a:buChar char="–"/>
        <a:defRPr sz="606">
          <a:solidFill>
            <a:schemeClr val="tx1"/>
          </a:solidFill>
          <a:latin typeface="+mn-lt"/>
        </a:defRPr>
      </a:lvl5pPr>
      <a:lvl6pPr marL="1705145" indent="-159664" algn="l" rtl="0" eaLnBrk="1" fontAlgn="base" hangingPunct="1">
        <a:spcBef>
          <a:spcPct val="20000"/>
        </a:spcBef>
        <a:spcAft>
          <a:spcPct val="0"/>
        </a:spcAft>
        <a:buChar char="»"/>
        <a:defRPr sz="1152">
          <a:solidFill>
            <a:schemeClr val="tx1"/>
          </a:solidFill>
          <a:latin typeface="+mn-lt"/>
        </a:defRPr>
      </a:lvl6pPr>
      <a:lvl7pPr marL="2151583" indent="-159664" algn="l" rtl="0" eaLnBrk="1" fontAlgn="base" hangingPunct="1">
        <a:spcBef>
          <a:spcPct val="20000"/>
        </a:spcBef>
        <a:spcAft>
          <a:spcPct val="0"/>
        </a:spcAft>
        <a:buChar char="»"/>
        <a:defRPr sz="1152">
          <a:solidFill>
            <a:schemeClr val="tx1"/>
          </a:solidFill>
          <a:latin typeface="+mn-lt"/>
        </a:defRPr>
      </a:lvl7pPr>
      <a:lvl8pPr marL="2598022" indent="-159664" algn="l" rtl="0" eaLnBrk="1" fontAlgn="base" hangingPunct="1">
        <a:spcBef>
          <a:spcPct val="20000"/>
        </a:spcBef>
        <a:spcAft>
          <a:spcPct val="0"/>
        </a:spcAft>
        <a:buChar char="»"/>
        <a:defRPr sz="1152">
          <a:solidFill>
            <a:schemeClr val="tx1"/>
          </a:solidFill>
          <a:latin typeface="+mn-lt"/>
        </a:defRPr>
      </a:lvl8pPr>
      <a:lvl9pPr marL="3044459" indent="-159664" algn="l" rtl="0" eaLnBrk="1" fontAlgn="base" hangingPunct="1">
        <a:spcBef>
          <a:spcPct val="20000"/>
        </a:spcBef>
        <a:spcAft>
          <a:spcPct val="0"/>
        </a:spcAft>
        <a:buChar char="»"/>
        <a:defRPr sz="115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92876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1pPr>
      <a:lvl2pPr marL="446438" algn="l" defTabSz="892876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2pPr>
      <a:lvl3pPr marL="892876" algn="l" defTabSz="892876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3pPr>
      <a:lvl4pPr marL="1339314" algn="l" defTabSz="892876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4pPr>
      <a:lvl5pPr marL="1785752" algn="l" defTabSz="892876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5pPr>
      <a:lvl6pPr marL="2232191" algn="l" defTabSz="892876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6pPr>
      <a:lvl7pPr marL="2678628" algn="l" defTabSz="892876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7pPr>
      <a:lvl8pPr marL="3125067" algn="l" defTabSz="892876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8pPr>
      <a:lvl9pPr marL="3571504" algn="l" defTabSz="892876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03250" y="1411823"/>
            <a:ext cx="7953375" cy="2372483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Merrimack Valley </a:t>
            </a:r>
            <a:br>
              <a:rPr lang="en-US" altLang="en-US" sz="4800" dirty="0"/>
            </a:br>
            <a:r>
              <a:rPr lang="en-US" altLang="en-US" sz="4800" dirty="0"/>
              <a:t>Incident</a:t>
            </a:r>
            <a:br>
              <a:rPr lang="en-US" altLang="en-US" sz="4800" dirty="0"/>
            </a:br>
            <a:endParaRPr lang="en-US" altLang="en-US" sz="4800" dirty="0"/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2130425" y="4776788"/>
            <a:ext cx="4248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lnSpc>
                <a:spcPct val="95000"/>
              </a:lnSpc>
              <a:spcBef>
                <a:spcPct val="15000"/>
              </a:spcBef>
              <a:spcAft>
                <a:spcPct val="10000"/>
              </a:spcAft>
              <a:buClr>
                <a:srgbClr val="0066FF"/>
              </a:buClr>
              <a:buSzPct val="13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15000"/>
              </a:spcBef>
              <a:spcAft>
                <a:spcPct val="10000"/>
              </a:spcAft>
              <a:buClr>
                <a:srgbClr val="0066FF"/>
              </a:buClr>
              <a:buSzPct val="13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15000"/>
              </a:spcBef>
              <a:spcAft>
                <a:spcPct val="10000"/>
              </a:spcAft>
              <a:buClr>
                <a:srgbClr val="0066FF"/>
              </a:buClr>
              <a:buSzPct val="135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40000"/>
              </a:spcBef>
              <a:buClr>
                <a:srgbClr val="0066FF"/>
              </a:buClr>
              <a:buSzPct val="13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40000"/>
              </a:spcBef>
              <a:buClr>
                <a:srgbClr val="0066FF"/>
              </a:buClr>
              <a:buSzPct val="13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0066FF"/>
              </a:buClr>
              <a:buSzPct val="13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0066FF"/>
              </a:buClr>
              <a:buSzPct val="13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0066FF"/>
              </a:buClr>
              <a:buSzPct val="13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0066FF"/>
              </a:buClr>
              <a:buSzPct val="13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dirty="0"/>
              <a:t> 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0E7AEEC2-5460-4938-9A0E-5879A7578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429000"/>
            <a:ext cx="5689600" cy="1316715"/>
          </a:xfrm>
        </p:spPr>
        <p:txBody>
          <a:bodyPr/>
          <a:lstStyle/>
          <a:p>
            <a:r>
              <a:rPr lang="en-US" b="1" dirty="0"/>
              <a:t>Bill Akley</a:t>
            </a:r>
            <a:br>
              <a:rPr lang="en-US" b="1" dirty="0"/>
            </a:br>
            <a:r>
              <a:rPr lang="en-US" sz="2400" dirty="0"/>
              <a:t>President, Gas Distribution</a:t>
            </a:r>
          </a:p>
          <a:p>
            <a:endParaRPr lang="en-US" b="1" dirty="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5B9B92-D856-4EF8-8B08-8622AB9A6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87" y="663485"/>
            <a:ext cx="8677902" cy="750623"/>
          </a:xfrm>
        </p:spPr>
        <p:txBody>
          <a:bodyPr/>
          <a:lstStyle/>
          <a:p>
            <a:r>
              <a:rPr lang="en-US" sz="2800" dirty="0"/>
              <a:t>The Merrimack Valley Incident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6623E-D6AA-442C-8A20-EDBE71B2C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388" y="1459095"/>
            <a:ext cx="5219312" cy="4750816"/>
          </a:xfrm>
        </p:spPr>
        <p:txBody>
          <a:bodyPr/>
          <a:lstStyle/>
          <a:p>
            <a:pPr lvl="0"/>
            <a:r>
              <a:rPr lang="en-US" sz="2400" dirty="0"/>
              <a:t>Horrific incident felt by </a:t>
            </a:r>
            <a:br>
              <a:rPr lang="en-US" sz="2400" dirty="0"/>
            </a:br>
            <a:r>
              <a:rPr lang="en-US" sz="2400" dirty="0"/>
              <a:t>entire industry</a:t>
            </a:r>
          </a:p>
          <a:p>
            <a:pPr lvl="0"/>
            <a:r>
              <a:rPr lang="en-US" sz="2400" dirty="0"/>
              <a:t>Eversource asked by MA Governor to respond in emergency role</a:t>
            </a:r>
          </a:p>
          <a:p>
            <a:pPr lvl="0"/>
            <a:r>
              <a:rPr lang="en-US" sz="2400" dirty="0"/>
              <a:t>ERP role focused on initial </a:t>
            </a:r>
            <a:br>
              <a:rPr lang="en-US" sz="2400" dirty="0"/>
            </a:br>
            <a:r>
              <a:rPr lang="en-US" sz="2400" dirty="0"/>
              <a:t>make-safe work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A650E7-658D-4CC7-AEE4-C760C701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E9C1-7EB7-42D1-A322-CC9FD04A72A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31B653-A991-4C86-BBAE-5EA09F4D14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794" y="4281434"/>
            <a:ext cx="3352412" cy="22349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01DC63-D2A1-4EAB-955D-CD8D379E72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5" y="1259069"/>
            <a:ext cx="2870364" cy="382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468167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6623E-D6AA-442C-8A20-EDBE71B2C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53356"/>
            <a:ext cx="4040188" cy="3951288"/>
          </a:xfrm>
        </p:spPr>
        <p:txBody>
          <a:bodyPr wrap="square" anchor="t">
            <a:normAutofit/>
          </a:bodyPr>
          <a:lstStyle/>
          <a:p>
            <a:pPr lvl="0"/>
            <a:r>
              <a:rPr lang="en-US" dirty="0"/>
              <a:t>Stop work, </a:t>
            </a:r>
            <a:br>
              <a:rPr lang="en-US" dirty="0"/>
            </a:br>
            <a:r>
              <a:rPr lang="en-US" dirty="0"/>
              <a:t>understand incident</a:t>
            </a:r>
          </a:p>
          <a:p>
            <a:pPr lvl="0"/>
            <a:r>
              <a:rPr lang="en-US" dirty="0"/>
              <a:t>New protocols introduced, checks </a:t>
            </a:r>
            <a:br>
              <a:rPr lang="en-US" dirty="0"/>
            </a:br>
            <a:r>
              <a:rPr lang="en-US" dirty="0"/>
              <a:t>and balances</a:t>
            </a:r>
          </a:p>
          <a:p>
            <a:pPr lvl="0"/>
            <a:r>
              <a:rPr lang="en-US" dirty="0"/>
              <a:t>Industry engagement</a:t>
            </a:r>
          </a:p>
          <a:p>
            <a:pPr lvl="0"/>
            <a:r>
              <a:rPr lang="en-US" dirty="0"/>
              <a:t>Engineering out ability to have re-occurrence</a:t>
            </a:r>
          </a:p>
          <a:p>
            <a:pPr lvl="1"/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81AB5A1-A89B-4DF5-A6B1-5C93A1ADEEF0}"/>
              </a:ext>
            </a:extLst>
          </p:cNvPr>
          <p:cNvSpPr txBox="1">
            <a:spLocks/>
          </p:cNvSpPr>
          <p:nvPr/>
        </p:nvSpPr>
        <p:spPr bwMode="auto">
          <a:xfrm>
            <a:off x="233049" y="643202"/>
            <a:ext cx="8677902" cy="7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2F5E8D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7749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7749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7749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7749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defTabSz="914400"/>
            <a:r>
              <a:rPr lang="en-US" sz="2800" kern="0" dirty="0"/>
              <a:t>Post-Incident Actions</a:t>
            </a:r>
            <a:br>
              <a:rPr lang="en-US" kern="0" dirty="0"/>
            </a:br>
            <a:br>
              <a:rPr lang="en-US" kern="0" dirty="0"/>
            </a:br>
            <a:endParaRPr lang="en-US" kern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EBFD3D5-2DF8-4BCC-AD36-BDFE926F2A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975" y="3903782"/>
            <a:ext cx="3571875" cy="23812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53FA7D-EDF7-432A-A116-6B69F494AE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975" y="1393824"/>
            <a:ext cx="3571875" cy="238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936022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5B9B92-D856-4EF8-8B08-8622AB9A6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87" y="663485"/>
            <a:ext cx="8677902" cy="750623"/>
          </a:xfrm>
        </p:spPr>
        <p:txBody>
          <a:bodyPr/>
          <a:lstStyle/>
          <a:p>
            <a:r>
              <a:rPr lang="en-US" sz="2800" dirty="0"/>
              <a:t>Eversource’s Acquisition of CMA Assets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6623E-D6AA-442C-8A20-EDBE71B2C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63" y="1485711"/>
            <a:ext cx="4009637" cy="4750816"/>
          </a:xfrm>
        </p:spPr>
        <p:txBody>
          <a:bodyPr/>
          <a:lstStyle/>
          <a:p>
            <a:pPr lvl="0"/>
            <a:r>
              <a:rPr lang="en-US" sz="2400" dirty="0"/>
              <a:t>Asset purchase with </a:t>
            </a:r>
            <a:br>
              <a:rPr lang="en-US" sz="2400" dirty="0"/>
            </a:br>
            <a:r>
              <a:rPr lang="en-US" sz="2400" dirty="0"/>
              <a:t>unique challenges</a:t>
            </a:r>
          </a:p>
          <a:p>
            <a:pPr lvl="0"/>
            <a:r>
              <a:rPr lang="en-US" sz="2400" dirty="0"/>
              <a:t>Total focus on safe and reliable service, rebuilding trust and confidence</a:t>
            </a:r>
          </a:p>
          <a:p>
            <a:pPr lvl="0"/>
            <a:r>
              <a:rPr lang="en-US" sz="2400" dirty="0"/>
              <a:t>Four-phase transition</a:t>
            </a:r>
          </a:p>
          <a:p>
            <a:pPr lvl="2"/>
            <a:r>
              <a:rPr lang="en-US" dirty="0"/>
              <a:t>ES leadership and structure</a:t>
            </a:r>
            <a:endParaRPr lang="en-US" sz="1800" dirty="0"/>
          </a:p>
          <a:p>
            <a:pPr lvl="2"/>
            <a:r>
              <a:rPr lang="en-US" dirty="0"/>
              <a:t>Full safety &amp; reliability assessment</a:t>
            </a:r>
            <a:endParaRPr lang="en-US" sz="1800" dirty="0"/>
          </a:p>
          <a:p>
            <a:pPr lvl="2"/>
            <a:r>
              <a:rPr lang="en-US" dirty="0"/>
              <a:t>Align standards, operating procedures, governance</a:t>
            </a:r>
            <a:endParaRPr lang="en-US" sz="1800" dirty="0"/>
          </a:p>
          <a:p>
            <a:pPr lvl="2"/>
            <a:r>
              <a:rPr lang="en-US" dirty="0"/>
              <a:t> Implement risk-based </a:t>
            </a:r>
            <a:br>
              <a:rPr lang="en-US" dirty="0"/>
            </a:br>
            <a:r>
              <a:rPr lang="en-US" dirty="0"/>
              <a:t>investment plan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A650E7-658D-4CC7-AEE4-C760C701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E9C1-7EB7-42D1-A322-CC9FD04A72A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E38FB7-2181-4AE5-A045-F444EA14C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700" y="1775805"/>
            <a:ext cx="4582378" cy="353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699582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5B9B92-D856-4EF8-8B08-8622AB9A6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87" y="663485"/>
            <a:ext cx="8677902" cy="750623"/>
          </a:xfrm>
        </p:spPr>
        <p:txBody>
          <a:bodyPr/>
          <a:lstStyle/>
          <a:p>
            <a:r>
              <a:rPr lang="en-US" sz="2800" dirty="0"/>
              <a:t>Other Key Aspects of CMA Asset Acquisition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6623E-D6AA-442C-8A20-EDBE71B2C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388" y="1443699"/>
            <a:ext cx="3981062" cy="4750816"/>
          </a:xfrm>
        </p:spPr>
        <p:txBody>
          <a:bodyPr/>
          <a:lstStyle/>
          <a:p>
            <a:pPr lvl="0"/>
            <a:r>
              <a:rPr lang="en-US" sz="2400" dirty="0"/>
              <a:t>Capital investments for safety, reliability</a:t>
            </a:r>
          </a:p>
          <a:p>
            <a:pPr lvl="0"/>
            <a:r>
              <a:rPr lang="en-US" sz="2400" dirty="0"/>
              <a:t>Recovery of capital provisions w/distribution rate freeze</a:t>
            </a:r>
          </a:p>
          <a:p>
            <a:pPr lvl="0"/>
            <a:r>
              <a:rPr lang="en-US" sz="2400" dirty="0"/>
              <a:t>Pathways to decarbonize gas grid</a:t>
            </a:r>
          </a:p>
          <a:p>
            <a:pPr lvl="0"/>
            <a:r>
              <a:rPr lang="en-US" sz="2400" dirty="0"/>
              <a:t>Additional customer benefits through synergies and savings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A650E7-658D-4CC7-AEE4-C760C701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5E9C1-7EB7-42D1-A322-CC9FD04A72A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E918B36-5EFC-4E48-B7A1-C4DF550E4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0" y="1577759"/>
            <a:ext cx="4107271" cy="20733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9EBBAF-2C67-473F-9C13-00073DDE4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926" y="3803451"/>
            <a:ext cx="3063562" cy="263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59897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3" y="635742"/>
            <a:ext cx="6598920" cy="838200"/>
          </a:xfrm>
        </p:spPr>
        <p:txBody>
          <a:bodyPr/>
          <a:lstStyle/>
          <a:p>
            <a:r>
              <a:rPr lang="en-US" dirty="0"/>
              <a:t>Settlement Agreement </a:t>
            </a:r>
            <a:r>
              <a:rPr lang="en-US"/>
              <a:t>(ES/</a:t>
            </a:r>
            <a:r>
              <a:rPr lang="en-US" dirty="0"/>
              <a:t>AG/DOER/Low-Income)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28" y="1328067"/>
            <a:ext cx="8229600" cy="4876800"/>
          </a:xfrm>
        </p:spPr>
        <p:txBody>
          <a:bodyPr/>
          <a:lstStyle/>
          <a:p>
            <a:r>
              <a:rPr lang="en-US" sz="1400" b="1" dirty="0"/>
              <a:t>Regulatory Model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Provided for customer clean energy and arrearage forgiveness benefits - $56m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Significant commitments</a:t>
            </a:r>
          </a:p>
          <a:p>
            <a:r>
              <a:rPr lang="en-US" sz="1400" b="1" dirty="0"/>
              <a:t>Arrearage Forgiveness Fund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Issue credits to low-income to forgive arrearages</a:t>
            </a:r>
            <a:endParaRPr lang="en-US" sz="1400" b="1" dirty="0"/>
          </a:p>
          <a:p>
            <a:r>
              <a:rPr lang="en-US" sz="1400" b="1" dirty="0"/>
              <a:t>Operational and Gas Supply Commitments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Safety assessment and implementation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Comprehensive assessment of potential gas resource portfolio efficiencies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Compliance with all provisions of consent order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Long-term GSA between HOPCO and EGMA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Service quality metrics, including metric on leak rates</a:t>
            </a:r>
          </a:p>
          <a:p>
            <a:r>
              <a:rPr lang="en-US" sz="1400" b="1" dirty="0"/>
              <a:t>EE and Clean Energy Commitments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Clean energy business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Maintain existing EE Plan for CMA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Report on seasonal programs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Heat pump pilot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Gas demand response program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F66F5B-EFFE-413E-B748-6C0FC988DF87}"/>
              </a:ext>
            </a:extLst>
          </p:cNvPr>
          <p:cNvSpPr txBox="1"/>
          <p:nvPr/>
        </p:nvSpPr>
        <p:spPr>
          <a:xfrm>
            <a:off x="8559591" y="6583689"/>
            <a:ext cx="8369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Arial Black" panose="020B0A040201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00841593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5_NSTAR_Top_Blue-Red">
  <a:themeElements>
    <a:clrScheme name="4_NSTAR_Top_Blue-Red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NSTAR_Top_Blue-Red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4_NSTAR_Top_Blue-R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NSTAR_Top_Blue-R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NSTAR_Top_Blue-R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NSTAR_Top_Blue-R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NSTAR_Top_Blue-R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NSTAR_Top_Blue-R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NSTAR_Top_Blue-R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BD gStyle - Pres Oversized">
  <a:themeElements>
    <a:clrScheme name="NEW IBD PALETTE">
      <a:dk1>
        <a:srgbClr val="000000"/>
      </a:dk1>
      <a:lt1>
        <a:srgbClr val="FFFFFF"/>
      </a:lt1>
      <a:dk2>
        <a:srgbClr val="00355F"/>
      </a:dk2>
      <a:lt2>
        <a:srgbClr val="4D4D4D"/>
      </a:lt2>
      <a:accent1>
        <a:srgbClr val="20396D"/>
      </a:accent1>
      <a:accent2>
        <a:srgbClr val="7399C6"/>
      </a:accent2>
      <a:accent3>
        <a:srgbClr val="AC0000"/>
      </a:accent3>
      <a:accent4>
        <a:srgbClr val="F48A20"/>
      </a:accent4>
      <a:accent5>
        <a:srgbClr val="E3D900"/>
      </a:accent5>
      <a:accent6>
        <a:srgbClr val="339966"/>
      </a:accent6>
      <a:hlink>
        <a:srgbClr val="0000FF"/>
      </a:hlink>
      <a:folHlink>
        <a:srgbClr val="FF00FF"/>
      </a:folHlink>
    </a:clrScheme>
    <a:fontScheme name="GStyle Template_white 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>
    <a:extraClrScheme>
      <a:clrScheme name="GStyle Template_white landscape 1">
        <a:dk1>
          <a:srgbClr val="000000"/>
        </a:dk1>
        <a:lt1>
          <a:srgbClr val="FFFFFF"/>
        </a:lt1>
        <a:dk2>
          <a:srgbClr val="000080"/>
        </a:dk2>
        <a:lt2>
          <a:srgbClr val="808080"/>
        </a:lt2>
        <a:accent1>
          <a:srgbClr val="20396D"/>
        </a:accent1>
        <a:accent2>
          <a:srgbClr val="68A2BF"/>
        </a:accent2>
        <a:accent3>
          <a:srgbClr val="FFFFFF"/>
        </a:accent3>
        <a:accent4>
          <a:srgbClr val="000000"/>
        </a:accent4>
        <a:accent5>
          <a:srgbClr val="ABAEBA"/>
        </a:accent5>
        <a:accent6>
          <a:srgbClr val="5E92AD"/>
        </a:accent6>
        <a:hlink>
          <a:srgbClr val="CD252B"/>
        </a:hlink>
        <a:folHlink>
          <a:srgbClr val="FFA4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A1318FD40A074A8A4E20AF3A18D6BD" ma:contentTypeVersion="13" ma:contentTypeDescription="Create a new document." ma:contentTypeScope="" ma:versionID="9ebfcee6d8f57f29d70acd3f45dba61a">
  <xsd:schema xmlns:xsd="http://www.w3.org/2001/XMLSchema" xmlns:xs="http://www.w3.org/2001/XMLSchema" xmlns:p="http://schemas.microsoft.com/office/2006/metadata/properties" xmlns:ns3="e9cc0203-e362-4e78-a274-7546a88a9704" xmlns:ns4="3bf9a92c-e564-4afb-b5f1-e0b51bc8c2b2" targetNamespace="http://schemas.microsoft.com/office/2006/metadata/properties" ma:root="true" ma:fieldsID="7b5e4e37d4d432bd78977f12b06bbea5" ns3:_="" ns4:_="">
    <xsd:import namespace="e9cc0203-e362-4e78-a274-7546a88a9704"/>
    <xsd:import namespace="3bf9a92c-e564-4afb-b5f1-e0b51bc8c2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c0203-e362-4e78-a274-7546a88a97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9a92c-e564-4afb-b5f1-e0b51bc8c2b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EE7996-48FD-408E-909D-7E9A9DEE09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cc0203-e362-4e78-a274-7546a88a9704"/>
    <ds:schemaRef ds:uri="3bf9a92c-e564-4afb-b5f1-e0b51bc8c2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990035-7BD2-46BF-BF9F-A2A60A1B6E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834108-EF43-4EB3-B043-5A0A976D1C9C}">
  <ds:schemaRefs>
    <ds:schemaRef ds:uri="http://schemas.microsoft.com/office/infopath/2007/PartnerControls"/>
    <ds:schemaRef ds:uri="e9cc0203-e362-4e78-a274-7546a88a970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3bf9a92c-e564-4afb-b5f1-e0b51bc8c2b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168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MS PGothic</vt:lpstr>
      <vt:lpstr>MS PGothic</vt:lpstr>
      <vt:lpstr>Arial</vt:lpstr>
      <vt:lpstr>Arial Black</vt:lpstr>
      <vt:lpstr>Arial Narrow</vt:lpstr>
      <vt:lpstr>Calibri</vt:lpstr>
      <vt:lpstr>SC STKaiti</vt:lpstr>
      <vt:lpstr>Segoe UI Semibold</vt:lpstr>
      <vt:lpstr>Times New Roman</vt:lpstr>
      <vt:lpstr>Trebuchet MS</vt:lpstr>
      <vt:lpstr>Wingdings</vt:lpstr>
      <vt:lpstr>5_NSTAR_Top_Blue-Red</vt:lpstr>
      <vt:lpstr>IBD gStyle - Pres Oversized</vt:lpstr>
      <vt:lpstr>Merrimack Valley  Incident </vt:lpstr>
      <vt:lpstr>The Merrimack Valley Incident   </vt:lpstr>
      <vt:lpstr>PowerPoint Presentation</vt:lpstr>
      <vt:lpstr>Eversource’s Acquisition of CMA Assets   </vt:lpstr>
      <vt:lpstr>Other Key Aspects of CMA Asset Acquisition   </vt:lpstr>
      <vt:lpstr>Settlement Agreement (ES/AG/DOER/Low-Income)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Eversource and the Merrimack Valley </dc:title>
  <dc:creator>Blumenau, Kurt</dc:creator>
  <cp:lastModifiedBy>Akley, William J</cp:lastModifiedBy>
  <cp:revision>9</cp:revision>
  <dcterms:created xsi:type="dcterms:W3CDTF">2020-11-06T16:00:37Z</dcterms:created>
  <dcterms:modified xsi:type="dcterms:W3CDTF">2020-11-09T17:30:57Z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0x010100F7A1318FD40A074A8A4E20AF3A18D6BD</vt:lpwstr>
  </property>
</Properties>
</file>