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mf" ContentType="image/x-w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83" r:id="rId6"/>
    <p:sldId id="281" r:id="rId7"/>
    <p:sldId id="282" r:id="rId8"/>
    <p:sldId id="276" r:id="rId9"/>
    <p:sldId id="272" r:id="rId10"/>
    <p:sldId id="280" r:id="rId11"/>
    <p:sldId id="270" r:id="rId12"/>
    <p:sldId id="273" r:id="rId13"/>
    <p:sldId id="274" r:id="rId14"/>
    <p:sldId id="277" r:id="rId15"/>
    <p:sldId id="278" r:id="rId16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26" autoAdjust="0"/>
  </p:normalViewPr>
  <p:slideViewPr>
    <p:cSldViewPr snapToGrid="0">
      <p:cViewPr varScale="1">
        <p:scale>
          <a:sx n="74" d="100"/>
          <a:sy n="74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corp.pjm.com\shares\MMU_PRD\LongTermLoadForecast\PJM%20MetrixND%20Load%20Forecast%20Model\Additional_analysis\COVID-19\Tracking\Weekly%20Updates\As%20of%2010292020\Tracking%20Spreadsheet_new%20as%20of%2010292020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corp.pjm.com\shares\MMU_PRD\LongTermLoadForecast\PJM%20MetrixND%20Load%20Forecast%20Model\Additional_analysis\COVID-19\Tracking\Tracking_Master%20Sheet.xlsx" TargetMode="Externa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cera.pjm.com/otcsdav/nodes//Tracking_for%20Paul_11032020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corp\shares\home\gledha\My%20Documents\LAS\2020%20Model%20Dev\GDP%20tracking.xlsx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\\corp.pjm.com\shares\MMU_PRD\LongTermLoadForecast\PJM%20MetrixND%20Load%20Forecast%20Model\Additional_analysis\COVID-19\Tracking\Weekly%20Updates\As%20of%2010292020\Tracking%20Spreadsheet_new%20as%20of%2010292020.xlsx" TargetMode="External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665887176990509"/>
          <c:y val="0.0462879054248333"/>
          <c:w val="0.91745507717132568"/>
          <c:h val="0.88809669017791748"/>
        </c:manualLayout>
      </c:layout>
      <c:barChart>
        <c:barDir val="col"/>
        <c:grouping val="clustered"/>
        <c:varyColors val="0"/>
        <c:ser>
          <c:idx val="0"/>
          <c:order val="0"/>
          <c:tx>
            <c:v>Peak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Sheet1!$C$2:$C$242</c:f>
              <c:numCache>
                <c:formatCode>m/d/yyyy</c:formatCode>
                <c:ptCount val="24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</c:numCache>
            </c:numRef>
          </c:cat>
          <c:val>
            <c:numRef>
              <c:f>Sheet1!$F$2:$F$242</c:f>
              <c:numCache>
                <c:formatCode>0.0%</c:formatCode>
                <c:ptCount val="241"/>
                <c:pt idx="0">
                  <c:v>-0.0392127005757863</c:v>
                </c:pt>
                <c:pt idx="1">
                  <c:v>0.000542565094200587</c:v>
                </c:pt>
                <c:pt idx="2">
                  <c:v>-0.00882978272204127</c:v>
                </c:pt>
                <c:pt idx="3">
                  <c:v>-0.0151335889604287</c:v>
                </c:pt>
                <c:pt idx="4">
                  <c:v>-0.0161078482101524</c:v>
                </c:pt>
                <c:pt idx="5">
                  <c:v>-0.00577551033690782</c:v>
                </c:pt>
                <c:pt idx="6">
                  <c:v>-0.00355716496537273</c:v>
                </c:pt>
                <c:pt idx="7">
                  <c:v>-0.0352848888393693</c:v>
                </c:pt>
                <c:pt idx="8">
                  <c:v>-0.00332436560891447</c:v>
                </c:pt>
                <c:pt idx="9">
                  <c:v>-0.0357208850401538</c:v>
                </c:pt>
                <c:pt idx="10">
                  <c:v>-0.0508977110069015</c:v>
                </c:pt>
                <c:pt idx="11">
                  <c:v>-0.0226458304174619</c:v>
                </c:pt>
                <c:pt idx="12">
                  <c:v>-0.0427046165074974</c:v>
                </c:pt>
                <c:pt idx="13">
                  <c:v>-0.000227434899919055</c:v>
                </c:pt>
                <c:pt idx="14">
                  <c:v>-0.0162521327530828</c:v>
                </c:pt>
                <c:pt idx="15">
                  <c:v>-0.0380597297764558</c:v>
                </c:pt>
                <c:pt idx="16">
                  <c:v>-0.0373584561356153</c:v>
                </c:pt>
                <c:pt idx="17">
                  <c:v>-0.0565806364312943</c:v>
                </c:pt>
                <c:pt idx="18">
                  <c:v>-0.0554297516767442</c:v>
                </c:pt>
                <c:pt idx="19">
                  <c:v>-0.0953790868013643</c:v>
                </c:pt>
                <c:pt idx="20">
                  <c:v>-0.0203579582565757</c:v>
                </c:pt>
                <c:pt idx="21">
                  <c:v>-0.052692580996186</c:v>
                </c:pt>
                <c:pt idx="22">
                  <c:v>-0.0510268762277272</c:v>
                </c:pt>
                <c:pt idx="23">
                  <c:v>-0.0906809250880605</c:v>
                </c:pt>
                <c:pt idx="24">
                  <c:v>-0.0795285625364082</c:v>
                </c:pt>
                <c:pt idx="25">
                  <c:v>-0.103158204361453</c:v>
                </c:pt>
                <c:pt idx="26">
                  <c:v>-0.118705722510074</c:v>
                </c:pt>
                <c:pt idx="27">
                  <c:v>-0.0276903902777822</c:v>
                </c:pt>
                <c:pt idx="28">
                  <c:v>-0.0433930806641655</c:v>
                </c:pt>
                <c:pt idx="29">
                  <c:v>-0.106048647306025</c:v>
                </c:pt>
                <c:pt idx="30">
                  <c:v>-0.0906339604005677</c:v>
                </c:pt>
                <c:pt idx="31">
                  <c:v>-0.0748863010045661</c:v>
                </c:pt>
                <c:pt idx="32">
                  <c:v>-0.0966297563566184</c:v>
                </c:pt>
                <c:pt idx="33">
                  <c:v>-0.0862246567275307</c:v>
                </c:pt>
                <c:pt idx="34">
                  <c:v>-0.0429541512924526</c:v>
                </c:pt>
                <c:pt idx="35">
                  <c:v>-0.0419543404313275</c:v>
                </c:pt>
                <c:pt idx="36">
                  <c:v>-0.109786023458267</c:v>
                </c:pt>
                <c:pt idx="37">
                  <c:v>-0.103658624207786</c:v>
                </c:pt>
                <c:pt idx="38">
                  <c:v>-0.107811497946378</c:v>
                </c:pt>
                <c:pt idx="39">
                  <c:v>-0.108848098928486</c:v>
                </c:pt>
                <c:pt idx="40">
                  <c:v>-0.0788254491826831</c:v>
                </c:pt>
                <c:pt idx="41">
                  <c:v>-0.123879756811494</c:v>
                </c:pt>
                <c:pt idx="42">
                  <c:v>-0.0829433408258112</c:v>
                </c:pt>
                <c:pt idx="43">
                  <c:v>-0.103161760736203</c:v>
                </c:pt>
                <c:pt idx="44">
                  <c:v>-0.105602573387801</c:v>
                </c:pt>
                <c:pt idx="45">
                  <c:v>-0.114509170686421</c:v>
                </c:pt>
                <c:pt idx="46">
                  <c:v>-0.120347764581918</c:v>
                </c:pt>
                <c:pt idx="47">
                  <c:v>-0.0955375139350046</c:v>
                </c:pt>
                <c:pt idx="48">
                  <c:v>-0.0784486358976239</c:v>
                </c:pt>
                <c:pt idx="49">
                  <c:v>-0.0908752905312391</c:v>
                </c:pt>
                <c:pt idx="50">
                  <c:v>-0.116425038925637</c:v>
                </c:pt>
                <c:pt idx="51">
                  <c:v>-0.118391697316545</c:v>
                </c:pt>
                <c:pt idx="52">
                  <c:v>-0.110058160645692</c:v>
                </c:pt>
                <c:pt idx="53">
                  <c:v>-0.109208320717379</c:v>
                </c:pt>
                <c:pt idx="54">
                  <c:v>-0.0794271594432047</c:v>
                </c:pt>
                <c:pt idx="55">
                  <c:v>-0.0583538755603008</c:v>
                </c:pt>
                <c:pt idx="56">
                  <c:v>-0.0428692972977412</c:v>
                </c:pt>
                <c:pt idx="57">
                  <c:v>-0.105424976868092</c:v>
                </c:pt>
                <c:pt idx="58">
                  <c:v>-0.134570032695023</c:v>
                </c:pt>
                <c:pt idx="59">
                  <c:v>-0.103246254516736</c:v>
                </c:pt>
                <c:pt idx="60">
                  <c:v>-0.0765594279341798</c:v>
                </c:pt>
                <c:pt idx="61">
                  <c:v>-0.121118589600818</c:v>
                </c:pt>
                <c:pt idx="62">
                  <c:v>-0.106137186458168</c:v>
                </c:pt>
                <c:pt idx="63">
                  <c:v>-0.108738995182118</c:v>
                </c:pt>
                <c:pt idx="64">
                  <c:v>-0.150125703102465</c:v>
                </c:pt>
                <c:pt idx="65">
                  <c:v>-0.142893122273003</c:v>
                </c:pt>
                <c:pt idx="66">
                  <c:v>-0.119116657658529</c:v>
                </c:pt>
                <c:pt idx="67">
                  <c:v>-0.143373950148652</c:v>
                </c:pt>
                <c:pt idx="68">
                  <c:v>-0.112433441163428</c:v>
                </c:pt>
                <c:pt idx="69">
                  <c:v>-0.128992680367196</c:v>
                </c:pt>
                <c:pt idx="70">
                  <c:v>-0.16061005785833</c:v>
                </c:pt>
                <c:pt idx="71">
                  <c:v>-0.108066287276302</c:v>
                </c:pt>
                <c:pt idx="72">
                  <c:v>-0.127546120646081</c:v>
                </c:pt>
                <c:pt idx="73">
                  <c:v>-0.134400012416853</c:v>
                </c:pt>
                <c:pt idx="74">
                  <c:v>-0.125958960173736</c:v>
                </c:pt>
                <c:pt idx="75">
                  <c:v>-0.128568054171971</c:v>
                </c:pt>
                <c:pt idx="76">
                  <c:v>-0.0875327392635586</c:v>
                </c:pt>
                <c:pt idx="77">
                  <c:v>-0.0670117512421812</c:v>
                </c:pt>
                <c:pt idx="78">
                  <c:v>-0.0835517186524598</c:v>
                </c:pt>
                <c:pt idx="79">
                  <c:v>-0.0913268146509246</c:v>
                </c:pt>
                <c:pt idx="80">
                  <c:v>-0.105681278337786</c:v>
                </c:pt>
                <c:pt idx="81">
                  <c:v>-0.10839449776851</c:v>
                </c:pt>
                <c:pt idx="82">
                  <c:v>-0.0960255990749719</c:v>
                </c:pt>
                <c:pt idx="83">
                  <c:v>-0.049372935107207</c:v>
                </c:pt>
                <c:pt idx="84">
                  <c:v>-0.0661874908817598</c:v>
                </c:pt>
                <c:pt idx="85">
                  <c:v>-0.0393872774697618</c:v>
                </c:pt>
                <c:pt idx="86">
                  <c:v>-0.00589817132782289</c:v>
                </c:pt>
                <c:pt idx="87">
                  <c:v>-0.0376538196850892</c:v>
                </c:pt>
                <c:pt idx="88">
                  <c:v>-0.0569874114315884</c:v>
                </c:pt>
                <c:pt idx="89">
                  <c:v>-0.048955431202138</c:v>
                </c:pt>
                <c:pt idx="90">
                  <c:v>-0.034038960298581</c:v>
                </c:pt>
                <c:pt idx="91">
                  <c:v>-0.0363116309003991</c:v>
                </c:pt>
                <c:pt idx="92">
                  <c:v>-0.0834680916373136</c:v>
                </c:pt>
                <c:pt idx="93">
                  <c:v>-0.052051183624548</c:v>
                </c:pt>
                <c:pt idx="94">
                  <c:v>-0.0892046803121527</c:v>
                </c:pt>
                <c:pt idx="95">
                  <c:v>-0.0699583406845968</c:v>
                </c:pt>
                <c:pt idx="96">
                  <c:v>-0.0571020516294357</c:v>
                </c:pt>
                <c:pt idx="97">
                  <c:v>-0.031896852449958</c:v>
                </c:pt>
                <c:pt idx="98">
                  <c:v>-0.0352880800169213</c:v>
                </c:pt>
                <c:pt idx="99">
                  <c:v>0.0135288634000674</c:v>
                </c:pt>
                <c:pt idx="100">
                  <c:v>0.00137769828398948</c:v>
                </c:pt>
                <c:pt idx="101">
                  <c:v>-0.0282125354383819</c:v>
                </c:pt>
                <c:pt idx="102">
                  <c:v>-0.0939117448660324</c:v>
                </c:pt>
                <c:pt idx="103">
                  <c:v>-0.0344937364051482</c:v>
                </c:pt>
                <c:pt idx="104">
                  <c:v>-0.0296240404434071</c:v>
                </c:pt>
                <c:pt idx="105">
                  <c:v>-0.0252402610877528</c:v>
                </c:pt>
                <c:pt idx="106">
                  <c:v>-0.00686845827671445</c:v>
                </c:pt>
                <c:pt idx="107">
                  <c:v>0.00227927972061925</c:v>
                </c:pt>
                <c:pt idx="108">
                  <c:v>-0.0433907122890871</c:v>
                </c:pt>
                <c:pt idx="109">
                  <c:v>-0.030264079889197</c:v>
                </c:pt>
                <c:pt idx="110">
                  <c:v>-0.0296126867407847</c:v>
                </c:pt>
                <c:pt idx="111">
                  <c:v>-0.0303475253459767</c:v>
                </c:pt>
                <c:pt idx="112">
                  <c:v>-0.0322370186538002</c:v>
                </c:pt>
                <c:pt idx="113">
                  <c:v>-0.0219144069472264</c:v>
                </c:pt>
                <c:pt idx="114">
                  <c:v>-0.0301367239209901</c:v>
                </c:pt>
                <c:pt idx="115">
                  <c:v>-0.0538618657615461</c:v>
                </c:pt>
                <c:pt idx="116">
                  <c:v>-0.0466839318558488</c:v>
                </c:pt>
                <c:pt idx="117">
                  <c:v>-0.0436624716998418</c:v>
                </c:pt>
                <c:pt idx="118">
                  <c:v>-0.0585630400875151</c:v>
                </c:pt>
                <c:pt idx="119">
                  <c:v>-0.0361379414193237</c:v>
                </c:pt>
                <c:pt idx="120">
                  <c:v>-0.0288947940019049</c:v>
                </c:pt>
                <c:pt idx="121">
                  <c:v>-0.0347194156065265</c:v>
                </c:pt>
                <c:pt idx="122">
                  <c:v>-0.0288812424014681</c:v>
                </c:pt>
                <c:pt idx="123">
                  <c:v>-0.0117537248098422</c:v>
                </c:pt>
                <c:pt idx="124">
                  <c:v>0.0183013711075584</c:v>
                </c:pt>
                <c:pt idx="125">
                  <c:v>5.14413483669873E-05</c:v>
                </c:pt>
                <c:pt idx="126">
                  <c:v>-0.00357254273003227</c:v>
                </c:pt>
                <c:pt idx="127">
                  <c:v>-0.0206663306553913</c:v>
                </c:pt>
                <c:pt idx="128">
                  <c:v>-0.0324256596458252</c:v>
                </c:pt>
                <c:pt idx="129">
                  <c:v>-0.0157158057499928</c:v>
                </c:pt>
                <c:pt idx="130">
                  <c:v>-0.00462076266744493</c:v>
                </c:pt>
                <c:pt idx="131">
                  <c:v>-0.0569756263916227</c:v>
                </c:pt>
                <c:pt idx="132">
                  <c:v>-0.0235477400706742</c:v>
                </c:pt>
                <c:pt idx="133">
                  <c:v>-0.0367927564314204</c:v>
                </c:pt>
                <c:pt idx="134">
                  <c:v>-0.00340188748752757</c:v>
                </c:pt>
                <c:pt idx="135">
                  <c:v>0.00689185286680205</c:v>
                </c:pt>
                <c:pt idx="136">
                  <c:v>0.00413807935407307</c:v>
                </c:pt>
                <c:pt idx="137">
                  <c:v>-0.0256831474587788</c:v>
                </c:pt>
                <c:pt idx="138">
                  <c:v>0.00222058508354839</c:v>
                </c:pt>
                <c:pt idx="139">
                  <c:v>0.00946918741626246</c:v>
                </c:pt>
                <c:pt idx="140">
                  <c:v>-0.0367496856901195</c:v>
                </c:pt>
                <c:pt idx="141">
                  <c:v>-0.0278306644932889</c:v>
                </c:pt>
                <c:pt idx="142">
                  <c:v>-0.0275950709893701</c:v>
                </c:pt>
                <c:pt idx="143">
                  <c:v>-0.0160819510810303</c:v>
                </c:pt>
                <c:pt idx="144">
                  <c:v>-0.00841222000260333</c:v>
                </c:pt>
                <c:pt idx="145">
                  <c:v>-0.0272233570313978</c:v>
                </c:pt>
                <c:pt idx="146">
                  <c:v>0.0365983200423317</c:v>
                </c:pt>
                <c:pt idx="147">
                  <c:v>0.011220213291687</c:v>
                </c:pt>
                <c:pt idx="148">
                  <c:v>-0.0248871594940066</c:v>
                </c:pt>
                <c:pt idx="149">
                  <c:v>-0.0373163999162531</c:v>
                </c:pt>
                <c:pt idx="150">
                  <c:v>-0.0122738105605986</c:v>
                </c:pt>
                <c:pt idx="151">
                  <c:v>-0.0286843777634966</c:v>
                </c:pt>
                <c:pt idx="152">
                  <c:v>-0.0561806578243286</c:v>
                </c:pt>
                <c:pt idx="153">
                  <c:v>-0.031217770432898</c:v>
                </c:pt>
                <c:pt idx="154">
                  <c:v>-0.028295517496675</c:v>
                </c:pt>
                <c:pt idx="155">
                  <c:v>-0.0310392556088033</c:v>
                </c:pt>
                <c:pt idx="156">
                  <c:v>-0.0910619458428599</c:v>
                </c:pt>
                <c:pt idx="157">
                  <c:v>-0.0251337035755924</c:v>
                </c:pt>
                <c:pt idx="158">
                  <c:v>-0.0360574554219616</c:v>
                </c:pt>
                <c:pt idx="159">
                  <c:v>-0.0163240565195871</c:v>
                </c:pt>
                <c:pt idx="160">
                  <c:v>0.0258463019224338</c:v>
                </c:pt>
                <c:pt idx="161">
                  <c:v>0.03664505981708</c:v>
                </c:pt>
                <c:pt idx="162">
                  <c:v>0.0025641194855015</c:v>
                </c:pt>
                <c:pt idx="163">
                  <c:v>-0.00426914388029132</c:v>
                </c:pt>
                <c:pt idx="164">
                  <c:v>-0.0215836220226832</c:v>
                </c:pt>
                <c:pt idx="165">
                  <c:v>-0.0437114761556849</c:v>
                </c:pt>
                <c:pt idx="166">
                  <c:v>-0.0265256202347094</c:v>
                </c:pt>
                <c:pt idx="167">
                  <c:v>-0.0646010329172004</c:v>
                </c:pt>
                <c:pt idx="168">
                  <c:v>-0.0355251359055772</c:v>
                </c:pt>
                <c:pt idx="169">
                  <c:v>0.00560646637006923</c:v>
                </c:pt>
                <c:pt idx="170">
                  <c:v>-0.0144996206837873</c:v>
                </c:pt>
                <c:pt idx="171">
                  <c:v>0.0030998039912753</c:v>
                </c:pt>
                <c:pt idx="172">
                  <c:v>0.0362677648555396</c:v>
                </c:pt>
                <c:pt idx="173">
                  <c:v>0.00782551246618857</c:v>
                </c:pt>
                <c:pt idx="174">
                  <c:v>0.000432921137260234</c:v>
                </c:pt>
                <c:pt idx="175">
                  <c:v>0.000468534903228512</c:v>
                </c:pt>
                <c:pt idx="176">
                  <c:v>0.00180697693015652</c:v>
                </c:pt>
                <c:pt idx="177">
                  <c:v>-0.0259854237679384</c:v>
                </c:pt>
                <c:pt idx="178">
                  <c:v>-0.0301825522140806</c:v>
                </c:pt>
                <c:pt idx="179">
                  <c:v>-0.0188755659572444</c:v>
                </c:pt>
                <c:pt idx="180">
                  <c:v>-0.0304833334568374</c:v>
                </c:pt>
                <c:pt idx="181">
                  <c:v>-0.0512012416638165</c:v>
                </c:pt>
                <c:pt idx="182">
                  <c:v>-0.0258338438606351</c:v>
                </c:pt>
                <c:pt idx="183">
                  <c:v>-0.0489414382892548</c:v>
                </c:pt>
                <c:pt idx="184">
                  <c:v>-0.0399899239357872</c:v>
                </c:pt>
                <c:pt idx="185">
                  <c:v>-0.0350500798921032</c:v>
                </c:pt>
                <c:pt idx="186">
                  <c:v>-0.0285998590103353</c:v>
                </c:pt>
                <c:pt idx="187">
                  <c:v>-0.0223826469979228</c:v>
                </c:pt>
                <c:pt idx="188">
                  <c:v>0.00628682344973042</c:v>
                </c:pt>
                <c:pt idx="189">
                  <c:v>0.030921891377343</c:v>
                </c:pt>
                <c:pt idx="190">
                  <c:v>0.0339570578001471</c:v>
                </c:pt>
                <c:pt idx="191">
                  <c:v>0.0386811016004289</c:v>
                </c:pt>
                <c:pt idx="192">
                  <c:v>-0.0176425082669095</c:v>
                </c:pt>
                <c:pt idx="193">
                  <c:v>-0.0375003733266732</c:v>
                </c:pt>
                <c:pt idx="194">
                  <c:v>-0.0564584578298394</c:v>
                </c:pt>
                <c:pt idx="195">
                  <c:v>-0.00857142907224617</c:v>
                </c:pt>
                <c:pt idx="196">
                  <c:v>-0.00141042138478376</c:v>
                </c:pt>
                <c:pt idx="197">
                  <c:v>-0.0265358328910069</c:v>
                </c:pt>
                <c:pt idx="198">
                  <c:v>-0.0569558133844009</c:v>
                </c:pt>
                <c:pt idx="199">
                  <c:v>-0.0316894828598044</c:v>
                </c:pt>
                <c:pt idx="200">
                  <c:v>-0.0461588569282774</c:v>
                </c:pt>
                <c:pt idx="201">
                  <c:v>-0.058434982419002</c:v>
                </c:pt>
                <c:pt idx="202">
                  <c:v>-0.0842001878548715</c:v>
                </c:pt>
                <c:pt idx="203">
                  <c:v>-0.0701044113961597</c:v>
                </c:pt>
                <c:pt idx="204">
                  <c:v>-0.094522134491424</c:v>
                </c:pt>
                <c:pt idx="205">
                  <c:v>-0.0874710215565307</c:v>
                </c:pt>
                <c:pt idx="206">
                  <c:v>-0.0573796924558793</c:v>
                </c:pt>
                <c:pt idx="207">
                  <c:v>-0.0659410346149321</c:v>
                </c:pt>
                <c:pt idx="208">
                  <c:v>-0.0374022275334019</c:v>
                </c:pt>
                <c:pt idx="209">
                  <c:v>-0.0459460366174398</c:v>
                </c:pt>
                <c:pt idx="210">
                  <c:v>-0.0536419866328485</c:v>
                </c:pt>
                <c:pt idx="211">
                  <c:v>-0.0433673172847049</c:v>
                </c:pt>
                <c:pt idx="212">
                  <c:v>-0.0761847821298125</c:v>
                </c:pt>
                <c:pt idx="213">
                  <c:v>-0.0883802515790538</c:v>
                </c:pt>
                <c:pt idx="214">
                  <c:v>-0.058366116430681</c:v>
                </c:pt>
                <c:pt idx="215">
                  <c:v>-0.0677382935535712</c:v>
                </c:pt>
                <c:pt idx="216">
                  <c:v>-0.0481922444391006</c:v>
                </c:pt>
                <c:pt idx="217">
                  <c:v>-0.0264851231266549</c:v>
                </c:pt>
                <c:pt idx="218">
                  <c:v>-0.059740514728834</c:v>
                </c:pt>
                <c:pt idx="219">
                  <c:v>-0.0544057601346911</c:v>
                </c:pt>
                <c:pt idx="220">
                  <c:v>-0.0561633587063458</c:v>
                </c:pt>
                <c:pt idx="221">
                  <c:v>-0.0586820174746923</c:v>
                </c:pt>
                <c:pt idx="222">
                  <c:v>-0.0748174718456425</c:v>
                </c:pt>
                <c:pt idx="223">
                  <c:v>-0.0291195856182649</c:v>
                </c:pt>
                <c:pt idx="224">
                  <c:v>-0.0147838489946377</c:v>
                </c:pt>
                <c:pt idx="225">
                  <c:v>-0.0370521816881858</c:v>
                </c:pt>
                <c:pt idx="226">
                  <c:v>-0.0469284106665882</c:v>
                </c:pt>
                <c:pt idx="227">
                  <c:v>-0.0500472222201176</c:v>
                </c:pt>
                <c:pt idx="228">
                  <c:v>-0.0449514397212296</c:v>
                </c:pt>
                <c:pt idx="229">
                  <c:v>-0.0539456532171319</c:v>
                </c:pt>
                <c:pt idx="230">
                  <c:v>-0.0433207233137396</c:v>
                </c:pt>
                <c:pt idx="231">
                  <c:v>-0.016157038149198</c:v>
                </c:pt>
                <c:pt idx="232">
                  <c:v>-0.0361551143782018</c:v>
                </c:pt>
                <c:pt idx="233">
                  <c:v>-0.0280882284768931</c:v>
                </c:pt>
                <c:pt idx="234">
                  <c:v>-0.0290125965625194</c:v>
                </c:pt>
                <c:pt idx="235">
                  <c:v>-0.0446978243082705</c:v>
                </c:pt>
                <c:pt idx="236">
                  <c:v>-0.0258985507110616</c:v>
                </c:pt>
                <c:pt idx="237">
                  <c:v>-0.0201968284685339</c:v>
                </c:pt>
                <c:pt idx="238">
                  <c:v>0.00766131298752271</c:v>
                </c:pt>
                <c:pt idx="239">
                  <c:v>-0.0227573970856542</c:v>
                </c:pt>
                <c:pt idx="240">
                  <c:v>-0.0315825528573088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5-4769-A26D-B25E65703A2B}"/>
            </c:ext>
          </c:extLst>
        </c:ser>
        <c:ser>
          <c:idx val="1"/>
          <c:order val="1"/>
          <c:tx>
            <c:v>Energy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Sheet1!$C$2:$C$242</c:f>
              <c:numCache>
                <c:formatCode>m/d/yyyy</c:formatCode>
                <c:ptCount val="24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</c:numCache>
            </c:numRef>
          </c:cat>
          <c:val>
            <c:numRef>
              <c:f>Sheet1!$J$2:$J$242</c:f>
              <c:numCache>
                <c:formatCode>0.0%</c:formatCode>
                <c:ptCount val="241"/>
                <c:pt idx="0">
                  <c:v>0.00890399026327238</c:v>
                </c:pt>
                <c:pt idx="1">
                  <c:v>0.0125683078009442</c:v>
                </c:pt>
                <c:pt idx="2">
                  <c:v>0.00308203098910087</c:v>
                </c:pt>
                <c:pt idx="3">
                  <c:v>8.98788806551476E-05</c:v>
                </c:pt>
                <c:pt idx="4">
                  <c:v>-0.00900622565369935</c:v>
                </c:pt>
                <c:pt idx="5">
                  <c:v>0.0192676216961967</c:v>
                </c:pt>
                <c:pt idx="6">
                  <c:v>0.0150439867724728</c:v>
                </c:pt>
                <c:pt idx="7">
                  <c:v>-0.039601357364341</c:v>
                </c:pt>
                <c:pt idx="8">
                  <c:v>-0.01046179911298</c:v>
                </c:pt>
                <c:pt idx="9">
                  <c:v>-0.0169934177679149</c:v>
                </c:pt>
                <c:pt idx="10">
                  <c:v>-0.0192749321589398</c:v>
                </c:pt>
                <c:pt idx="11">
                  <c:v>-0.0173925462841399</c:v>
                </c:pt>
                <c:pt idx="12">
                  <c:v>-0.0297356276763262</c:v>
                </c:pt>
                <c:pt idx="13">
                  <c:v>-4.28084461521205E-05</c:v>
                </c:pt>
                <c:pt idx="14">
                  <c:v>0.00637875883321359</c:v>
                </c:pt>
                <c:pt idx="15">
                  <c:v>-0.0170281415408882</c:v>
                </c:pt>
                <c:pt idx="16">
                  <c:v>-0.019357315204467</c:v>
                </c:pt>
                <c:pt idx="17">
                  <c:v>-0.0283687458185811</c:v>
                </c:pt>
                <c:pt idx="18">
                  <c:v>-0.0260734714097413</c:v>
                </c:pt>
                <c:pt idx="19">
                  <c:v>-0.0622946327668542</c:v>
                </c:pt>
                <c:pt idx="20">
                  <c:v>-0.0348299019031343</c:v>
                </c:pt>
                <c:pt idx="21">
                  <c:v>-0.0316808220217527</c:v>
                </c:pt>
                <c:pt idx="22">
                  <c:v>-0.0338742718400519</c:v>
                </c:pt>
                <c:pt idx="23">
                  <c:v>-0.0597606115958902</c:v>
                </c:pt>
                <c:pt idx="24">
                  <c:v>-0.0573340873124017</c:v>
                </c:pt>
                <c:pt idx="25">
                  <c:v>-0.0827386074093053</c:v>
                </c:pt>
                <c:pt idx="26">
                  <c:v>-0.0827745053254869</c:v>
                </c:pt>
                <c:pt idx="27">
                  <c:v>-0.0454698919832398</c:v>
                </c:pt>
                <c:pt idx="28">
                  <c:v>-0.042919415497105</c:v>
                </c:pt>
                <c:pt idx="29">
                  <c:v>-0.0880832179861039</c:v>
                </c:pt>
                <c:pt idx="30">
                  <c:v>-0.0744880066985837</c:v>
                </c:pt>
                <c:pt idx="31">
                  <c:v>-0.0525240358209784</c:v>
                </c:pt>
                <c:pt idx="32">
                  <c:v>-0.0730803757672717</c:v>
                </c:pt>
                <c:pt idx="33">
                  <c:v>-0.0742461303090909</c:v>
                </c:pt>
                <c:pt idx="34">
                  <c:v>-0.0521470920620629</c:v>
                </c:pt>
                <c:pt idx="35">
                  <c:v>-0.0551066779940287</c:v>
                </c:pt>
                <c:pt idx="36">
                  <c:v>-0.0902780187121701</c:v>
                </c:pt>
                <c:pt idx="37">
                  <c:v>-0.0880151529945474</c:v>
                </c:pt>
                <c:pt idx="38">
                  <c:v>-0.0983309012871683</c:v>
                </c:pt>
                <c:pt idx="39">
                  <c:v>-0.107619444909871</c:v>
                </c:pt>
                <c:pt idx="40">
                  <c:v>-0.0619390322819959</c:v>
                </c:pt>
                <c:pt idx="41">
                  <c:v>-0.0783039977070247</c:v>
                </c:pt>
                <c:pt idx="42">
                  <c:v>-0.0504136703087344</c:v>
                </c:pt>
                <c:pt idx="43">
                  <c:v>-0.0987045685465593</c:v>
                </c:pt>
                <c:pt idx="44">
                  <c:v>-0.0860481985788208</c:v>
                </c:pt>
                <c:pt idx="45">
                  <c:v>-0.0933201785566501</c:v>
                </c:pt>
                <c:pt idx="46">
                  <c:v>-0.0925440263869152</c:v>
                </c:pt>
                <c:pt idx="47">
                  <c:v>-0.0707795763673197</c:v>
                </c:pt>
                <c:pt idx="48">
                  <c:v>-0.0595495337378465</c:v>
                </c:pt>
                <c:pt idx="49">
                  <c:v>-0.0561377819104746</c:v>
                </c:pt>
                <c:pt idx="50">
                  <c:v>-0.101463899962021</c:v>
                </c:pt>
                <c:pt idx="51">
                  <c:v>-0.0921109198002203</c:v>
                </c:pt>
                <c:pt idx="52">
                  <c:v>-0.0910495586676441</c:v>
                </c:pt>
                <c:pt idx="53">
                  <c:v>-0.0848360861101694</c:v>
                </c:pt>
                <c:pt idx="54">
                  <c:v>-0.0810802390540761</c:v>
                </c:pt>
                <c:pt idx="55">
                  <c:v>-0.0651797067654181</c:v>
                </c:pt>
                <c:pt idx="56">
                  <c:v>-0.0381827213910471</c:v>
                </c:pt>
                <c:pt idx="57">
                  <c:v>-0.0818685631000485</c:v>
                </c:pt>
                <c:pt idx="58">
                  <c:v>-0.0841547798221273</c:v>
                </c:pt>
                <c:pt idx="59">
                  <c:v>-0.0807692938901292</c:v>
                </c:pt>
                <c:pt idx="60">
                  <c:v>-0.0792376432047526</c:v>
                </c:pt>
                <c:pt idx="61">
                  <c:v>-0.125139073345056</c:v>
                </c:pt>
                <c:pt idx="62">
                  <c:v>-0.11523971419156</c:v>
                </c:pt>
                <c:pt idx="63">
                  <c:v>-0.12675912491522</c:v>
                </c:pt>
                <c:pt idx="64">
                  <c:v>-0.134017345023779</c:v>
                </c:pt>
                <c:pt idx="65">
                  <c:v>-0.130743301731158</c:v>
                </c:pt>
                <c:pt idx="66">
                  <c:v>-0.116434357321408</c:v>
                </c:pt>
                <c:pt idx="67">
                  <c:v>-0.126946558918099</c:v>
                </c:pt>
                <c:pt idx="68">
                  <c:v>-0.118972686641286</c:v>
                </c:pt>
                <c:pt idx="69">
                  <c:v>-0.100387867227116</c:v>
                </c:pt>
                <c:pt idx="70">
                  <c:v>-0.100981794164502</c:v>
                </c:pt>
                <c:pt idx="71">
                  <c:v>-0.107448917734342</c:v>
                </c:pt>
                <c:pt idx="72">
                  <c:v>-0.1156763331946</c:v>
                </c:pt>
                <c:pt idx="73">
                  <c:v>-0.119133205554638</c:v>
                </c:pt>
                <c:pt idx="74">
                  <c:v>-0.107721020724041</c:v>
                </c:pt>
                <c:pt idx="75">
                  <c:v>-0.133232127558274</c:v>
                </c:pt>
                <c:pt idx="76">
                  <c:v>-0.103243776740438</c:v>
                </c:pt>
                <c:pt idx="77">
                  <c:v>-0.0782224275954907</c:v>
                </c:pt>
                <c:pt idx="78">
                  <c:v>-0.0983625777736442</c:v>
                </c:pt>
                <c:pt idx="79">
                  <c:v>-0.105869869956209</c:v>
                </c:pt>
                <c:pt idx="80">
                  <c:v>-0.112503922405155</c:v>
                </c:pt>
                <c:pt idx="81">
                  <c:v>-0.100272467094005</c:v>
                </c:pt>
                <c:pt idx="82">
                  <c:v>-0.103956998357591</c:v>
                </c:pt>
                <c:pt idx="83">
                  <c:v>-0.0897859333319569</c:v>
                </c:pt>
                <c:pt idx="84">
                  <c:v>-0.080054464419176</c:v>
                </c:pt>
                <c:pt idx="85">
                  <c:v>-0.0760104394750462</c:v>
                </c:pt>
                <c:pt idx="86">
                  <c:v>-0.0697649640403755</c:v>
                </c:pt>
                <c:pt idx="87">
                  <c:v>-0.0613893664518393</c:v>
                </c:pt>
                <c:pt idx="88">
                  <c:v>-0.0646243018379634</c:v>
                </c:pt>
                <c:pt idx="89">
                  <c:v>-0.0621120593495157</c:v>
                </c:pt>
                <c:pt idx="90">
                  <c:v>-0.0660237708892224</c:v>
                </c:pt>
                <c:pt idx="91">
                  <c:v>-0.0716622226202145</c:v>
                </c:pt>
                <c:pt idx="92">
                  <c:v>-0.104253537568813</c:v>
                </c:pt>
                <c:pt idx="93">
                  <c:v>-0.103627819458999</c:v>
                </c:pt>
                <c:pt idx="94">
                  <c:v>-0.114969535051519</c:v>
                </c:pt>
                <c:pt idx="95">
                  <c:v>-0.0942476902117917</c:v>
                </c:pt>
                <c:pt idx="96">
                  <c:v>-0.0741114382351564</c:v>
                </c:pt>
                <c:pt idx="97">
                  <c:v>-0.066391115935406</c:v>
                </c:pt>
                <c:pt idx="98">
                  <c:v>-0.0652914862556714</c:v>
                </c:pt>
                <c:pt idx="99">
                  <c:v>-0.0615388382161319</c:v>
                </c:pt>
                <c:pt idx="100">
                  <c:v>-0.0580530266042554</c:v>
                </c:pt>
                <c:pt idx="101">
                  <c:v>-0.046759735266411</c:v>
                </c:pt>
                <c:pt idx="102">
                  <c:v>-0.0730807980485455</c:v>
                </c:pt>
                <c:pt idx="103">
                  <c:v>-0.0699264337929121</c:v>
                </c:pt>
                <c:pt idx="104">
                  <c:v>-0.0664760079606987</c:v>
                </c:pt>
                <c:pt idx="105">
                  <c:v>-0.0583485842066875</c:v>
                </c:pt>
                <c:pt idx="106">
                  <c:v>-0.0546113439916506</c:v>
                </c:pt>
                <c:pt idx="107">
                  <c:v>-0.0533658591338251</c:v>
                </c:pt>
                <c:pt idx="108">
                  <c:v>-0.0669756564711433</c:v>
                </c:pt>
                <c:pt idx="109">
                  <c:v>-0.0663255035965991</c:v>
                </c:pt>
                <c:pt idx="110">
                  <c:v>-0.0611770266431406</c:v>
                </c:pt>
                <c:pt idx="111">
                  <c:v>-0.0602367634577005</c:v>
                </c:pt>
                <c:pt idx="112">
                  <c:v>-0.0512509156190391</c:v>
                </c:pt>
                <c:pt idx="113">
                  <c:v>-0.0452338715401271</c:v>
                </c:pt>
                <c:pt idx="114">
                  <c:v>-0.0475625603878764</c:v>
                </c:pt>
                <c:pt idx="115">
                  <c:v>-0.0615063790012467</c:v>
                </c:pt>
                <c:pt idx="116">
                  <c:v>-0.0704074894314799</c:v>
                </c:pt>
                <c:pt idx="117">
                  <c:v>-0.0737516323160642</c:v>
                </c:pt>
                <c:pt idx="118">
                  <c:v>-0.0725582820965769</c:v>
                </c:pt>
                <c:pt idx="119">
                  <c:v>-0.0516155732271903</c:v>
                </c:pt>
                <c:pt idx="120">
                  <c:v>-0.0581229535677794</c:v>
                </c:pt>
                <c:pt idx="121">
                  <c:v>-0.0564053309931639</c:v>
                </c:pt>
                <c:pt idx="122">
                  <c:v>-0.0569226724485271</c:v>
                </c:pt>
                <c:pt idx="123">
                  <c:v>-0.0590166168481756</c:v>
                </c:pt>
                <c:pt idx="124">
                  <c:v>-0.037794369562092</c:v>
                </c:pt>
                <c:pt idx="125">
                  <c:v>-0.037687776939189</c:v>
                </c:pt>
                <c:pt idx="126">
                  <c:v>-0.0416660593577848</c:v>
                </c:pt>
                <c:pt idx="127">
                  <c:v>-0.0617767852201901</c:v>
                </c:pt>
                <c:pt idx="128">
                  <c:v>-0.050646313476296</c:v>
                </c:pt>
                <c:pt idx="129">
                  <c:v>-0.0327015725479521</c:v>
                </c:pt>
                <c:pt idx="130">
                  <c:v>-0.0278032629360918</c:v>
                </c:pt>
                <c:pt idx="131">
                  <c:v>-0.0441504214637712</c:v>
                </c:pt>
                <c:pt idx="132">
                  <c:v>-0.0472767912194331</c:v>
                </c:pt>
                <c:pt idx="133">
                  <c:v>-0.048552627000735</c:v>
                </c:pt>
                <c:pt idx="134">
                  <c:v>-0.0410648995113519</c:v>
                </c:pt>
                <c:pt idx="135">
                  <c:v>-0.0434611929451125</c:v>
                </c:pt>
                <c:pt idx="136">
                  <c:v>-0.0358492655090605</c:v>
                </c:pt>
                <c:pt idx="137">
                  <c:v>-0.0394862358299676</c:v>
                </c:pt>
                <c:pt idx="138">
                  <c:v>-0.0352899784304471</c:v>
                </c:pt>
                <c:pt idx="139">
                  <c:v>-0.0340878748644899</c:v>
                </c:pt>
                <c:pt idx="140">
                  <c:v>-0.0360692575510181</c:v>
                </c:pt>
                <c:pt idx="141">
                  <c:v>-0.0398396947447679</c:v>
                </c:pt>
                <c:pt idx="142">
                  <c:v>-0.0458120724951391</c:v>
                </c:pt>
                <c:pt idx="143">
                  <c:v>-0.0316566512919372</c:v>
                </c:pt>
                <c:pt idx="144">
                  <c:v>-0.0335539248990963</c:v>
                </c:pt>
                <c:pt idx="145">
                  <c:v>-0.0358775507478244</c:v>
                </c:pt>
                <c:pt idx="146">
                  <c:v>-0.0213402683985177</c:v>
                </c:pt>
                <c:pt idx="147">
                  <c:v>-0.0255573654213695</c:v>
                </c:pt>
                <c:pt idx="148">
                  <c:v>-0.0373964712246386</c:v>
                </c:pt>
                <c:pt idx="149">
                  <c:v>-0.0379945899571125</c:v>
                </c:pt>
                <c:pt idx="150">
                  <c:v>-0.0373824962075171</c:v>
                </c:pt>
                <c:pt idx="151">
                  <c:v>-0.0461838644691377</c:v>
                </c:pt>
                <c:pt idx="152">
                  <c:v>-0.0481298913256197</c:v>
                </c:pt>
                <c:pt idx="153">
                  <c:v>-0.0420298700473674</c:v>
                </c:pt>
                <c:pt idx="154">
                  <c:v>-0.0303798990932318</c:v>
                </c:pt>
                <c:pt idx="155">
                  <c:v>-0.0437711680954741</c:v>
                </c:pt>
                <c:pt idx="156">
                  <c:v>-0.0742318709575117</c:v>
                </c:pt>
                <c:pt idx="157">
                  <c:v>-0.0584908631855523</c:v>
                </c:pt>
                <c:pt idx="158">
                  <c:v>-0.0565153080230342</c:v>
                </c:pt>
                <c:pt idx="159">
                  <c:v>-0.0465834034577979</c:v>
                </c:pt>
                <c:pt idx="160">
                  <c:v>-0.0343563107444049</c:v>
                </c:pt>
                <c:pt idx="161">
                  <c:v>-0.0141381173860389</c:v>
                </c:pt>
                <c:pt idx="162">
                  <c:v>-0.0280237365789014</c:v>
                </c:pt>
                <c:pt idx="163">
                  <c:v>-0.0275141813501548</c:v>
                </c:pt>
                <c:pt idx="164">
                  <c:v>-0.0308514103329809</c:v>
                </c:pt>
                <c:pt idx="165">
                  <c:v>-0.0499458258558978</c:v>
                </c:pt>
                <c:pt idx="166">
                  <c:v>-0.0438552300992804</c:v>
                </c:pt>
                <c:pt idx="167">
                  <c:v>-0.0557714303719181</c:v>
                </c:pt>
                <c:pt idx="168">
                  <c:v>-0.0374588283188634</c:v>
                </c:pt>
                <c:pt idx="169">
                  <c:v>-0.0348263484346285</c:v>
                </c:pt>
                <c:pt idx="170">
                  <c:v>-0.0424249942815473</c:v>
                </c:pt>
                <c:pt idx="171">
                  <c:v>-0.0417752510286276</c:v>
                </c:pt>
                <c:pt idx="172">
                  <c:v>-0.0330241996596408</c:v>
                </c:pt>
                <c:pt idx="173">
                  <c:v>-0.0399715527158446</c:v>
                </c:pt>
                <c:pt idx="174">
                  <c:v>-0.0339874398459565</c:v>
                </c:pt>
                <c:pt idx="175">
                  <c:v>-0.033055670571227</c:v>
                </c:pt>
                <c:pt idx="176">
                  <c:v>-0.0318068110189372</c:v>
                </c:pt>
                <c:pt idx="177">
                  <c:v>-0.0442913274273162</c:v>
                </c:pt>
                <c:pt idx="178">
                  <c:v>-0.0529710860203514</c:v>
                </c:pt>
                <c:pt idx="179">
                  <c:v>-0.0438920233066088</c:v>
                </c:pt>
                <c:pt idx="180">
                  <c:v>-0.0466093394763999</c:v>
                </c:pt>
                <c:pt idx="181">
                  <c:v>-0.0521031971067059</c:v>
                </c:pt>
                <c:pt idx="182">
                  <c:v>-0.0480314558376759</c:v>
                </c:pt>
                <c:pt idx="183">
                  <c:v>-0.0527570340635765</c:v>
                </c:pt>
                <c:pt idx="184">
                  <c:v>-0.0345690478435379</c:v>
                </c:pt>
                <c:pt idx="185">
                  <c:v>-0.0362397918776795</c:v>
                </c:pt>
                <c:pt idx="186">
                  <c:v>-0.040975054248851</c:v>
                </c:pt>
                <c:pt idx="187">
                  <c:v>-0.0461517087781367</c:v>
                </c:pt>
                <c:pt idx="188">
                  <c:v>-0.0582365573516926</c:v>
                </c:pt>
                <c:pt idx="189">
                  <c:v>-0.0255631604285274</c:v>
                </c:pt>
                <c:pt idx="190">
                  <c:v>-0.0172703917871339</c:v>
                </c:pt>
                <c:pt idx="191">
                  <c:v>-0.0372569747585513</c:v>
                </c:pt>
                <c:pt idx="192">
                  <c:v>-0.0299675360148274</c:v>
                </c:pt>
                <c:pt idx="193">
                  <c:v>-0.0311434648010822</c:v>
                </c:pt>
                <c:pt idx="194">
                  <c:v>-0.0333632115375964</c:v>
                </c:pt>
                <c:pt idx="195">
                  <c:v>-0.0318957290033345</c:v>
                </c:pt>
                <c:pt idx="196">
                  <c:v>-0.0235687905677753</c:v>
                </c:pt>
                <c:pt idx="197">
                  <c:v>-0.0446377980075792</c:v>
                </c:pt>
                <c:pt idx="198">
                  <c:v>-0.0735008584387371</c:v>
                </c:pt>
                <c:pt idx="199">
                  <c:v>-0.062721547235946</c:v>
                </c:pt>
                <c:pt idx="200">
                  <c:v>-0.052368345552951</c:v>
                </c:pt>
                <c:pt idx="201">
                  <c:v>-0.0684007325392383</c:v>
                </c:pt>
                <c:pt idx="202">
                  <c:v>-0.0860970332329161</c:v>
                </c:pt>
                <c:pt idx="203">
                  <c:v>-0.0778817795614992</c:v>
                </c:pt>
                <c:pt idx="204">
                  <c:v>-0.0848251225028045</c:v>
                </c:pt>
                <c:pt idx="205">
                  <c:v>-0.0786263095103168</c:v>
                </c:pt>
                <c:pt idx="206">
                  <c:v>-0.0774739259854983</c:v>
                </c:pt>
                <c:pt idx="207">
                  <c:v>-0.075046887413691</c:v>
                </c:pt>
                <c:pt idx="208">
                  <c:v>-0.0613547267094364</c:v>
                </c:pt>
                <c:pt idx="209">
                  <c:v>-0.0610766962705358</c:v>
                </c:pt>
                <c:pt idx="210">
                  <c:v>-0.0626744392822648</c:v>
                </c:pt>
                <c:pt idx="211">
                  <c:v>-0.0612425159735116</c:v>
                </c:pt>
                <c:pt idx="212">
                  <c:v>-0.0707979523777476</c:v>
                </c:pt>
                <c:pt idx="213">
                  <c:v>-0.0759752505046682</c:v>
                </c:pt>
                <c:pt idx="214">
                  <c:v>-0.0574074990309941</c:v>
                </c:pt>
                <c:pt idx="215">
                  <c:v>-0.0675265446767723</c:v>
                </c:pt>
                <c:pt idx="216">
                  <c:v>-0.058814662406929</c:v>
                </c:pt>
                <c:pt idx="217">
                  <c:v>-0.0434561207485638</c:v>
                </c:pt>
                <c:pt idx="218">
                  <c:v>-0.052875595806219</c:v>
                </c:pt>
                <c:pt idx="219">
                  <c:v>-0.0481207990432579</c:v>
                </c:pt>
                <c:pt idx="220">
                  <c:v>-0.0604088059468361</c:v>
                </c:pt>
                <c:pt idx="221">
                  <c:v>-0.0579960901637867</c:v>
                </c:pt>
                <c:pt idx="222">
                  <c:v>-0.0606864114194676</c:v>
                </c:pt>
                <c:pt idx="223">
                  <c:v>-0.0457676210527594</c:v>
                </c:pt>
                <c:pt idx="224">
                  <c:v>-0.0314382680317019</c:v>
                </c:pt>
                <c:pt idx="225">
                  <c:v>-0.0394194986105826</c:v>
                </c:pt>
                <c:pt idx="226">
                  <c:v>-0.047010615393182</c:v>
                </c:pt>
                <c:pt idx="227">
                  <c:v>-0.0517197191307398</c:v>
                </c:pt>
                <c:pt idx="228">
                  <c:v>-0.0501684906528218</c:v>
                </c:pt>
                <c:pt idx="229">
                  <c:v>-0.0566925642431543</c:v>
                </c:pt>
                <c:pt idx="230">
                  <c:v>-0.0519158914714208</c:v>
                </c:pt>
                <c:pt idx="231">
                  <c:v>-0.020980132644422</c:v>
                </c:pt>
                <c:pt idx="232">
                  <c:v>-0.0394459248159755</c:v>
                </c:pt>
                <c:pt idx="233">
                  <c:v>-0.0378262041048353</c:v>
                </c:pt>
                <c:pt idx="234">
                  <c:v>-0.0376353668192055</c:v>
                </c:pt>
                <c:pt idx="235">
                  <c:v>-0.0480242362144871</c:v>
                </c:pt>
                <c:pt idx="236">
                  <c:v>-0.040983229976865</c:v>
                </c:pt>
                <c:pt idx="237">
                  <c:v>-0.0358501156397726</c:v>
                </c:pt>
                <c:pt idx="238">
                  <c:v>-0.0193305332864956</c:v>
                </c:pt>
                <c:pt idx="239">
                  <c:v>-0.0251446576032415</c:v>
                </c:pt>
                <c:pt idx="240">
                  <c:v>-0.0120173387034377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5-4769-A26D-B25E6570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12"/>
        <c:axId val="966457104"/>
        <c:axId val="966455792"/>
      </c:barChart>
      <c:barChart>
        <c:barDir val="col"/>
        <c:grouping val="clustered"/>
        <c:varyColors val="0"/>
        <c:ser>
          <c:idx val="2"/>
          <c:order val="2"/>
          <c:tx>
            <c:v>Weekend</c:v>
          </c:tx>
          <c:spPr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Sheet1!$L$2:$L$242</c:f>
              <c:numCache>
                <c:formatCode>General</c:formatCode>
                <c:ptCount val="24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1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1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1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1</c:v>
                </c:pt>
                <c:pt idx="238">
                  <c:v>1</c:v>
                </c:pt>
                <c:pt idx="239">
                  <c:v>0</c:v>
                </c:pt>
                <c:pt idx="2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75-4769-A26D-B25E6570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49"/>
        <c:axId val="730636552"/>
        <c:axId val="730640160"/>
      </c:barChart>
      <c:dateAx>
        <c:axId val="96645710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;@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966455792"/>
        <c:crosses val="autoZero"/>
        <c:auto val="0"/>
        <c:lblOffset/>
        <c:majorUnit val="14"/>
      </c:dateAx>
      <c:valAx>
        <c:axId val="9664557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spPr>
          <a:noFill/>
          <a:ln w="222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c:txPr>
        <c:crossAx val="966457104"/>
        <c:crosses val="autoZero"/>
        <c:crossBetween val="between"/>
        <c:majorUnit val="0.060000000000000012"/>
      </c:valAx>
      <c:valAx>
        <c:axId val="730640160"/>
        <c:scaling>
          <c:orientation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30636552"/>
        <c:crosses val="max"/>
        <c:crossBetween val="between"/>
      </c:valAx>
      <c:catAx>
        <c:axId val="730636552"/>
        <c:scaling>
          <c:orientation/>
        </c:scaling>
        <c:delete val="1"/>
        <c:axPos val="b"/>
        <c:numFmt formatCode="m/d/yyyy" sourceLinked="1"/>
        <c:majorTickMark val="out"/>
        <c:minorTickMark val="none"/>
        <c:crossAx val="730640160"/>
        <c:auto val="0"/>
        <c:lblAlgn val="ctr"/>
        <c:lblOffset/>
        <c:noMultiLvlLbl val="0"/>
      </c:catAx>
      <c:spPr>
        <a:solidFill>
          <a:schemeClr val="bg1">
            <a:alpha val="37000"/>
          </a:schemeClr>
        </a:solidFill>
        <a:ln>
          <a:noFill/>
        </a:ln>
        <a:effectLst/>
      </c:spPr>
    </c:plotArea>
    <c:legend>
      <c:legendPos/>
      <c:layout>
        <c:manualLayout>
          <c:xMode val="edge"/>
          <c:yMode val="edge"/>
          <c:x val="0.82405197620391846"/>
          <c:y val="0.67067205905914307"/>
          <c:w val="0.14396165311336517"/>
          <c:h val="0.23051321506500244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2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20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400" smtId="4294967295"/>
      </a:pPr>
      <a:endParaRPr sz="14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5473264455795"/>
          <c:y val="0.16325472295284271"/>
          <c:w val="0.84573155641555786"/>
          <c:h val="0.71671438217163086"/>
        </c:manualLayout>
      </c:layout>
      <c:scatterChart>
        <c:scatterStyle val="lineMarker"/>
        <c:varyColors val="0"/>
        <c:ser>
          <c:idx val="0"/>
          <c:order val="0"/>
          <c:tx>
            <c:v>From 2017-2019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'Hist - Load v Wthr'!$K$2:$K$523</c:f>
              <c:numCache>
                <c:formatCode>General</c:formatCode>
                <c:ptCount val="522"/>
                <c:pt idx="0">
                  <c:v>57.313579271</c:v>
                </c:pt>
                <c:pt idx="1">
                  <c:v>41.304797133</c:v>
                </c:pt>
                <c:pt idx="2">
                  <c:v>32.015087312</c:v>
                </c:pt>
                <c:pt idx="3">
                  <c:v>46.01165639</c:v>
                </c:pt>
                <c:pt idx="4">
                  <c:v>53.514102058</c:v>
                </c:pt>
                <c:pt idx="5">
                  <c:v>52.487802991</c:v>
                </c:pt>
                <c:pt idx="6">
                  <c:v>51.39889099</c:v>
                </c:pt>
                <c:pt idx="7">
                  <c:v>36.63313088</c:v>
                </c:pt>
                <c:pt idx="8">
                  <c:v>30.439162416</c:v>
                </c:pt>
                <c:pt idx="9">
                  <c:v>28.645808198</c:v>
                </c:pt>
                <c:pt idx="10">
                  <c:v>24.613281862</c:v>
                </c:pt>
                <c:pt idx="11">
                  <c:v>31.016756754</c:v>
                </c:pt>
                <c:pt idx="12">
                  <c:v>35.712749887</c:v>
                </c:pt>
                <c:pt idx="13">
                  <c:v>43.631749296</c:v>
                </c:pt>
                <c:pt idx="14">
                  <c:v>49.016095856</c:v>
                </c:pt>
                <c:pt idx="15">
                  <c:v>38.156997144</c:v>
                </c:pt>
                <c:pt idx="16">
                  <c:v>36.381478021</c:v>
                </c:pt>
                <c:pt idx="17">
                  <c:v>52.117070936</c:v>
                </c:pt>
                <c:pt idx="18">
                  <c:v>54.958724056</c:v>
                </c:pt>
                <c:pt idx="19">
                  <c:v>54.141992258</c:v>
                </c:pt>
                <c:pt idx="20">
                  <c:v>51.572412088</c:v>
                </c:pt>
                <c:pt idx="21">
                  <c:v>48.63867269</c:v>
                </c:pt>
                <c:pt idx="22">
                  <c:v>47.933142078</c:v>
                </c:pt>
                <c:pt idx="23">
                  <c:v>55.393117484</c:v>
                </c:pt>
                <c:pt idx="24">
                  <c:v>60.12033838</c:v>
                </c:pt>
                <c:pt idx="25">
                  <c:v>56.598382476</c:v>
                </c:pt>
                <c:pt idx="26">
                  <c:v>50.329815214</c:v>
                </c:pt>
                <c:pt idx="27">
                  <c:v>43.637934154</c:v>
                </c:pt>
                <c:pt idx="28">
                  <c:v>65.116973124</c:v>
                </c:pt>
                <c:pt idx="29">
                  <c:v>64.279017697</c:v>
                </c:pt>
                <c:pt idx="30">
                  <c:v>60.879837089</c:v>
                </c:pt>
                <c:pt idx="31">
                  <c:v>56.477789021</c:v>
                </c:pt>
                <c:pt idx="32">
                  <c:v>58.461423577</c:v>
                </c:pt>
                <c:pt idx="33">
                  <c:v>63.713867929</c:v>
                </c:pt>
                <c:pt idx="34">
                  <c:v>59.901231482</c:v>
                </c:pt>
                <c:pt idx="35">
                  <c:v>59.522663074</c:v>
                </c:pt>
                <c:pt idx="36">
                  <c:v>64.904261084</c:v>
                </c:pt>
                <c:pt idx="37">
                  <c:v>60.601357577</c:v>
                </c:pt>
                <c:pt idx="38">
                  <c:v>55.494182135</c:v>
                </c:pt>
                <c:pt idx="39">
                  <c:v>59.337996618</c:v>
                </c:pt>
                <c:pt idx="40">
                  <c:v>64.438280744</c:v>
                </c:pt>
                <c:pt idx="41">
                  <c:v>65.195151355</c:v>
                </c:pt>
                <c:pt idx="42">
                  <c:v>64.957714973</c:v>
                </c:pt>
                <c:pt idx="43">
                  <c:v>65.333743692</c:v>
                </c:pt>
                <c:pt idx="44">
                  <c:v>61.027525189</c:v>
                </c:pt>
                <c:pt idx="45">
                  <c:v>56.069340707</c:v>
                </c:pt>
                <c:pt idx="46">
                  <c:v>54.173872912</c:v>
                </c:pt>
                <c:pt idx="47">
                  <c:v>57.029085341</c:v>
                </c:pt>
                <c:pt idx="48">
                  <c:v>50.382166375</c:v>
                </c:pt>
                <c:pt idx="49">
                  <c:v>52.694139113</c:v>
                </c:pt>
                <c:pt idx="50">
                  <c:v>58.978831703</c:v>
                </c:pt>
                <c:pt idx="51">
                  <c:v>56.729562392</c:v>
                </c:pt>
                <c:pt idx="52">
                  <c:v>55.09411193</c:v>
                </c:pt>
                <c:pt idx="53">
                  <c:v>63.264990508</c:v>
                </c:pt>
                <c:pt idx="54">
                  <c:v>68.866256263</c:v>
                </c:pt>
                <c:pt idx="55">
                  <c:v>76.062638851</c:v>
                </c:pt>
                <c:pt idx="56">
                  <c:v>77.813714464</c:v>
                </c:pt>
                <c:pt idx="57">
                  <c:v>70.903251335</c:v>
                </c:pt>
                <c:pt idx="58">
                  <c:v>61.645055145</c:v>
                </c:pt>
                <c:pt idx="59">
                  <c:v>62.202561244</c:v>
                </c:pt>
                <c:pt idx="60">
                  <c:v>61.28816253</c:v>
                </c:pt>
                <c:pt idx="61">
                  <c:v>60.726135779</c:v>
                </c:pt>
                <c:pt idx="62">
                  <c:v>64.43647231</c:v>
                </c:pt>
                <c:pt idx="63">
                  <c:v>67.273639941</c:v>
                </c:pt>
                <c:pt idx="64">
                  <c:v>65.285413324</c:v>
                </c:pt>
                <c:pt idx="65">
                  <c:v>67.395275894</c:v>
                </c:pt>
                <c:pt idx="66">
                  <c:v>68.823426124</c:v>
                </c:pt>
                <c:pt idx="67">
                  <c:v>69.061181527</c:v>
                </c:pt>
                <c:pt idx="68">
                  <c:v>68.749366329</c:v>
                </c:pt>
                <c:pt idx="69">
                  <c:v>64.560670563</c:v>
                </c:pt>
                <c:pt idx="70">
                  <c:v>61.626621412</c:v>
                </c:pt>
                <c:pt idx="71">
                  <c:v>63.362940176</c:v>
                </c:pt>
                <c:pt idx="72">
                  <c:v>68.788467691</c:v>
                </c:pt>
                <c:pt idx="73">
                  <c:v>81.59158266</c:v>
                </c:pt>
                <c:pt idx="74">
                  <c:v>80.810804173</c:v>
                </c:pt>
                <c:pt idx="75">
                  <c:v>77.238745666</c:v>
                </c:pt>
                <c:pt idx="76">
                  <c:v>74.549161148</c:v>
                </c:pt>
                <c:pt idx="77">
                  <c:v>74.2708658</c:v>
                </c:pt>
                <c:pt idx="78">
                  <c:v>74.823838705</c:v>
                </c:pt>
                <c:pt idx="79">
                  <c:v>72.851765106</c:v>
                </c:pt>
                <c:pt idx="80">
                  <c:v>74.099879032</c:v>
                </c:pt>
                <c:pt idx="81">
                  <c:v>77.552283779</c:v>
                </c:pt>
                <c:pt idx="82">
                  <c:v>76.792751486</c:v>
                </c:pt>
                <c:pt idx="83">
                  <c:v>68.685888368</c:v>
                </c:pt>
                <c:pt idx="84">
                  <c:v>67.65802678</c:v>
                </c:pt>
                <c:pt idx="85">
                  <c:v>68.600845431</c:v>
                </c:pt>
                <c:pt idx="86">
                  <c:v>75.103826447</c:v>
                </c:pt>
                <c:pt idx="87">
                  <c:v>77.975740158</c:v>
                </c:pt>
                <c:pt idx="88">
                  <c:v>77.695389971</c:v>
                </c:pt>
                <c:pt idx="89">
                  <c:v>76.531184243</c:v>
                </c:pt>
                <c:pt idx="90">
                  <c:v>76.118815209</c:v>
                </c:pt>
                <c:pt idx="91">
                  <c:v>75.494163581</c:v>
                </c:pt>
                <c:pt idx="92">
                  <c:v>75.591130247</c:v>
                </c:pt>
                <c:pt idx="93">
                  <c:v>74.871330206</c:v>
                </c:pt>
                <c:pt idx="94">
                  <c:v>78.267985231</c:v>
                </c:pt>
                <c:pt idx="95">
                  <c:v>80.562854745</c:v>
                </c:pt>
                <c:pt idx="96">
                  <c:v>80.989265902</c:v>
                </c:pt>
                <c:pt idx="97">
                  <c:v>76.534633063</c:v>
                </c:pt>
                <c:pt idx="98">
                  <c:v>75.798062454</c:v>
                </c:pt>
                <c:pt idx="99">
                  <c:v>78.308376129</c:v>
                </c:pt>
                <c:pt idx="100">
                  <c:v>81.229814989</c:v>
                </c:pt>
                <c:pt idx="101">
                  <c:v>81.974682748</c:v>
                </c:pt>
                <c:pt idx="102">
                  <c:v>82.272828114</c:v>
                </c:pt>
                <c:pt idx="103">
                  <c:v>74.613206442</c:v>
                </c:pt>
                <c:pt idx="104">
                  <c:v>71.679116769</c:v>
                </c:pt>
                <c:pt idx="105">
                  <c:v>72.736202623</c:v>
                </c:pt>
                <c:pt idx="106">
                  <c:v>75.147553389</c:v>
                </c:pt>
                <c:pt idx="107">
                  <c:v>74.825911939</c:v>
                </c:pt>
                <c:pt idx="108">
                  <c:v>74.944662507</c:v>
                </c:pt>
                <c:pt idx="109">
                  <c:v>76.731209081</c:v>
                </c:pt>
                <c:pt idx="110">
                  <c:v>75.964296901</c:v>
                </c:pt>
                <c:pt idx="111">
                  <c:v>75.56787234</c:v>
                </c:pt>
                <c:pt idx="112">
                  <c:v>73.594415355</c:v>
                </c:pt>
                <c:pt idx="113">
                  <c:v>69.50636772</c:v>
                </c:pt>
                <c:pt idx="114">
                  <c:v>71.129838013</c:v>
                </c:pt>
                <c:pt idx="115">
                  <c:v>71.902338108</c:v>
                </c:pt>
                <c:pt idx="116">
                  <c:v>72.405859534</c:v>
                </c:pt>
                <c:pt idx="117">
                  <c:v>73.00234562</c:v>
                </c:pt>
                <c:pt idx="118">
                  <c:v>73.001748705</c:v>
                </c:pt>
                <c:pt idx="119">
                  <c:v>74.901088278</c:v>
                </c:pt>
                <c:pt idx="120">
                  <c:v>77.157408892</c:v>
                </c:pt>
                <c:pt idx="121">
                  <c:v>77.476125865</c:v>
                </c:pt>
                <c:pt idx="122">
                  <c:v>77.889417794</c:v>
                </c:pt>
                <c:pt idx="123">
                  <c:v>77.982281672</c:v>
                </c:pt>
                <c:pt idx="124">
                  <c:v>78.475912054</c:v>
                </c:pt>
                <c:pt idx="125">
                  <c:v>73.523775824</c:v>
                </c:pt>
                <c:pt idx="126">
                  <c:v>69.073078682</c:v>
                </c:pt>
                <c:pt idx="127">
                  <c:v>67.505712466</c:v>
                </c:pt>
                <c:pt idx="128">
                  <c:v>68.624043557</c:v>
                </c:pt>
                <c:pt idx="129">
                  <c:v>66.930592342</c:v>
                </c:pt>
                <c:pt idx="130">
                  <c:v>68.964101964</c:v>
                </c:pt>
                <c:pt idx="131">
                  <c:v>70.403021889</c:v>
                </c:pt>
                <c:pt idx="132">
                  <c:v>62.399493409</c:v>
                </c:pt>
                <c:pt idx="133">
                  <c:v>70.984451993</c:v>
                </c:pt>
                <c:pt idx="134">
                  <c:v>70.366370308</c:v>
                </c:pt>
                <c:pt idx="135">
                  <c:v>62.577169538</c:v>
                </c:pt>
                <c:pt idx="136">
                  <c:v>61.334233739</c:v>
                </c:pt>
                <c:pt idx="137">
                  <c:v>62.166307876</c:v>
                </c:pt>
                <c:pt idx="138">
                  <c:v>62.665275799</c:v>
                </c:pt>
                <c:pt idx="139">
                  <c:v>66.041550965</c:v>
                </c:pt>
                <c:pt idx="140">
                  <c:v>68.537261653</c:v>
                </c:pt>
                <c:pt idx="141">
                  <c:v>69.687450661</c:v>
                </c:pt>
                <c:pt idx="142">
                  <c:v>71.240734528</c:v>
                </c:pt>
                <c:pt idx="143">
                  <c:v>71.177959533</c:v>
                </c:pt>
                <c:pt idx="144">
                  <c:v>72.210621416</c:v>
                </c:pt>
                <c:pt idx="145">
                  <c:v>74.9100993</c:v>
                </c:pt>
                <c:pt idx="146">
                  <c:v>76.370555566</c:v>
                </c:pt>
                <c:pt idx="147">
                  <c:v>75.643160846</c:v>
                </c:pt>
                <c:pt idx="148">
                  <c:v>76.592562687</c:v>
                </c:pt>
                <c:pt idx="149">
                  <c:v>75.855355477</c:v>
                </c:pt>
                <c:pt idx="150">
                  <c:v>75.331501828</c:v>
                </c:pt>
                <c:pt idx="151">
                  <c:v>68.803062744</c:v>
                </c:pt>
                <c:pt idx="152">
                  <c:v>61.930901153</c:v>
                </c:pt>
                <c:pt idx="153">
                  <c:v>61.386358648</c:v>
                </c:pt>
                <c:pt idx="154">
                  <c:v>64.169072563</c:v>
                </c:pt>
                <c:pt idx="155">
                  <c:v>66.239818685</c:v>
                </c:pt>
                <c:pt idx="156">
                  <c:v>68.006865163</c:v>
                </c:pt>
                <c:pt idx="157">
                  <c:v>69.280704232</c:v>
                </c:pt>
                <c:pt idx="158">
                  <c:v>72.991657893</c:v>
                </c:pt>
                <c:pt idx="159">
                  <c:v>71.222977539</c:v>
                </c:pt>
                <c:pt idx="160">
                  <c:v>67.8407186</c:v>
                </c:pt>
                <c:pt idx="161">
                  <c:v>62.089825432</c:v>
                </c:pt>
                <c:pt idx="162">
                  <c:v>62.535881705</c:v>
                </c:pt>
                <c:pt idx="163">
                  <c:v>56.365768538</c:v>
                </c:pt>
                <c:pt idx="164">
                  <c:v>51.846226043</c:v>
                </c:pt>
                <c:pt idx="165">
                  <c:v>55.675672111</c:v>
                </c:pt>
                <c:pt idx="166">
                  <c:v>58.274113515</c:v>
                </c:pt>
                <c:pt idx="167">
                  <c:v>61.151107552</c:v>
                </c:pt>
                <c:pt idx="168">
                  <c:v>63.4353676</c:v>
                </c:pt>
                <c:pt idx="169">
                  <c:v>59.377934678</c:v>
                </c:pt>
                <c:pt idx="170">
                  <c:v>51.544162556</c:v>
                </c:pt>
                <c:pt idx="171">
                  <c:v>48.748035128</c:v>
                </c:pt>
                <c:pt idx="172">
                  <c:v>51.295391127</c:v>
                </c:pt>
                <c:pt idx="173">
                  <c:v>46.468600148</c:v>
                </c:pt>
                <c:pt idx="174">
                  <c:v>45.165083199</c:v>
                </c:pt>
                <c:pt idx="175">
                  <c:v>48.034327671</c:v>
                </c:pt>
                <c:pt idx="176">
                  <c:v>39.144504006</c:v>
                </c:pt>
                <c:pt idx="177">
                  <c:v>36.196280576</c:v>
                </c:pt>
                <c:pt idx="178">
                  <c:v>38.31409067</c:v>
                </c:pt>
                <c:pt idx="179">
                  <c:v>35.857640055</c:v>
                </c:pt>
                <c:pt idx="180">
                  <c:v>32.656436184</c:v>
                </c:pt>
                <c:pt idx="181">
                  <c:v>33.305930958</c:v>
                </c:pt>
                <c:pt idx="182">
                  <c:v>34.850622314</c:v>
                </c:pt>
                <c:pt idx="183">
                  <c:v>33.761450521</c:v>
                </c:pt>
                <c:pt idx="184">
                  <c:v>32.603920093</c:v>
                </c:pt>
                <c:pt idx="185">
                  <c:v>38.538800843</c:v>
                </c:pt>
                <c:pt idx="186">
                  <c:v>35.048518301</c:v>
                </c:pt>
                <c:pt idx="187">
                  <c:v>42.077734434</c:v>
                </c:pt>
                <c:pt idx="188">
                  <c:v>35.635083398</c:v>
                </c:pt>
                <c:pt idx="189">
                  <c:v>32.956615198</c:v>
                </c:pt>
                <c:pt idx="190">
                  <c:v>36.586053164</c:v>
                </c:pt>
                <c:pt idx="191">
                  <c:v>37.851307305</c:v>
                </c:pt>
                <c:pt idx="192">
                  <c:v>40.896722998</c:v>
                </c:pt>
                <c:pt idx="193">
                  <c:v>43.107618035</c:v>
                </c:pt>
                <c:pt idx="194">
                  <c:v>48.567241309</c:v>
                </c:pt>
                <c:pt idx="195">
                  <c:v>54.376352292</c:v>
                </c:pt>
                <c:pt idx="196">
                  <c:v>50.013665084</c:v>
                </c:pt>
                <c:pt idx="197">
                  <c:v>40.49493556</c:v>
                </c:pt>
                <c:pt idx="198">
                  <c:v>46.29525845</c:v>
                </c:pt>
                <c:pt idx="199">
                  <c:v>46.27712551</c:v>
                </c:pt>
                <c:pt idx="200">
                  <c:v>38.784101834</c:v>
                </c:pt>
                <c:pt idx="201">
                  <c:v>46.846626748</c:v>
                </c:pt>
                <c:pt idx="202">
                  <c:v>36.987781555</c:v>
                </c:pt>
                <c:pt idx="203">
                  <c:v>40.539185414</c:v>
                </c:pt>
                <c:pt idx="204">
                  <c:v>45.739105874</c:v>
                </c:pt>
                <c:pt idx="205">
                  <c:v>58.916209525</c:v>
                </c:pt>
                <c:pt idx="206">
                  <c:v>44.311317253</c:v>
                </c:pt>
                <c:pt idx="207">
                  <c:v>39.467734162</c:v>
                </c:pt>
                <c:pt idx="208">
                  <c:v>44.370153513</c:v>
                </c:pt>
                <c:pt idx="209">
                  <c:v>45.468782088</c:v>
                </c:pt>
                <c:pt idx="210">
                  <c:v>45.321956055</c:v>
                </c:pt>
                <c:pt idx="211">
                  <c:v>56.193152602</c:v>
                </c:pt>
                <c:pt idx="212">
                  <c:v>55.009689811</c:v>
                </c:pt>
                <c:pt idx="213">
                  <c:v>55.375266363</c:v>
                </c:pt>
                <c:pt idx="214">
                  <c:v>55.918773314</c:v>
                </c:pt>
                <c:pt idx="215">
                  <c:v>55.995482919</c:v>
                </c:pt>
                <c:pt idx="216">
                  <c:v>54.685287428</c:v>
                </c:pt>
                <c:pt idx="217">
                  <c:v>65.467854027</c:v>
                </c:pt>
                <c:pt idx="218">
                  <c:v>72.813302487</c:v>
                </c:pt>
                <c:pt idx="219">
                  <c:v>73.510175646</c:v>
                </c:pt>
                <c:pt idx="220">
                  <c:v>73.129151372</c:v>
                </c:pt>
                <c:pt idx="221">
                  <c:v>62.025798431</c:v>
                </c:pt>
                <c:pt idx="222">
                  <c:v>63.844924268</c:v>
                </c:pt>
                <c:pt idx="223">
                  <c:v>66.696358693</c:v>
                </c:pt>
                <c:pt idx="224">
                  <c:v>66.758949144</c:v>
                </c:pt>
                <c:pt idx="225">
                  <c:v>63.909000702</c:v>
                </c:pt>
                <c:pt idx="226">
                  <c:v>66.852849784</c:v>
                </c:pt>
                <c:pt idx="227">
                  <c:v>71.429272793</c:v>
                </c:pt>
                <c:pt idx="228">
                  <c:v>66.908736303</c:v>
                </c:pt>
                <c:pt idx="229">
                  <c:v>66.50298024</c:v>
                </c:pt>
                <c:pt idx="230">
                  <c:v>66.459022175</c:v>
                </c:pt>
                <c:pt idx="231">
                  <c:v>69.629079483</c:v>
                </c:pt>
                <c:pt idx="232">
                  <c:v>71.474414097</c:v>
                </c:pt>
                <c:pt idx="233">
                  <c:v>74.381176855</c:v>
                </c:pt>
                <c:pt idx="234">
                  <c:v>72.537862352</c:v>
                </c:pt>
                <c:pt idx="235">
                  <c:v>75.634980042</c:v>
                </c:pt>
                <c:pt idx="236">
                  <c:v>74.128746846</c:v>
                </c:pt>
                <c:pt idx="237">
                  <c:v>74.154193222</c:v>
                </c:pt>
                <c:pt idx="238">
                  <c:v>73.836598592</c:v>
                </c:pt>
                <c:pt idx="239">
                  <c:v>65.691447053</c:v>
                </c:pt>
                <c:pt idx="240">
                  <c:v>66.685261851</c:v>
                </c:pt>
                <c:pt idx="241">
                  <c:v>63.938188918</c:v>
                </c:pt>
                <c:pt idx="242">
                  <c:v>67.440099892</c:v>
                </c:pt>
                <c:pt idx="243">
                  <c:v>71.373621528</c:v>
                </c:pt>
                <c:pt idx="244">
                  <c:v>65.254721926</c:v>
                </c:pt>
                <c:pt idx="245">
                  <c:v>68.028944326</c:v>
                </c:pt>
                <c:pt idx="246">
                  <c:v>73.769071353</c:v>
                </c:pt>
                <c:pt idx="247">
                  <c:v>74.900346192</c:v>
                </c:pt>
                <c:pt idx="248">
                  <c:v>72.994687366</c:v>
                </c:pt>
                <c:pt idx="249">
                  <c:v>82.302984538</c:v>
                </c:pt>
                <c:pt idx="250">
                  <c:v>78.997572318</c:v>
                </c:pt>
                <c:pt idx="251">
                  <c:v>74.779891682</c:v>
                </c:pt>
                <c:pt idx="252">
                  <c:v>72.922841631</c:v>
                </c:pt>
                <c:pt idx="253">
                  <c:v>69.478875302</c:v>
                </c:pt>
                <c:pt idx="254">
                  <c:v>72.778259706</c:v>
                </c:pt>
                <c:pt idx="255">
                  <c:v>71.035560538</c:v>
                </c:pt>
                <c:pt idx="256">
                  <c:v>72.606189064</c:v>
                </c:pt>
                <c:pt idx="257">
                  <c:v>77.63819025</c:v>
                </c:pt>
                <c:pt idx="258">
                  <c:v>80.42214758</c:v>
                </c:pt>
                <c:pt idx="259">
                  <c:v>81.966535808</c:v>
                </c:pt>
                <c:pt idx="260">
                  <c:v>81.756327588</c:v>
                </c:pt>
                <c:pt idx="261">
                  <c:v>82.201609036</c:v>
                </c:pt>
                <c:pt idx="262">
                  <c:v>81.194040493</c:v>
                </c:pt>
                <c:pt idx="263">
                  <c:v>76.715655839</c:v>
                </c:pt>
                <c:pt idx="264">
                  <c:v>75.797612068</c:v>
                </c:pt>
                <c:pt idx="265">
                  <c:v>79.626224339</c:v>
                </c:pt>
                <c:pt idx="266">
                  <c:v>78.324534008</c:v>
                </c:pt>
                <c:pt idx="267">
                  <c:v>76.054603998</c:v>
                </c:pt>
                <c:pt idx="268">
                  <c:v>77.411594161</c:v>
                </c:pt>
                <c:pt idx="269">
                  <c:v>80.543524036</c:v>
                </c:pt>
                <c:pt idx="270">
                  <c:v>78.122992883</c:v>
                </c:pt>
                <c:pt idx="271">
                  <c:v>74.676184722</c:v>
                </c:pt>
                <c:pt idx="272">
                  <c:v>74.615046869</c:v>
                </c:pt>
                <c:pt idx="273">
                  <c:v>74.17654706</c:v>
                </c:pt>
                <c:pt idx="274">
                  <c:v>74.853158191</c:v>
                </c:pt>
                <c:pt idx="275">
                  <c:v>76.222737098</c:v>
                </c:pt>
                <c:pt idx="276">
                  <c:v>75.937466505</c:v>
                </c:pt>
                <c:pt idx="277">
                  <c:v>76.389378334</c:v>
                </c:pt>
                <c:pt idx="278">
                  <c:v>74.790979477</c:v>
                </c:pt>
                <c:pt idx="279">
                  <c:v>72.437058097</c:v>
                </c:pt>
                <c:pt idx="280">
                  <c:v>73.397163309</c:v>
                </c:pt>
                <c:pt idx="281">
                  <c:v>76.05533372</c:v>
                </c:pt>
                <c:pt idx="282">
                  <c:v>76.259076023</c:v>
                </c:pt>
                <c:pt idx="283">
                  <c:v>76.150688831</c:v>
                </c:pt>
                <c:pt idx="284">
                  <c:v>80.226947433</c:v>
                </c:pt>
                <c:pt idx="285">
                  <c:v>78.447605674</c:v>
                </c:pt>
                <c:pt idx="286">
                  <c:v>78.417031146</c:v>
                </c:pt>
                <c:pt idx="287">
                  <c:v>78.494443643</c:v>
                </c:pt>
                <c:pt idx="288">
                  <c:v>77.646797346</c:v>
                </c:pt>
                <c:pt idx="289">
                  <c:v>74.388864649</c:v>
                </c:pt>
                <c:pt idx="290">
                  <c:v>74.549560849</c:v>
                </c:pt>
                <c:pt idx="291">
                  <c:v>77.45240344</c:v>
                </c:pt>
                <c:pt idx="292">
                  <c:v>77.951927599</c:v>
                </c:pt>
                <c:pt idx="293">
                  <c:v>78.097164874</c:v>
                </c:pt>
                <c:pt idx="294">
                  <c:v>73.363489263</c:v>
                </c:pt>
                <c:pt idx="295">
                  <c:v>74.214996983</c:v>
                </c:pt>
                <c:pt idx="296">
                  <c:v>72.853218827</c:v>
                </c:pt>
                <c:pt idx="297">
                  <c:v>69.621453473</c:v>
                </c:pt>
                <c:pt idx="298">
                  <c:v>69.820132241</c:v>
                </c:pt>
                <c:pt idx="299">
                  <c:v>81.230512075</c:v>
                </c:pt>
                <c:pt idx="300">
                  <c:v>82.670625763</c:v>
                </c:pt>
                <c:pt idx="301">
                  <c:v>80.925378157</c:v>
                </c:pt>
                <c:pt idx="302">
                  <c:v>77.492101989</c:v>
                </c:pt>
                <c:pt idx="303">
                  <c:v>75.17099084</c:v>
                </c:pt>
                <c:pt idx="304">
                  <c:v>80.841042198</c:v>
                </c:pt>
                <c:pt idx="305">
                  <c:v>82.389509405</c:v>
                </c:pt>
                <c:pt idx="306">
                  <c:v>81.855407246</c:v>
                </c:pt>
                <c:pt idx="307">
                  <c:v>78.748325047</c:v>
                </c:pt>
                <c:pt idx="308">
                  <c:v>75.039790208</c:v>
                </c:pt>
                <c:pt idx="309">
                  <c:v>64.533005356</c:v>
                </c:pt>
                <c:pt idx="310">
                  <c:v>68.426605165</c:v>
                </c:pt>
                <c:pt idx="311">
                  <c:v>71.895028146</c:v>
                </c:pt>
                <c:pt idx="312">
                  <c:v>73.528631338</c:v>
                </c:pt>
                <c:pt idx="313">
                  <c:v>74.157905283</c:v>
                </c:pt>
                <c:pt idx="314">
                  <c:v>74.360461006</c:v>
                </c:pt>
                <c:pt idx="315">
                  <c:v>75.193792009</c:v>
                </c:pt>
                <c:pt idx="316">
                  <c:v>73.835254626</c:v>
                </c:pt>
                <c:pt idx="317">
                  <c:v>73.644906672</c:v>
                </c:pt>
                <c:pt idx="318">
                  <c:v>73.903540335</c:v>
                </c:pt>
                <c:pt idx="319">
                  <c:v>64.459917291</c:v>
                </c:pt>
                <c:pt idx="320">
                  <c:v>70.262096894</c:v>
                </c:pt>
                <c:pt idx="321">
                  <c:v>71.051873777</c:v>
                </c:pt>
                <c:pt idx="322">
                  <c:v>62.363425412</c:v>
                </c:pt>
                <c:pt idx="323">
                  <c:v>61.664633741</c:v>
                </c:pt>
                <c:pt idx="324">
                  <c:v>68.411252361</c:v>
                </c:pt>
                <c:pt idx="325">
                  <c:v>70.961776037</c:v>
                </c:pt>
                <c:pt idx="326">
                  <c:v>71.978272255</c:v>
                </c:pt>
                <c:pt idx="327">
                  <c:v>70.560519829</c:v>
                </c:pt>
                <c:pt idx="328">
                  <c:v>65.064787723</c:v>
                </c:pt>
                <c:pt idx="329">
                  <c:v>73.549147474</c:v>
                </c:pt>
                <c:pt idx="330">
                  <c:v>74.748267651</c:v>
                </c:pt>
                <c:pt idx="331">
                  <c:v>73.057859438</c:v>
                </c:pt>
                <c:pt idx="332">
                  <c:v>66.854919934</c:v>
                </c:pt>
                <c:pt idx="333">
                  <c:v>53.910130912</c:v>
                </c:pt>
                <c:pt idx="334">
                  <c:v>57.683660995</c:v>
                </c:pt>
                <c:pt idx="335">
                  <c:v>51.400074877</c:v>
                </c:pt>
                <c:pt idx="336">
                  <c:v>52.053487713</c:v>
                </c:pt>
                <c:pt idx="337">
                  <c:v>46.847097101</c:v>
                </c:pt>
                <c:pt idx="338">
                  <c:v>49.18961647</c:v>
                </c:pt>
                <c:pt idx="339">
                  <c:v>46.004050626</c:v>
                </c:pt>
                <c:pt idx="340">
                  <c:v>51.780643715</c:v>
                </c:pt>
                <c:pt idx="341">
                  <c:v>46.486455138</c:v>
                </c:pt>
                <c:pt idx="342">
                  <c:v>43.698347116</c:v>
                </c:pt>
                <c:pt idx="343">
                  <c:v>45.679510228</c:v>
                </c:pt>
                <c:pt idx="344">
                  <c:v>49.973114582</c:v>
                </c:pt>
                <c:pt idx="345">
                  <c:v>49.783606337</c:v>
                </c:pt>
                <c:pt idx="346">
                  <c:v>55.866747019</c:v>
                </c:pt>
                <c:pt idx="347">
                  <c:v>32.836399683</c:v>
                </c:pt>
                <c:pt idx="348">
                  <c:v>25.691940876</c:v>
                </c:pt>
                <c:pt idx="349">
                  <c:v>22.161674339</c:v>
                </c:pt>
                <c:pt idx="350">
                  <c:v>21.836203511</c:v>
                </c:pt>
                <c:pt idx="351">
                  <c:v>27.297785868</c:v>
                </c:pt>
                <c:pt idx="352">
                  <c:v>31.981494959</c:v>
                </c:pt>
                <c:pt idx="353">
                  <c:v>44.861369465</c:v>
                </c:pt>
                <c:pt idx="354">
                  <c:v>39.714703856</c:v>
                </c:pt>
                <c:pt idx="355">
                  <c:v>44.435034557</c:v>
                </c:pt>
                <c:pt idx="356">
                  <c:v>56.285820863</c:v>
                </c:pt>
                <c:pt idx="357">
                  <c:v>55.680811847</c:v>
                </c:pt>
                <c:pt idx="358">
                  <c:v>37.942089164</c:v>
                </c:pt>
                <c:pt idx="359">
                  <c:v>39.385661948</c:v>
                </c:pt>
                <c:pt idx="360">
                  <c:v>42.522716796</c:v>
                </c:pt>
                <c:pt idx="361">
                  <c:v>45.147105709</c:v>
                </c:pt>
                <c:pt idx="362">
                  <c:v>42.514047854</c:v>
                </c:pt>
                <c:pt idx="363">
                  <c:v>46.524368029</c:v>
                </c:pt>
                <c:pt idx="364">
                  <c:v>39.491588157</c:v>
                </c:pt>
                <c:pt idx="365">
                  <c:v>41.442253096</c:v>
                </c:pt>
                <c:pt idx="366">
                  <c:v>49.086167443</c:v>
                </c:pt>
                <c:pt idx="367">
                  <c:v>54.184977904</c:v>
                </c:pt>
                <c:pt idx="368">
                  <c:v>37.116579159</c:v>
                </c:pt>
                <c:pt idx="369">
                  <c:v>42.237639049</c:v>
                </c:pt>
                <c:pt idx="370">
                  <c:v>50.423921599</c:v>
                </c:pt>
                <c:pt idx="371">
                  <c:v>51.199596419</c:v>
                </c:pt>
                <c:pt idx="372">
                  <c:v>48.166331874</c:v>
                </c:pt>
                <c:pt idx="373">
                  <c:v>65.214840728</c:v>
                </c:pt>
                <c:pt idx="374">
                  <c:v>61.382619458</c:v>
                </c:pt>
                <c:pt idx="375">
                  <c:v>52.837062433</c:v>
                </c:pt>
                <c:pt idx="376">
                  <c:v>52.698431876</c:v>
                </c:pt>
                <c:pt idx="377">
                  <c:v>59.824981317</c:v>
                </c:pt>
                <c:pt idx="378">
                  <c:v>50.938400808</c:v>
                </c:pt>
                <c:pt idx="379">
                  <c:v>54.543771715</c:v>
                </c:pt>
                <c:pt idx="380">
                  <c:v>60.156739005</c:v>
                </c:pt>
                <c:pt idx="381">
                  <c:v>64.052210248</c:v>
                </c:pt>
                <c:pt idx="382">
                  <c:v>61.052153792</c:v>
                </c:pt>
                <c:pt idx="383">
                  <c:v>60.691146723</c:v>
                </c:pt>
                <c:pt idx="384">
                  <c:v>64.190093477</c:v>
                </c:pt>
                <c:pt idx="385">
                  <c:v>61.495862454</c:v>
                </c:pt>
                <c:pt idx="386">
                  <c:v>60.597756502</c:v>
                </c:pt>
                <c:pt idx="387">
                  <c:v>58.447738791</c:v>
                </c:pt>
                <c:pt idx="388">
                  <c:v>51.611451227</c:v>
                </c:pt>
                <c:pt idx="389">
                  <c:v>58.59581413</c:v>
                </c:pt>
                <c:pt idx="390">
                  <c:v>61.754564876</c:v>
                </c:pt>
                <c:pt idx="391">
                  <c:v>63.38430714</c:v>
                </c:pt>
                <c:pt idx="392">
                  <c:v>61.295531503</c:v>
                </c:pt>
                <c:pt idx="393">
                  <c:v>61.573101266</c:v>
                </c:pt>
                <c:pt idx="394">
                  <c:v>61.390358291</c:v>
                </c:pt>
                <c:pt idx="395">
                  <c:v>62.537088383</c:v>
                </c:pt>
                <c:pt idx="396">
                  <c:v>64.938270571</c:v>
                </c:pt>
                <c:pt idx="397">
                  <c:v>63.618766385</c:v>
                </c:pt>
                <c:pt idx="398">
                  <c:v>51.030729918</c:v>
                </c:pt>
                <c:pt idx="399">
                  <c:v>53.274147112</c:v>
                </c:pt>
                <c:pt idx="400">
                  <c:v>59.749687426</c:v>
                </c:pt>
                <c:pt idx="401">
                  <c:v>65.014465521</c:v>
                </c:pt>
                <c:pt idx="402">
                  <c:v>66.374057851</c:v>
                </c:pt>
                <c:pt idx="403">
                  <c:v>69.723870203</c:v>
                </c:pt>
                <c:pt idx="404">
                  <c:v>60.353114219</c:v>
                </c:pt>
                <c:pt idx="405">
                  <c:v>65.071537177</c:v>
                </c:pt>
                <c:pt idx="406">
                  <c:v>70.473682397</c:v>
                </c:pt>
                <c:pt idx="407">
                  <c:v>71.321963723</c:v>
                </c:pt>
                <c:pt idx="408">
                  <c:v>71.435750899</c:v>
                </c:pt>
                <c:pt idx="409">
                  <c:v>72.52312022</c:v>
                </c:pt>
                <c:pt idx="410">
                  <c:v>72.91907279</c:v>
                </c:pt>
                <c:pt idx="411">
                  <c:v>71.086964914</c:v>
                </c:pt>
                <c:pt idx="412">
                  <c:v>71.649913764</c:v>
                </c:pt>
                <c:pt idx="413">
                  <c:v>62.916656762</c:v>
                </c:pt>
                <c:pt idx="414">
                  <c:v>65.08285689</c:v>
                </c:pt>
                <c:pt idx="415">
                  <c:v>71.69111494</c:v>
                </c:pt>
                <c:pt idx="416">
                  <c:v>73.474900045</c:v>
                </c:pt>
                <c:pt idx="417">
                  <c:v>71.058506059</c:v>
                </c:pt>
                <c:pt idx="418">
                  <c:v>68.681844927</c:v>
                </c:pt>
                <c:pt idx="419">
                  <c:v>68.780491393</c:v>
                </c:pt>
                <c:pt idx="420">
                  <c:v>66.764611495</c:v>
                </c:pt>
                <c:pt idx="421">
                  <c:v>63.109494028</c:v>
                </c:pt>
                <c:pt idx="422">
                  <c:v>64.993466977</c:v>
                </c:pt>
                <c:pt idx="423">
                  <c:v>72.00012446</c:v>
                </c:pt>
                <c:pt idx="424">
                  <c:v>72.356786172</c:v>
                </c:pt>
                <c:pt idx="425">
                  <c:v>72.300756326</c:v>
                </c:pt>
                <c:pt idx="426">
                  <c:v>72.220473488</c:v>
                </c:pt>
                <c:pt idx="427">
                  <c:v>70.893252413</c:v>
                </c:pt>
                <c:pt idx="428">
                  <c:v>74.800205886</c:v>
                </c:pt>
                <c:pt idx="429">
                  <c:v>77.126153404</c:v>
                </c:pt>
                <c:pt idx="430">
                  <c:v>78.789684192</c:v>
                </c:pt>
                <c:pt idx="431">
                  <c:v>79.548904789</c:v>
                </c:pt>
                <c:pt idx="432">
                  <c:v>79.534342058</c:v>
                </c:pt>
                <c:pt idx="433">
                  <c:v>76.533243282</c:v>
                </c:pt>
                <c:pt idx="434">
                  <c:v>79.593426467</c:v>
                </c:pt>
                <c:pt idx="435">
                  <c:v>78.91402248</c:v>
                </c:pt>
                <c:pt idx="436">
                  <c:v>79.552079082</c:v>
                </c:pt>
                <c:pt idx="437">
                  <c:v>79.844010183</c:v>
                </c:pt>
                <c:pt idx="438">
                  <c:v>74.430560835</c:v>
                </c:pt>
                <c:pt idx="439">
                  <c:v>76.502257676</c:v>
                </c:pt>
                <c:pt idx="440">
                  <c:v>80.548268051</c:v>
                </c:pt>
                <c:pt idx="441">
                  <c:v>77.62153231</c:v>
                </c:pt>
                <c:pt idx="442">
                  <c:v>77.200647197</c:v>
                </c:pt>
                <c:pt idx="443">
                  <c:v>79.276939098</c:v>
                </c:pt>
                <c:pt idx="444">
                  <c:v>80.067388711</c:v>
                </c:pt>
                <c:pt idx="445">
                  <c:v>81.1024702</c:v>
                </c:pt>
                <c:pt idx="446">
                  <c:v>80.060171005</c:v>
                </c:pt>
                <c:pt idx="447">
                  <c:v>84.029786613</c:v>
                </c:pt>
                <c:pt idx="448">
                  <c:v>76.486983622</c:v>
                </c:pt>
                <c:pt idx="449">
                  <c:v>71.227367307</c:v>
                </c:pt>
                <c:pt idx="450">
                  <c:v>71.886667087</c:v>
                </c:pt>
                <c:pt idx="451">
                  <c:v>73.878758684</c:v>
                </c:pt>
                <c:pt idx="452">
                  <c:v>75.583875248</c:v>
                </c:pt>
                <c:pt idx="453">
                  <c:v>80.112759739</c:v>
                </c:pt>
                <c:pt idx="454">
                  <c:v>78.616876214</c:v>
                </c:pt>
                <c:pt idx="455">
                  <c:v>75.610999018</c:v>
                </c:pt>
                <c:pt idx="456">
                  <c:v>75.80837744</c:v>
                </c:pt>
                <c:pt idx="457">
                  <c:v>75.884696069</c:v>
                </c:pt>
                <c:pt idx="458">
                  <c:v>77.225839436</c:v>
                </c:pt>
                <c:pt idx="459">
                  <c:v>76.571816274</c:v>
                </c:pt>
                <c:pt idx="460">
                  <c:v>75.84353774</c:v>
                </c:pt>
                <c:pt idx="461">
                  <c:v>76.737749238</c:v>
                </c:pt>
                <c:pt idx="462">
                  <c:v>75.949462468</c:v>
                </c:pt>
                <c:pt idx="463">
                  <c:v>76.006042885</c:v>
                </c:pt>
                <c:pt idx="464">
                  <c:v>76.493089733</c:v>
                </c:pt>
                <c:pt idx="465">
                  <c:v>76.511830713</c:v>
                </c:pt>
                <c:pt idx="466">
                  <c:v>74.853749699</c:v>
                </c:pt>
                <c:pt idx="467">
                  <c:v>75.87071457</c:v>
                </c:pt>
                <c:pt idx="468">
                  <c:v>79.586938821</c:v>
                </c:pt>
                <c:pt idx="469">
                  <c:v>79.027514124</c:v>
                </c:pt>
                <c:pt idx="470">
                  <c:v>77.96115206</c:v>
                </c:pt>
                <c:pt idx="471">
                  <c:v>76.972550264</c:v>
                </c:pt>
                <c:pt idx="472">
                  <c:v>69.860543053</c:v>
                </c:pt>
                <c:pt idx="473">
                  <c:v>68.216231055</c:v>
                </c:pt>
                <c:pt idx="474">
                  <c:v>70.333241717</c:v>
                </c:pt>
                <c:pt idx="475">
                  <c:v>71.731383413</c:v>
                </c:pt>
                <c:pt idx="476">
                  <c:v>71.533577726</c:v>
                </c:pt>
                <c:pt idx="477">
                  <c:v>73.115571616</c:v>
                </c:pt>
                <c:pt idx="478">
                  <c:v>73.592820635</c:v>
                </c:pt>
                <c:pt idx="479">
                  <c:v>74.040218599</c:v>
                </c:pt>
                <c:pt idx="480">
                  <c:v>75.102181933</c:v>
                </c:pt>
                <c:pt idx="481">
                  <c:v>69.552459787</c:v>
                </c:pt>
                <c:pt idx="482">
                  <c:v>67.131359399</c:v>
                </c:pt>
                <c:pt idx="483">
                  <c:v>71.211995411</c:v>
                </c:pt>
                <c:pt idx="484">
                  <c:v>75.160594246</c:v>
                </c:pt>
                <c:pt idx="485">
                  <c:v>78.711010403</c:v>
                </c:pt>
                <c:pt idx="486">
                  <c:v>77.205625285</c:v>
                </c:pt>
                <c:pt idx="487">
                  <c:v>71.919815131</c:v>
                </c:pt>
                <c:pt idx="488">
                  <c:v>74.066334031</c:v>
                </c:pt>
                <c:pt idx="489">
                  <c:v>71.466422856</c:v>
                </c:pt>
                <c:pt idx="490">
                  <c:v>67.980514004</c:v>
                </c:pt>
                <c:pt idx="491">
                  <c:v>66.246175776</c:v>
                </c:pt>
                <c:pt idx="492">
                  <c:v>68.283341278</c:v>
                </c:pt>
                <c:pt idx="493">
                  <c:v>74.878247033</c:v>
                </c:pt>
                <c:pt idx="494">
                  <c:v>69.373814632</c:v>
                </c:pt>
                <c:pt idx="495">
                  <c:v>68.347545503</c:v>
                </c:pt>
                <c:pt idx="496">
                  <c:v>69.45776366</c:v>
                </c:pt>
                <c:pt idx="497">
                  <c:v>67.91829377</c:v>
                </c:pt>
                <c:pt idx="498">
                  <c:v>71.55067129</c:v>
                </c:pt>
                <c:pt idx="499">
                  <c:v>76.158682449</c:v>
                </c:pt>
                <c:pt idx="500">
                  <c:v>77.208711582</c:v>
                </c:pt>
                <c:pt idx="501">
                  <c:v>70.567643897</c:v>
                </c:pt>
                <c:pt idx="502">
                  <c:v>62.808858911</c:v>
                </c:pt>
                <c:pt idx="503">
                  <c:v>64.911284421</c:v>
                </c:pt>
                <c:pt idx="504">
                  <c:v>59.472064989</c:v>
                </c:pt>
                <c:pt idx="505">
                  <c:v>59.415809805</c:v>
                </c:pt>
                <c:pt idx="506">
                  <c:v>62.489584333</c:v>
                </c:pt>
                <c:pt idx="507">
                  <c:v>62.265525833</c:v>
                </c:pt>
                <c:pt idx="508">
                  <c:v>56.866939385</c:v>
                </c:pt>
                <c:pt idx="509">
                  <c:v>56.380238949</c:v>
                </c:pt>
                <c:pt idx="510">
                  <c:v>54.724383152</c:v>
                </c:pt>
                <c:pt idx="511">
                  <c:v>51.043177683</c:v>
                </c:pt>
                <c:pt idx="512">
                  <c:v>50.927201168</c:v>
                </c:pt>
                <c:pt idx="513">
                  <c:v>59.297609836</c:v>
                </c:pt>
                <c:pt idx="514">
                  <c:v>58.24593928</c:v>
                </c:pt>
                <c:pt idx="515">
                  <c:v>54.788754072</c:v>
                </c:pt>
                <c:pt idx="516">
                  <c:v>53.524891672</c:v>
                </c:pt>
                <c:pt idx="517">
                  <c:v>53.376711775</c:v>
                </c:pt>
                <c:pt idx="518">
                  <c:v>56.307962318</c:v>
                </c:pt>
                <c:pt idx="519">
                  <c:v>55.639661096</c:v>
                </c:pt>
                <c:pt idx="520">
                  <c:v>55.966674837</c:v>
                </c:pt>
                <c:pt idx="521">
                  <c:v>59.212467212</c:v>
                </c:pt>
              </c:numCache>
            </c:numRef>
          </c:xVal>
          <c:yVal>
            <c:numRef>
              <c:f>'Hist - Load v Wthr'!$H$2:$H$523</c:f>
              <c:numCache>
                <c:formatCode>General</c:formatCode>
                <c:ptCount val="522"/>
                <c:pt idx="0">
                  <c:v>91215.383</c:v>
                </c:pt>
                <c:pt idx="1">
                  <c:v>99070.941</c:v>
                </c:pt>
                <c:pt idx="2">
                  <c:v>102515.322</c:v>
                </c:pt>
                <c:pt idx="3">
                  <c:v>99059.446</c:v>
                </c:pt>
                <c:pt idx="4">
                  <c:v>91787.301</c:v>
                </c:pt>
                <c:pt idx="5">
                  <c:v>90540.486</c:v>
                </c:pt>
                <c:pt idx="6">
                  <c:v>89877.217</c:v>
                </c:pt>
                <c:pt idx="7">
                  <c:v>99681.591</c:v>
                </c:pt>
                <c:pt idx="8">
                  <c:v>111336.52</c:v>
                </c:pt>
                <c:pt idx="9">
                  <c:v>110697.568</c:v>
                </c:pt>
                <c:pt idx="10">
                  <c:v>117551.062</c:v>
                </c:pt>
                <c:pt idx="11">
                  <c:v>114925.023</c:v>
                </c:pt>
                <c:pt idx="12">
                  <c:v>109562.727</c:v>
                </c:pt>
                <c:pt idx="13">
                  <c:v>101006.456</c:v>
                </c:pt>
                <c:pt idx="14">
                  <c:v>92854.555</c:v>
                </c:pt>
                <c:pt idx="15">
                  <c:v>99140.335</c:v>
                </c:pt>
                <c:pt idx="16">
                  <c:v>108274.435</c:v>
                </c:pt>
                <c:pt idx="17">
                  <c:v>97236.472</c:v>
                </c:pt>
                <c:pt idx="18">
                  <c:v>87826.003</c:v>
                </c:pt>
                <c:pt idx="19">
                  <c:v>88454.495</c:v>
                </c:pt>
                <c:pt idx="20">
                  <c:v>87384.647</c:v>
                </c:pt>
                <c:pt idx="21">
                  <c:v>90089.966</c:v>
                </c:pt>
                <c:pt idx="22">
                  <c:v>91823.745</c:v>
                </c:pt>
                <c:pt idx="23">
                  <c:v>86808.411</c:v>
                </c:pt>
                <c:pt idx="24">
                  <c:v>87512.986</c:v>
                </c:pt>
                <c:pt idx="25">
                  <c:v>87567.442</c:v>
                </c:pt>
                <c:pt idx="26">
                  <c:v>91152.043</c:v>
                </c:pt>
                <c:pt idx="27">
                  <c:v>93102.139</c:v>
                </c:pt>
                <c:pt idx="28">
                  <c:v>87124.407</c:v>
                </c:pt>
                <c:pt idx="29">
                  <c:v>89591.587</c:v>
                </c:pt>
                <c:pt idx="30">
                  <c:v>86733.89</c:v>
                </c:pt>
                <c:pt idx="31">
                  <c:v>83262.748</c:v>
                </c:pt>
                <c:pt idx="32">
                  <c:v>78233.219</c:v>
                </c:pt>
                <c:pt idx="33">
                  <c:v>85978.856</c:v>
                </c:pt>
                <c:pt idx="34">
                  <c:v>85459.524</c:v>
                </c:pt>
                <c:pt idx="35">
                  <c:v>86693.425</c:v>
                </c:pt>
                <c:pt idx="36">
                  <c:v>90401.91</c:v>
                </c:pt>
                <c:pt idx="37">
                  <c:v>86556.695</c:v>
                </c:pt>
                <c:pt idx="38">
                  <c:v>85485.964</c:v>
                </c:pt>
                <c:pt idx="39">
                  <c:v>86962.306</c:v>
                </c:pt>
                <c:pt idx="40">
                  <c:v>89445.043</c:v>
                </c:pt>
                <c:pt idx="41">
                  <c:v>90058.789</c:v>
                </c:pt>
                <c:pt idx="42">
                  <c:v>92934.23</c:v>
                </c:pt>
                <c:pt idx="43">
                  <c:v>92755.599</c:v>
                </c:pt>
                <c:pt idx="44">
                  <c:v>87276.278</c:v>
                </c:pt>
                <c:pt idx="45">
                  <c:v>83644.224</c:v>
                </c:pt>
                <c:pt idx="46">
                  <c:v>84515.348</c:v>
                </c:pt>
                <c:pt idx="47">
                  <c:v>86750.096</c:v>
                </c:pt>
                <c:pt idx="48">
                  <c:v>84133.276</c:v>
                </c:pt>
                <c:pt idx="49">
                  <c:v>84245.999</c:v>
                </c:pt>
                <c:pt idx="50">
                  <c:v>86418.915</c:v>
                </c:pt>
                <c:pt idx="51">
                  <c:v>85148.161</c:v>
                </c:pt>
                <c:pt idx="52">
                  <c:v>83325.049</c:v>
                </c:pt>
                <c:pt idx="53">
                  <c:v>89110.512</c:v>
                </c:pt>
                <c:pt idx="54">
                  <c:v>100768.004</c:v>
                </c:pt>
                <c:pt idx="55">
                  <c:v>118116.502</c:v>
                </c:pt>
                <c:pt idx="56">
                  <c:v>123544.532</c:v>
                </c:pt>
                <c:pt idx="57">
                  <c:v>116078.409</c:v>
                </c:pt>
                <c:pt idx="58">
                  <c:v>88301.331</c:v>
                </c:pt>
                <c:pt idx="59">
                  <c:v>86912.05</c:v>
                </c:pt>
                <c:pt idx="60">
                  <c:v>86199.542</c:v>
                </c:pt>
                <c:pt idx="61">
                  <c:v>86945.879</c:v>
                </c:pt>
                <c:pt idx="62">
                  <c:v>87188.264</c:v>
                </c:pt>
                <c:pt idx="63">
                  <c:v>86671.326</c:v>
                </c:pt>
                <c:pt idx="64">
                  <c:v>94733.049</c:v>
                </c:pt>
                <c:pt idx="65">
                  <c:v>98821.098</c:v>
                </c:pt>
                <c:pt idx="66">
                  <c:v>101444.621</c:v>
                </c:pt>
                <c:pt idx="67">
                  <c:v>100004.03</c:v>
                </c:pt>
                <c:pt idx="68">
                  <c:v>99775.631</c:v>
                </c:pt>
                <c:pt idx="69">
                  <c:v>94291.254</c:v>
                </c:pt>
                <c:pt idx="70">
                  <c:v>87288.306</c:v>
                </c:pt>
                <c:pt idx="71">
                  <c:v>91332.214</c:v>
                </c:pt>
                <c:pt idx="72">
                  <c:v>101708.164</c:v>
                </c:pt>
                <c:pt idx="73">
                  <c:v>140739.175</c:v>
                </c:pt>
                <c:pt idx="74">
                  <c:v>138440.432</c:v>
                </c:pt>
                <c:pt idx="75">
                  <c:v>130609.356</c:v>
                </c:pt>
                <c:pt idx="76">
                  <c:v>123956.186</c:v>
                </c:pt>
                <c:pt idx="77">
                  <c:v>118938.198</c:v>
                </c:pt>
                <c:pt idx="78">
                  <c:v>124417.93</c:v>
                </c:pt>
                <c:pt idx="79">
                  <c:v>114787.485</c:v>
                </c:pt>
                <c:pt idx="80">
                  <c:v>119882.787</c:v>
                </c:pt>
                <c:pt idx="81">
                  <c:v>129896.701</c:v>
                </c:pt>
                <c:pt idx="82">
                  <c:v>119920.36</c:v>
                </c:pt>
                <c:pt idx="83">
                  <c:v>103356.242</c:v>
                </c:pt>
                <c:pt idx="84">
                  <c:v>101408.296</c:v>
                </c:pt>
                <c:pt idx="85">
                  <c:v>104649.374</c:v>
                </c:pt>
                <c:pt idx="86">
                  <c:v>124132.857</c:v>
                </c:pt>
                <c:pt idx="87">
                  <c:v>130323.713</c:v>
                </c:pt>
                <c:pt idx="88">
                  <c:v>125733.37</c:v>
                </c:pt>
                <c:pt idx="89">
                  <c:v>115560.877</c:v>
                </c:pt>
                <c:pt idx="90">
                  <c:v>124680.756</c:v>
                </c:pt>
                <c:pt idx="91">
                  <c:v>117520.321</c:v>
                </c:pt>
                <c:pt idx="92">
                  <c:v>123118.634</c:v>
                </c:pt>
                <c:pt idx="93">
                  <c:v>124512.84</c:v>
                </c:pt>
                <c:pt idx="94">
                  <c:v>130058.236</c:v>
                </c:pt>
                <c:pt idx="95">
                  <c:v>135466.425</c:v>
                </c:pt>
                <c:pt idx="96">
                  <c:v>135589.131</c:v>
                </c:pt>
                <c:pt idx="97">
                  <c:v>125595.846</c:v>
                </c:pt>
                <c:pt idx="98">
                  <c:v>130514.771</c:v>
                </c:pt>
                <c:pt idx="99">
                  <c:v>138395.75</c:v>
                </c:pt>
                <c:pt idx="100">
                  <c:v>145433.658</c:v>
                </c:pt>
                <c:pt idx="101">
                  <c:v>145209.111</c:v>
                </c:pt>
                <c:pt idx="102">
                  <c:v>142105.725</c:v>
                </c:pt>
                <c:pt idx="103">
                  <c:v>124994.81</c:v>
                </c:pt>
                <c:pt idx="104">
                  <c:v>114012.647</c:v>
                </c:pt>
                <c:pt idx="105">
                  <c:v>121634.476</c:v>
                </c:pt>
                <c:pt idx="106">
                  <c:v>122607.551</c:v>
                </c:pt>
                <c:pt idx="107">
                  <c:v>118025.532</c:v>
                </c:pt>
                <c:pt idx="108">
                  <c:v>128553.33</c:v>
                </c:pt>
                <c:pt idx="109">
                  <c:v>131968.597</c:v>
                </c:pt>
                <c:pt idx="110">
                  <c:v>128687.817</c:v>
                </c:pt>
                <c:pt idx="111">
                  <c:v>131648.896</c:v>
                </c:pt>
                <c:pt idx="112">
                  <c:v>119899.231</c:v>
                </c:pt>
                <c:pt idx="113">
                  <c:v>101665.3</c:v>
                </c:pt>
                <c:pt idx="114">
                  <c:v>109597.556</c:v>
                </c:pt>
                <c:pt idx="115">
                  <c:v>117666.533</c:v>
                </c:pt>
                <c:pt idx="116">
                  <c:v>117244.292</c:v>
                </c:pt>
                <c:pt idx="117">
                  <c:v>114246.736</c:v>
                </c:pt>
                <c:pt idx="118">
                  <c:v>114095.499</c:v>
                </c:pt>
                <c:pt idx="119">
                  <c:v>121096.878</c:v>
                </c:pt>
                <c:pt idx="120">
                  <c:v>134506.351</c:v>
                </c:pt>
                <c:pt idx="121">
                  <c:v>132528.667</c:v>
                </c:pt>
                <c:pt idx="122">
                  <c:v>132781.602</c:v>
                </c:pt>
                <c:pt idx="123">
                  <c:v>133180.433</c:v>
                </c:pt>
                <c:pt idx="124">
                  <c:v>135430.386</c:v>
                </c:pt>
                <c:pt idx="125">
                  <c:v>116846.641</c:v>
                </c:pt>
                <c:pt idx="126">
                  <c:v>106989.404</c:v>
                </c:pt>
                <c:pt idx="127">
                  <c:v>101661.115</c:v>
                </c:pt>
                <c:pt idx="128">
                  <c:v>100407.496</c:v>
                </c:pt>
                <c:pt idx="129">
                  <c:v>96470.844</c:v>
                </c:pt>
                <c:pt idx="130">
                  <c:v>105753.83</c:v>
                </c:pt>
                <c:pt idx="131">
                  <c:v>108482.721</c:v>
                </c:pt>
                <c:pt idx="132">
                  <c:v>85911.674</c:v>
                </c:pt>
                <c:pt idx="133">
                  <c:v>97626.298</c:v>
                </c:pt>
                <c:pt idx="134">
                  <c:v>109365.418</c:v>
                </c:pt>
                <c:pt idx="135">
                  <c:v>90932.555</c:v>
                </c:pt>
                <c:pt idx="136">
                  <c:v>88281.121</c:v>
                </c:pt>
                <c:pt idx="137">
                  <c:v>87318.291</c:v>
                </c:pt>
                <c:pt idx="138">
                  <c:v>89004.746</c:v>
                </c:pt>
                <c:pt idx="139">
                  <c:v>93226.81</c:v>
                </c:pt>
                <c:pt idx="140">
                  <c:v>98534.136</c:v>
                </c:pt>
                <c:pt idx="141">
                  <c:v>101917.57</c:v>
                </c:pt>
                <c:pt idx="142">
                  <c:v>108850.798</c:v>
                </c:pt>
                <c:pt idx="143">
                  <c:v>108628.874</c:v>
                </c:pt>
                <c:pt idx="144">
                  <c:v>109407.921</c:v>
                </c:pt>
                <c:pt idx="145">
                  <c:v>122475.019</c:v>
                </c:pt>
                <c:pt idx="146">
                  <c:v>127305.846</c:v>
                </c:pt>
                <c:pt idx="147">
                  <c:v>122060.015</c:v>
                </c:pt>
                <c:pt idx="148">
                  <c:v>131832.814</c:v>
                </c:pt>
                <c:pt idx="149">
                  <c:v>128105.965</c:v>
                </c:pt>
                <c:pt idx="150">
                  <c:v>125401.269</c:v>
                </c:pt>
                <c:pt idx="151">
                  <c:v>101608.852</c:v>
                </c:pt>
                <c:pt idx="152">
                  <c:v>88637.083</c:v>
                </c:pt>
                <c:pt idx="153">
                  <c:v>90686.213</c:v>
                </c:pt>
                <c:pt idx="154">
                  <c:v>93958.271</c:v>
                </c:pt>
                <c:pt idx="155">
                  <c:v>95806.334</c:v>
                </c:pt>
                <c:pt idx="156">
                  <c:v>96927.715</c:v>
                </c:pt>
                <c:pt idx="157">
                  <c:v>98614.731</c:v>
                </c:pt>
                <c:pt idx="158">
                  <c:v>108723.938</c:v>
                </c:pt>
                <c:pt idx="159">
                  <c:v>108065.512</c:v>
                </c:pt>
                <c:pt idx="160">
                  <c:v>97093.273</c:v>
                </c:pt>
                <c:pt idx="161">
                  <c:v>88949.816</c:v>
                </c:pt>
                <c:pt idx="162">
                  <c:v>86479.611</c:v>
                </c:pt>
                <c:pt idx="163">
                  <c:v>86632.398</c:v>
                </c:pt>
                <c:pt idx="164">
                  <c:v>87384.133</c:v>
                </c:pt>
                <c:pt idx="165">
                  <c:v>87453.235</c:v>
                </c:pt>
                <c:pt idx="166">
                  <c:v>87215.344</c:v>
                </c:pt>
                <c:pt idx="167">
                  <c:v>84775.732</c:v>
                </c:pt>
                <c:pt idx="168">
                  <c:v>90932.556</c:v>
                </c:pt>
                <c:pt idx="169">
                  <c:v>90916.506</c:v>
                </c:pt>
                <c:pt idx="170">
                  <c:v>88435.759</c:v>
                </c:pt>
                <c:pt idx="171">
                  <c:v>88326.948</c:v>
                </c:pt>
                <c:pt idx="172">
                  <c:v>88557.717</c:v>
                </c:pt>
                <c:pt idx="173">
                  <c:v>92486.605</c:v>
                </c:pt>
                <c:pt idx="174">
                  <c:v>91307.12</c:v>
                </c:pt>
                <c:pt idx="175">
                  <c:v>94957.002</c:v>
                </c:pt>
                <c:pt idx="176">
                  <c:v>97213.606</c:v>
                </c:pt>
                <c:pt idx="177">
                  <c:v>102333.022</c:v>
                </c:pt>
                <c:pt idx="178">
                  <c:v>101252.612</c:v>
                </c:pt>
                <c:pt idx="179">
                  <c:v>102188.88</c:v>
                </c:pt>
                <c:pt idx="180">
                  <c:v>106342.64</c:v>
                </c:pt>
                <c:pt idx="181">
                  <c:v>105451.44</c:v>
                </c:pt>
                <c:pt idx="182">
                  <c:v>104196.875</c:v>
                </c:pt>
                <c:pt idx="183">
                  <c:v>107037.705</c:v>
                </c:pt>
                <c:pt idx="184">
                  <c:v>109163.639</c:v>
                </c:pt>
                <c:pt idx="185">
                  <c:v>107224.146</c:v>
                </c:pt>
                <c:pt idx="186">
                  <c:v>104835.231</c:v>
                </c:pt>
                <c:pt idx="187">
                  <c:v>99645.493</c:v>
                </c:pt>
                <c:pt idx="188">
                  <c:v>104421.369</c:v>
                </c:pt>
                <c:pt idx="189">
                  <c:v>106515.114</c:v>
                </c:pt>
                <c:pt idx="190">
                  <c:v>105726.943</c:v>
                </c:pt>
                <c:pt idx="191">
                  <c:v>104795.347</c:v>
                </c:pt>
                <c:pt idx="192">
                  <c:v>103004.021</c:v>
                </c:pt>
                <c:pt idx="193">
                  <c:v>99097.295</c:v>
                </c:pt>
                <c:pt idx="194">
                  <c:v>92908.753</c:v>
                </c:pt>
                <c:pt idx="195">
                  <c:v>87670.875</c:v>
                </c:pt>
                <c:pt idx="196">
                  <c:v>84430.616</c:v>
                </c:pt>
                <c:pt idx="197">
                  <c:v>92906.766</c:v>
                </c:pt>
                <c:pt idx="198">
                  <c:v>93890.968</c:v>
                </c:pt>
                <c:pt idx="199">
                  <c:v>95288.631</c:v>
                </c:pt>
                <c:pt idx="200">
                  <c:v>99598.711</c:v>
                </c:pt>
                <c:pt idx="201">
                  <c:v>95017.952</c:v>
                </c:pt>
                <c:pt idx="202">
                  <c:v>99651.271</c:v>
                </c:pt>
                <c:pt idx="203">
                  <c:v>98832.451</c:v>
                </c:pt>
                <c:pt idx="204">
                  <c:v>97164.206</c:v>
                </c:pt>
                <c:pt idx="205">
                  <c:v>89440.822</c:v>
                </c:pt>
                <c:pt idx="206">
                  <c:v>95490.594</c:v>
                </c:pt>
                <c:pt idx="207">
                  <c:v>96807.411</c:v>
                </c:pt>
                <c:pt idx="208">
                  <c:v>96196.729</c:v>
                </c:pt>
                <c:pt idx="209">
                  <c:v>91887</c:v>
                </c:pt>
                <c:pt idx="210">
                  <c:v>94419.641</c:v>
                </c:pt>
                <c:pt idx="211">
                  <c:v>84672.806</c:v>
                </c:pt>
                <c:pt idx="212">
                  <c:v>85804.476</c:v>
                </c:pt>
                <c:pt idx="213">
                  <c:v>84967.196</c:v>
                </c:pt>
                <c:pt idx="214">
                  <c:v>83219.25</c:v>
                </c:pt>
                <c:pt idx="215">
                  <c:v>83649.844</c:v>
                </c:pt>
                <c:pt idx="216">
                  <c:v>87362.704</c:v>
                </c:pt>
                <c:pt idx="217">
                  <c:v>87784.811</c:v>
                </c:pt>
                <c:pt idx="218">
                  <c:v>98732.351</c:v>
                </c:pt>
                <c:pt idx="219">
                  <c:v>106417.296</c:v>
                </c:pt>
                <c:pt idx="220">
                  <c:v>103632.756</c:v>
                </c:pt>
                <c:pt idx="221">
                  <c:v>88162.414</c:v>
                </c:pt>
                <c:pt idx="222">
                  <c:v>92262.943</c:v>
                </c:pt>
                <c:pt idx="223">
                  <c:v>95699.535</c:v>
                </c:pt>
                <c:pt idx="224">
                  <c:v>94799.341</c:v>
                </c:pt>
                <c:pt idx="225">
                  <c:v>93618.507</c:v>
                </c:pt>
                <c:pt idx="226">
                  <c:v>101358.769</c:v>
                </c:pt>
                <c:pt idx="227">
                  <c:v>112240.695</c:v>
                </c:pt>
                <c:pt idx="228">
                  <c:v>95311.895</c:v>
                </c:pt>
                <c:pt idx="229">
                  <c:v>96052.118</c:v>
                </c:pt>
                <c:pt idx="230">
                  <c:v>99195.512</c:v>
                </c:pt>
                <c:pt idx="231">
                  <c:v>105006.688</c:v>
                </c:pt>
                <c:pt idx="232">
                  <c:v>110552.656</c:v>
                </c:pt>
                <c:pt idx="233">
                  <c:v>117801.15</c:v>
                </c:pt>
                <c:pt idx="234">
                  <c:v>104670.318</c:v>
                </c:pt>
                <c:pt idx="235">
                  <c:v>125660.515</c:v>
                </c:pt>
                <c:pt idx="236">
                  <c:v>117653.872</c:v>
                </c:pt>
                <c:pt idx="237">
                  <c:v>119840.535</c:v>
                </c:pt>
                <c:pt idx="238">
                  <c:v>119349.246</c:v>
                </c:pt>
                <c:pt idx="239">
                  <c:v>98255.904</c:v>
                </c:pt>
                <c:pt idx="240">
                  <c:v>96302.475</c:v>
                </c:pt>
                <c:pt idx="241">
                  <c:v>93246.373</c:v>
                </c:pt>
                <c:pt idx="242">
                  <c:v>105190.606</c:v>
                </c:pt>
                <c:pt idx="243">
                  <c:v>110564.243</c:v>
                </c:pt>
                <c:pt idx="244">
                  <c:v>92513.494</c:v>
                </c:pt>
                <c:pt idx="245">
                  <c:v>101305.823</c:v>
                </c:pt>
                <c:pt idx="246">
                  <c:v>115460.21</c:v>
                </c:pt>
                <c:pt idx="247">
                  <c:v>116235.383</c:v>
                </c:pt>
                <c:pt idx="248">
                  <c:v>114872.208</c:v>
                </c:pt>
                <c:pt idx="249">
                  <c:v>148250.815</c:v>
                </c:pt>
                <c:pt idx="250">
                  <c:v>132193.098</c:v>
                </c:pt>
                <c:pt idx="251">
                  <c:v>122510.632</c:v>
                </c:pt>
                <c:pt idx="252">
                  <c:v>114136.689</c:v>
                </c:pt>
                <c:pt idx="253">
                  <c:v>101600.22</c:v>
                </c:pt>
                <c:pt idx="254">
                  <c:v>113915.61</c:v>
                </c:pt>
                <c:pt idx="255">
                  <c:v>110581.826</c:v>
                </c:pt>
                <c:pt idx="256">
                  <c:v>109627.177</c:v>
                </c:pt>
                <c:pt idx="257">
                  <c:v>130853.927</c:v>
                </c:pt>
                <c:pt idx="258">
                  <c:v>139885.634</c:v>
                </c:pt>
                <c:pt idx="259">
                  <c:v>144963.328</c:v>
                </c:pt>
                <c:pt idx="260">
                  <c:v>145467.163</c:v>
                </c:pt>
                <c:pt idx="261">
                  <c:v>135051.627</c:v>
                </c:pt>
                <c:pt idx="262">
                  <c:v>141205.111</c:v>
                </c:pt>
                <c:pt idx="263">
                  <c:v>119765.5</c:v>
                </c:pt>
                <c:pt idx="264">
                  <c:v>133207.017</c:v>
                </c:pt>
                <c:pt idx="265">
                  <c:v>140150.333</c:v>
                </c:pt>
                <c:pt idx="266">
                  <c:v>134119.158</c:v>
                </c:pt>
                <c:pt idx="267">
                  <c:v>128563.236</c:v>
                </c:pt>
                <c:pt idx="268">
                  <c:v>133300.245</c:v>
                </c:pt>
                <c:pt idx="269">
                  <c:v>143150.582</c:v>
                </c:pt>
                <c:pt idx="270">
                  <c:v>134357.833</c:v>
                </c:pt>
                <c:pt idx="271">
                  <c:v>123542.222</c:v>
                </c:pt>
                <c:pt idx="272">
                  <c:v>125586.991</c:v>
                </c:pt>
                <c:pt idx="273">
                  <c:v>116876.444</c:v>
                </c:pt>
                <c:pt idx="274">
                  <c:v>121333.496</c:v>
                </c:pt>
                <c:pt idx="275">
                  <c:v>123413.205</c:v>
                </c:pt>
                <c:pt idx="276">
                  <c:v>125186.372</c:v>
                </c:pt>
                <c:pt idx="277">
                  <c:v>132233.838</c:v>
                </c:pt>
                <c:pt idx="278">
                  <c:v>123860.57</c:v>
                </c:pt>
                <c:pt idx="279">
                  <c:v>109985.01</c:v>
                </c:pt>
                <c:pt idx="280">
                  <c:v>114208.612</c:v>
                </c:pt>
                <c:pt idx="281">
                  <c:v>125437.793</c:v>
                </c:pt>
                <c:pt idx="282">
                  <c:v>125361.914</c:v>
                </c:pt>
                <c:pt idx="283">
                  <c:v>124505.922</c:v>
                </c:pt>
                <c:pt idx="284">
                  <c:v>139823.158</c:v>
                </c:pt>
                <c:pt idx="285">
                  <c:v>138358.308</c:v>
                </c:pt>
                <c:pt idx="286">
                  <c:v>137411.417</c:v>
                </c:pt>
                <c:pt idx="287">
                  <c:v>139477.894</c:v>
                </c:pt>
                <c:pt idx="288">
                  <c:v>132567.647</c:v>
                </c:pt>
                <c:pt idx="289">
                  <c:v>124523.289</c:v>
                </c:pt>
                <c:pt idx="290">
                  <c:v>126606.93</c:v>
                </c:pt>
                <c:pt idx="291">
                  <c:v>133613.605</c:v>
                </c:pt>
                <c:pt idx="292">
                  <c:v>132721.279</c:v>
                </c:pt>
                <c:pt idx="293">
                  <c:v>133617.18</c:v>
                </c:pt>
                <c:pt idx="294">
                  <c:v>116234.955</c:v>
                </c:pt>
                <c:pt idx="295">
                  <c:v>116344.77</c:v>
                </c:pt>
                <c:pt idx="296">
                  <c:v>115357.017</c:v>
                </c:pt>
                <c:pt idx="297">
                  <c:v>108921.633</c:v>
                </c:pt>
                <c:pt idx="298">
                  <c:v>109246.469</c:v>
                </c:pt>
                <c:pt idx="299">
                  <c:v>145597.433</c:v>
                </c:pt>
                <c:pt idx="300">
                  <c:v>150572.808</c:v>
                </c:pt>
                <c:pt idx="301">
                  <c:v>143442.173</c:v>
                </c:pt>
                <c:pt idx="302">
                  <c:v>132830.111</c:v>
                </c:pt>
                <c:pt idx="303">
                  <c:v>123239.713</c:v>
                </c:pt>
                <c:pt idx="304">
                  <c:v>135150.56</c:v>
                </c:pt>
                <c:pt idx="305">
                  <c:v>148360.238</c:v>
                </c:pt>
                <c:pt idx="306">
                  <c:v>147730.572</c:v>
                </c:pt>
                <c:pt idx="307">
                  <c:v>138030.179</c:v>
                </c:pt>
                <c:pt idx="308">
                  <c:v>121730.49</c:v>
                </c:pt>
                <c:pt idx="309">
                  <c:v>93923.207</c:v>
                </c:pt>
                <c:pt idx="310">
                  <c:v>99740.066</c:v>
                </c:pt>
                <c:pt idx="311">
                  <c:v>111264.201</c:v>
                </c:pt>
                <c:pt idx="312">
                  <c:v>114805.025</c:v>
                </c:pt>
                <c:pt idx="313">
                  <c:v>115066.964</c:v>
                </c:pt>
                <c:pt idx="314">
                  <c:v>115364.561</c:v>
                </c:pt>
                <c:pt idx="315">
                  <c:v>119781.276</c:v>
                </c:pt>
                <c:pt idx="316">
                  <c:v>122906.776</c:v>
                </c:pt>
                <c:pt idx="317">
                  <c:v>122407.213</c:v>
                </c:pt>
                <c:pt idx="318">
                  <c:v>113370.859</c:v>
                </c:pt>
                <c:pt idx="319">
                  <c:v>91916.575</c:v>
                </c:pt>
                <c:pt idx="320">
                  <c:v>102020.529</c:v>
                </c:pt>
                <c:pt idx="321">
                  <c:v>107978.946</c:v>
                </c:pt>
                <c:pt idx="322">
                  <c:v>89503.216</c:v>
                </c:pt>
                <c:pt idx="323">
                  <c:v>88205.167</c:v>
                </c:pt>
                <c:pt idx="324">
                  <c:v>103742.75</c:v>
                </c:pt>
                <c:pt idx="325">
                  <c:v>104534.307</c:v>
                </c:pt>
                <c:pt idx="326">
                  <c:v>111520.488</c:v>
                </c:pt>
                <c:pt idx="327">
                  <c:v>108139.918</c:v>
                </c:pt>
                <c:pt idx="328">
                  <c:v>92552.131</c:v>
                </c:pt>
                <c:pt idx="329">
                  <c:v>114764.817</c:v>
                </c:pt>
                <c:pt idx="330">
                  <c:v>116396.491</c:v>
                </c:pt>
                <c:pt idx="331">
                  <c:v>110406.437</c:v>
                </c:pt>
                <c:pt idx="332">
                  <c:v>99451.45</c:v>
                </c:pt>
                <c:pt idx="333">
                  <c:v>82722.878</c:v>
                </c:pt>
                <c:pt idx="334">
                  <c:v>90175.086</c:v>
                </c:pt>
                <c:pt idx="335">
                  <c:v>88230.467</c:v>
                </c:pt>
                <c:pt idx="336">
                  <c:v>87992.145</c:v>
                </c:pt>
                <c:pt idx="337">
                  <c:v>88407.911</c:v>
                </c:pt>
                <c:pt idx="338">
                  <c:v>89410.192</c:v>
                </c:pt>
                <c:pt idx="339">
                  <c:v>93912.955</c:v>
                </c:pt>
                <c:pt idx="340">
                  <c:v>88849.089</c:v>
                </c:pt>
                <c:pt idx="341">
                  <c:v>90317.485</c:v>
                </c:pt>
                <c:pt idx="342">
                  <c:v>94116.863</c:v>
                </c:pt>
                <c:pt idx="343">
                  <c:v>91337.682</c:v>
                </c:pt>
                <c:pt idx="344">
                  <c:v>90638.101</c:v>
                </c:pt>
                <c:pt idx="345">
                  <c:v>92948.354</c:v>
                </c:pt>
                <c:pt idx="346">
                  <c:v>88974.787</c:v>
                </c:pt>
                <c:pt idx="347">
                  <c:v>104700.275</c:v>
                </c:pt>
                <c:pt idx="348">
                  <c:v>113209.028</c:v>
                </c:pt>
                <c:pt idx="349">
                  <c:v>117532.649</c:v>
                </c:pt>
                <c:pt idx="350">
                  <c:v>119603.713</c:v>
                </c:pt>
                <c:pt idx="351">
                  <c:v>116566.726</c:v>
                </c:pt>
                <c:pt idx="352">
                  <c:v>108475.283</c:v>
                </c:pt>
                <c:pt idx="353">
                  <c:v>96263.166</c:v>
                </c:pt>
                <c:pt idx="354">
                  <c:v>102264.554</c:v>
                </c:pt>
                <c:pt idx="355">
                  <c:v>104173.485</c:v>
                </c:pt>
                <c:pt idx="356">
                  <c:v>92276.94</c:v>
                </c:pt>
                <c:pt idx="357">
                  <c:v>86911.53</c:v>
                </c:pt>
                <c:pt idx="358">
                  <c:v>100586.586</c:v>
                </c:pt>
                <c:pt idx="359">
                  <c:v>106061.211</c:v>
                </c:pt>
                <c:pt idx="360">
                  <c:v>102934.47</c:v>
                </c:pt>
                <c:pt idx="361">
                  <c:v>94958.071</c:v>
                </c:pt>
                <c:pt idx="362">
                  <c:v>96403.924</c:v>
                </c:pt>
                <c:pt idx="363">
                  <c:v>92014.008</c:v>
                </c:pt>
                <c:pt idx="364">
                  <c:v>98680.419</c:v>
                </c:pt>
                <c:pt idx="365">
                  <c:v>103463.657</c:v>
                </c:pt>
                <c:pt idx="366">
                  <c:v>98140.29</c:v>
                </c:pt>
                <c:pt idx="367">
                  <c:v>86363.906</c:v>
                </c:pt>
                <c:pt idx="368">
                  <c:v>101585.195</c:v>
                </c:pt>
                <c:pt idx="369">
                  <c:v>99510.916</c:v>
                </c:pt>
                <c:pt idx="370">
                  <c:v>96620.553</c:v>
                </c:pt>
                <c:pt idx="371">
                  <c:v>89390.068</c:v>
                </c:pt>
                <c:pt idx="372">
                  <c:v>89536.893</c:v>
                </c:pt>
                <c:pt idx="373">
                  <c:v>86231.566</c:v>
                </c:pt>
                <c:pt idx="374">
                  <c:v>85342.328</c:v>
                </c:pt>
                <c:pt idx="375">
                  <c:v>85749.06</c:v>
                </c:pt>
                <c:pt idx="376">
                  <c:v>86028.597</c:v>
                </c:pt>
                <c:pt idx="377">
                  <c:v>82555.936</c:v>
                </c:pt>
                <c:pt idx="378">
                  <c:v>86632.283</c:v>
                </c:pt>
                <c:pt idx="379">
                  <c:v>87396.286</c:v>
                </c:pt>
                <c:pt idx="380">
                  <c:v>84476.292</c:v>
                </c:pt>
                <c:pt idx="381">
                  <c:v>85655.976</c:v>
                </c:pt>
                <c:pt idx="382">
                  <c:v>81260.667</c:v>
                </c:pt>
                <c:pt idx="383">
                  <c:v>84063.293</c:v>
                </c:pt>
                <c:pt idx="384">
                  <c:v>86802.416</c:v>
                </c:pt>
                <c:pt idx="385">
                  <c:v>85004.069</c:v>
                </c:pt>
                <c:pt idx="386">
                  <c:v>84984.144</c:v>
                </c:pt>
                <c:pt idx="387">
                  <c:v>83787.436</c:v>
                </c:pt>
                <c:pt idx="388">
                  <c:v>84064.401</c:v>
                </c:pt>
                <c:pt idx="389">
                  <c:v>88050.143</c:v>
                </c:pt>
                <c:pt idx="390">
                  <c:v>87794.887</c:v>
                </c:pt>
                <c:pt idx="391">
                  <c:v>93200.944</c:v>
                </c:pt>
                <c:pt idx="392">
                  <c:v>87443.819</c:v>
                </c:pt>
                <c:pt idx="393">
                  <c:v>85983.195</c:v>
                </c:pt>
                <c:pt idx="394">
                  <c:v>89778.971</c:v>
                </c:pt>
                <c:pt idx="395">
                  <c:v>89158.808</c:v>
                </c:pt>
                <c:pt idx="396">
                  <c:v>89058.315</c:v>
                </c:pt>
                <c:pt idx="397">
                  <c:v>87932.482</c:v>
                </c:pt>
                <c:pt idx="398">
                  <c:v>85135.851</c:v>
                </c:pt>
                <c:pt idx="399">
                  <c:v>82751.448</c:v>
                </c:pt>
                <c:pt idx="400">
                  <c:v>83084.236</c:v>
                </c:pt>
                <c:pt idx="401">
                  <c:v>87088.656</c:v>
                </c:pt>
                <c:pt idx="402">
                  <c:v>91298.593</c:v>
                </c:pt>
                <c:pt idx="403">
                  <c:v>105417.485</c:v>
                </c:pt>
                <c:pt idx="404">
                  <c:v>88463.373</c:v>
                </c:pt>
                <c:pt idx="405">
                  <c:v>92932.323</c:v>
                </c:pt>
                <c:pt idx="406">
                  <c:v>99827.847</c:v>
                </c:pt>
                <c:pt idx="407">
                  <c:v>100694.514</c:v>
                </c:pt>
                <c:pt idx="408">
                  <c:v>98136.966</c:v>
                </c:pt>
                <c:pt idx="409">
                  <c:v>114102.722</c:v>
                </c:pt>
                <c:pt idx="410">
                  <c:v>113420.859</c:v>
                </c:pt>
                <c:pt idx="411">
                  <c:v>107163.155</c:v>
                </c:pt>
                <c:pt idx="412">
                  <c:v>107759.441</c:v>
                </c:pt>
                <c:pt idx="413">
                  <c:v>90857.766</c:v>
                </c:pt>
                <c:pt idx="414">
                  <c:v>94139.016</c:v>
                </c:pt>
                <c:pt idx="415">
                  <c:v>107630.745</c:v>
                </c:pt>
                <c:pt idx="416">
                  <c:v>116248.142</c:v>
                </c:pt>
                <c:pt idx="417">
                  <c:v>104289.999</c:v>
                </c:pt>
                <c:pt idx="418">
                  <c:v>98785.368</c:v>
                </c:pt>
                <c:pt idx="419">
                  <c:v>99831.964</c:v>
                </c:pt>
                <c:pt idx="420">
                  <c:v>94814.766</c:v>
                </c:pt>
                <c:pt idx="421">
                  <c:v>89526.644</c:v>
                </c:pt>
                <c:pt idx="422">
                  <c:v>88700.947</c:v>
                </c:pt>
                <c:pt idx="423">
                  <c:v>111650.809</c:v>
                </c:pt>
                <c:pt idx="424">
                  <c:v>112116.155</c:v>
                </c:pt>
                <c:pt idx="425">
                  <c:v>114426.717</c:v>
                </c:pt>
                <c:pt idx="426">
                  <c:v>111593.487</c:v>
                </c:pt>
                <c:pt idx="427">
                  <c:v>102943.091</c:v>
                </c:pt>
                <c:pt idx="428">
                  <c:v>119907.354</c:v>
                </c:pt>
                <c:pt idx="429">
                  <c:v>124952.915</c:v>
                </c:pt>
                <c:pt idx="430">
                  <c:v>133844.651</c:v>
                </c:pt>
                <c:pt idx="431">
                  <c:v>135459.143</c:v>
                </c:pt>
                <c:pt idx="432">
                  <c:v>134644.789</c:v>
                </c:pt>
                <c:pt idx="433">
                  <c:v>130432.807</c:v>
                </c:pt>
                <c:pt idx="434">
                  <c:v>138403.111</c:v>
                </c:pt>
                <c:pt idx="435">
                  <c:v>133176.227</c:v>
                </c:pt>
                <c:pt idx="436">
                  <c:v>123831.714</c:v>
                </c:pt>
                <c:pt idx="437">
                  <c:v>132151.623</c:v>
                </c:pt>
                <c:pt idx="438">
                  <c:v>119191.937</c:v>
                </c:pt>
                <c:pt idx="439">
                  <c:v>133395.999</c:v>
                </c:pt>
                <c:pt idx="440">
                  <c:v>141567.047</c:v>
                </c:pt>
                <c:pt idx="441">
                  <c:v>131295.774</c:v>
                </c:pt>
                <c:pt idx="442">
                  <c:v>131376.365</c:v>
                </c:pt>
                <c:pt idx="443">
                  <c:v>138710.44</c:v>
                </c:pt>
                <c:pt idx="444">
                  <c:v>139525.479</c:v>
                </c:pt>
                <c:pt idx="445">
                  <c:v>143008.405</c:v>
                </c:pt>
                <c:pt idx="446">
                  <c:v>137348.276</c:v>
                </c:pt>
                <c:pt idx="447">
                  <c:v>151301.741</c:v>
                </c:pt>
                <c:pt idx="448">
                  <c:v>129444.306</c:v>
                </c:pt>
                <c:pt idx="449">
                  <c:v>107673.541</c:v>
                </c:pt>
                <c:pt idx="450">
                  <c:v>116503.037</c:v>
                </c:pt>
                <c:pt idx="451">
                  <c:v>122455.665</c:v>
                </c:pt>
                <c:pt idx="452">
                  <c:v>125963.044</c:v>
                </c:pt>
                <c:pt idx="453">
                  <c:v>139688.005</c:v>
                </c:pt>
                <c:pt idx="454">
                  <c:v>137455.774</c:v>
                </c:pt>
                <c:pt idx="455">
                  <c:v>127698.068</c:v>
                </c:pt>
                <c:pt idx="456">
                  <c:v>129654.96</c:v>
                </c:pt>
                <c:pt idx="457">
                  <c:v>126085.285</c:v>
                </c:pt>
                <c:pt idx="458">
                  <c:v>132733.022</c:v>
                </c:pt>
                <c:pt idx="459">
                  <c:v>130403.867</c:v>
                </c:pt>
                <c:pt idx="460">
                  <c:v>128795.645</c:v>
                </c:pt>
                <c:pt idx="461">
                  <c:v>132628.381</c:v>
                </c:pt>
                <c:pt idx="462">
                  <c:v>124942.544</c:v>
                </c:pt>
                <c:pt idx="463">
                  <c:v>127978.228</c:v>
                </c:pt>
                <c:pt idx="464">
                  <c:v>122333.818</c:v>
                </c:pt>
                <c:pt idx="465">
                  <c:v>127931.222</c:v>
                </c:pt>
                <c:pt idx="466">
                  <c:v>124715.983</c:v>
                </c:pt>
                <c:pt idx="467">
                  <c:v>127170.829</c:v>
                </c:pt>
                <c:pt idx="468">
                  <c:v>141158.111</c:v>
                </c:pt>
                <c:pt idx="469">
                  <c:v>136702.912</c:v>
                </c:pt>
                <c:pt idx="470">
                  <c:v>136219.519</c:v>
                </c:pt>
                <c:pt idx="471">
                  <c:v>131789.145</c:v>
                </c:pt>
                <c:pt idx="472">
                  <c:v>102114.816</c:v>
                </c:pt>
                <c:pt idx="473">
                  <c:v>98142.813</c:v>
                </c:pt>
                <c:pt idx="474">
                  <c:v>105112.762</c:v>
                </c:pt>
                <c:pt idx="475">
                  <c:v>109511.711</c:v>
                </c:pt>
                <c:pt idx="476">
                  <c:v>114017.741</c:v>
                </c:pt>
                <c:pt idx="477">
                  <c:v>116997.381</c:v>
                </c:pt>
                <c:pt idx="478">
                  <c:v>109776.86</c:v>
                </c:pt>
                <c:pt idx="479">
                  <c:v>121451.268</c:v>
                </c:pt>
                <c:pt idx="480">
                  <c:v>125930.902</c:v>
                </c:pt>
                <c:pt idx="481">
                  <c:v>104617.837</c:v>
                </c:pt>
                <c:pt idx="482">
                  <c:v>94753.29</c:v>
                </c:pt>
                <c:pt idx="483">
                  <c:v>109566.729</c:v>
                </c:pt>
                <c:pt idx="484">
                  <c:v>125613.135</c:v>
                </c:pt>
                <c:pt idx="485">
                  <c:v>138554.427</c:v>
                </c:pt>
                <c:pt idx="486">
                  <c:v>131765.101</c:v>
                </c:pt>
                <c:pt idx="487">
                  <c:v>109635.579</c:v>
                </c:pt>
                <c:pt idx="488">
                  <c:v>119567.441</c:v>
                </c:pt>
                <c:pt idx="489">
                  <c:v>110797.825</c:v>
                </c:pt>
                <c:pt idx="490">
                  <c:v>104856.748</c:v>
                </c:pt>
                <c:pt idx="491">
                  <c:v>100831.442</c:v>
                </c:pt>
                <c:pt idx="492">
                  <c:v>105768.797</c:v>
                </c:pt>
                <c:pt idx="493">
                  <c:v>118175.594</c:v>
                </c:pt>
                <c:pt idx="494">
                  <c:v>102790.707</c:v>
                </c:pt>
                <c:pt idx="495">
                  <c:v>103671.751</c:v>
                </c:pt>
                <c:pt idx="496">
                  <c:v>104324.381</c:v>
                </c:pt>
                <c:pt idx="497">
                  <c:v>100252.797</c:v>
                </c:pt>
                <c:pt idx="498">
                  <c:v>108120.351</c:v>
                </c:pt>
                <c:pt idx="499">
                  <c:v>124342.069</c:v>
                </c:pt>
                <c:pt idx="500">
                  <c:v>125478.869</c:v>
                </c:pt>
                <c:pt idx="501">
                  <c:v>108657.499</c:v>
                </c:pt>
                <c:pt idx="502">
                  <c:v>88801.735</c:v>
                </c:pt>
                <c:pt idx="503">
                  <c:v>91724.564</c:v>
                </c:pt>
                <c:pt idx="504">
                  <c:v>85624.062</c:v>
                </c:pt>
                <c:pt idx="505">
                  <c:v>86152.643</c:v>
                </c:pt>
                <c:pt idx="506">
                  <c:v>88285.194</c:v>
                </c:pt>
                <c:pt idx="507">
                  <c:v>83718.939</c:v>
                </c:pt>
                <c:pt idx="508">
                  <c:v>85967.666</c:v>
                </c:pt>
                <c:pt idx="509">
                  <c:v>85939.759</c:v>
                </c:pt>
                <c:pt idx="510">
                  <c:v>86943.229</c:v>
                </c:pt>
                <c:pt idx="511">
                  <c:v>86565.962</c:v>
                </c:pt>
                <c:pt idx="512">
                  <c:v>85054.975</c:v>
                </c:pt>
                <c:pt idx="513">
                  <c:v>85949.829</c:v>
                </c:pt>
                <c:pt idx="514">
                  <c:v>86677.583</c:v>
                </c:pt>
                <c:pt idx="515">
                  <c:v>85040.227</c:v>
                </c:pt>
                <c:pt idx="516">
                  <c:v>85914.315</c:v>
                </c:pt>
                <c:pt idx="517">
                  <c:v>84108.561</c:v>
                </c:pt>
                <c:pt idx="518">
                  <c:v>86147.135</c:v>
                </c:pt>
                <c:pt idx="519">
                  <c:v>87076.484</c:v>
                </c:pt>
                <c:pt idx="520">
                  <c:v>88342.486</c:v>
                </c:pt>
                <c:pt idx="521">
                  <c:v>91278.755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43-4965-A8EC-6E3EDBA41B1A}"/>
            </c:ext>
          </c:extLst>
        </c:ser>
        <c:ser>
          <c:idx val="1"/>
          <c:order val="1"/>
          <c:tx>
            <c:v>Since March 23, 2020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'New - Load v Wthr'!$K$2:$K$158</c:f>
              <c:numCache>
                <c:formatCode>General</c:formatCode>
                <c:ptCount val="157"/>
                <c:pt idx="0">
                  <c:v>42.208458411</c:v>
                </c:pt>
                <c:pt idx="1">
                  <c:v>44.858309491</c:v>
                </c:pt>
                <c:pt idx="2">
                  <c:v>46.116850321</c:v>
                </c:pt>
                <c:pt idx="3">
                  <c:v>50.153645634</c:v>
                </c:pt>
                <c:pt idx="4">
                  <c:v>55.101463462</c:v>
                </c:pt>
                <c:pt idx="5">
                  <c:v>52.680312604</c:v>
                </c:pt>
                <c:pt idx="6">
                  <c:v>44.869909923</c:v>
                </c:pt>
                <c:pt idx="7">
                  <c:v>45.50958921</c:v>
                </c:pt>
                <c:pt idx="8">
                  <c:v>49.018234515</c:v>
                </c:pt>
                <c:pt idx="9">
                  <c:v>52.484703891</c:v>
                </c:pt>
                <c:pt idx="10">
                  <c:v>54.800300703</c:v>
                </c:pt>
                <c:pt idx="11">
                  <c:v>60.334428922</c:v>
                </c:pt>
                <c:pt idx="12">
                  <c:v>62.423386274</c:v>
                </c:pt>
                <c:pt idx="13">
                  <c:v>52.390420673</c:v>
                </c:pt>
                <c:pt idx="14">
                  <c:v>43.033851141</c:v>
                </c:pt>
                <c:pt idx="15">
                  <c:v>57.161789858</c:v>
                </c:pt>
                <c:pt idx="16">
                  <c:v>45.634081304</c:v>
                </c:pt>
                <c:pt idx="17">
                  <c:v>41.191577694</c:v>
                </c:pt>
                <c:pt idx="18">
                  <c:v>41.737326798</c:v>
                </c:pt>
                <c:pt idx="19">
                  <c:v>43.28170214</c:v>
                </c:pt>
                <c:pt idx="20">
                  <c:v>51.879561749</c:v>
                </c:pt>
                <c:pt idx="21">
                  <c:v>50.22692473</c:v>
                </c:pt>
                <c:pt idx="22">
                  <c:v>45.900834652</c:v>
                </c:pt>
                <c:pt idx="23">
                  <c:v>50.260055747</c:v>
                </c:pt>
                <c:pt idx="24">
                  <c:v>52.510578181</c:v>
                </c:pt>
                <c:pt idx="25">
                  <c:v>50.076638134</c:v>
                </c:pt>
                <c:pt idx="26">
                  <c:v>55.261348492</c:v>
                </c:pt>
                <c:pt idx="27">
                  <c:v>59.357014995</c:v>
                </c:pt>
                <c:pt idx="28">
                  <c:v>55.414003213</c:v>
                </c:pt>
                <c:pt idx="29">
                  <c:v>55.459673443</c:v>
                </c:pt>
                <c:pt idx="30">
                  <c:v>58.702961714</c:v>
                </c:pt>
                <c:pt idx="31">
                  <c:v>50.451663676</c:v>
                </c:pt>
                <c:pt idx="32">
                  <c:v>49.892301422</c:v>
                </c:pt>
                <c:pt idx="33">
                  <c:v>53.899539556</c:v>
                </c:pt>
                <c:pt idx="34">
                  <c:v>48.762079699</c:v>
                </c:pt>
                <c:pt idx="35">
                  <c:v>48.484346159</c:v>
                </c:pt>
                <c:pt idx="36">
                  <c:v>49.936574415</c:v>
                </c:pt>
                <c:pt idx="37">
                  <c:v>53.579895678</c:v>
                </c:pt>
                <c:pt idx="38">
                  <c:v>60.119628514</c:v>
                </c:pt>
                <c:pt idx="39">
                  <c:v>70.157943389</c:v>
                </c:pt>
                <c:pt idx="40">
                  <c:v>62.838045468</c:v>
                </c:pt>
                <c:pt idx="41">
                  <c:v>59.824804195</c:v>
                </c:pt>
                <c:pt idx="42">
                  <c:v>56.420364886</c:v>
                </c:pt>
                <c:pt idx="43">
                  <c:v>59.419833442</c:v>
                </c:pt>
                <c:pt idx="44">
                  <c:v>64.345592147</c:v>
                </c:pt>
                <c:pt idx="45">
                  <c:v>69.919108267</c:v>
                </c:pt>
                <c:pt idx="46">
                  <c:v>72.28656453</c:v>
                </c:pt>
                <c:pt idx="47">
                  <c:v>72.62739835</c:v>
                </c:pt>
                <c:pt idx="48">
                  <c:v>72.852351626</c:v>
                </c:pt>
                <c:pt idx="49">
                  <c:v>72.59142347</c:v>
                </c:pt>
                <c:pt idx="50">
                  <c:v>61.967572395</c:v>
                </c:pt>
                <c:pt idx="51">
                  <c:v>70.239618987</c:v>
                </c:pt>
                <c:pt idx="52">
                  <c:v>76.908868254</c:v>
                </c:pt>
                <c:pt idx="53">
                  <c:v>76.457790979</c:v>
                </c:pt>
                <c:pt idx="54">
                  <c:v>75.429370854</c:v>
                </c:pt>
                <c:pt idx="55">
                  <c:v>71.547455085</c:v>
                </c:pt>
                <c:pt idx="56">
                  <c:v>76.950691044</c:v>
                </c:pt>
                <c:pt idx="57">
                  <c:v>79.067909805</c:v>
                </c:pt>
                <c:pt idx="58">
                  <c:v>74.276615859</c:v>
                </c:pt>
                <c:pt idx="59">
                  <c:v>72.654634652</c:v>
                </c:pt>
                <c:pt idx="60">
                  <c:v>65.603472901</c:v>
                </c:pt>
                <c:pt idx="61">
                  <c:v>68.15234229</c:v>
                </c:pt>
                <c:pt idx="62">
                  <c:v>69.768086389</c:v>
                </c:pt>
                <c:pt idx="63">
                  <c:v>72.262008854</c:v>
                </c:pt>
                <c:pt idx="64">
                  <c:v>74.1381762</c:v>
                </c:pt>
                <c:pt idx="65">
                  <c:v>75.880012553</c:v>
                </c:pt>
                <c:pt idx="66">
                  <c:v>75.134979023</c:v>
                </c:pt>
                <c:pt idx="67">
                  <c:v>74.209087716</c:v>
                </c:pt>
                <c:pt idx="68">
                  <c:v>73.543112527</c:v>
                </c:pt>
                <c:pt idx="69">
                  <c:v>75.426059749</c:v>
                </c:pt>
                <c:pt idx="70">
                  <c:v>78.774818951</c:v>
                </c:pt>
                <c:pt idx="71">
                  <c:v>77.364361226</c:v>
                </c:pt>
                <c:pt idx="72">
                  <c:v>76.605037796</c:v>
                </c:pt>
                <c:pt idx="73">
                  <c:v>79.247749351</c:v>
                </c:pt>
                <c:pt idx="74">
                  <c:v>82.038584583</c:v>
                </c:pt>
                <c:pt idx="75">
                  <c:v>81.47787254</c:v>
                </c:pt>
                <c:pt idx="76">
                  <c:v>79.561571674</c:v>
                </c:pt>
                <c:pt idx="77">
                  <c:v>80.19288406</c:v>
                </c:pt>
                <c:pt idx="78">
                  <c:v>81.42897029</c:v>
                </c:pt>
                <c:pt idx="79">
                  <c:v>78.659246018</c:v>
                </c:pt>
                <c:pt idx="80">
                  <c:v>76.286520079</c:v>
                </c:pt>
                <c:pt idx="81">
                  <c:v>77.033707502</c:v>
                </c:pt>
                <c:pt idx="82">
                  <c:v>78.029335387</c:v>
                </c:pt>
                <c:pt idx="83">
                  <c:v>77.726492551</c:v>
                </c:pt>
                <c:pt idx="84">
                  <c:v>79.755094292</c:v>
                </c:pt>
                <c:pt idx="85">
                  <c:v>83.049399557</c:v>
                </c:pt>
                <c:pt idx="86">
                  <c:v>81.466329636</c:v>
                </c:pt>
                <c:pt idx="87">
                  <c:v>78.925883718</c:v>
                </c:pt>
                <c:pt idx="88">
                  <c:v>77.97890748</c:v>
                </c:pt>
                <c:pt idx="89">
                  <c:v>77.573511587</c:v>
                </c:pt>
                <c:pt idx="90">
                  <c:v>82.354591537</c:v>
                </c:pt>
                <c:pt idx="91">
                  <c:v>81.402733879</c:v>
                </c:pt>
                <c:pt idx="92">
                  <c:v>80.720466612</c:v>
                </c:pt>
                <c:pt idx="93">
                  <c:v>79.334797109</c:v>
                </c:pt>
                <c:pt idx="94">
                  <c:v>76.013875539</c:v>
                </c:pt>
                <c:pt idx="95">
                  <c:v>75.337840548</c:v>
                </c:pt>
                <c:pt idx="96">
                  <c:v>72.858568945</c:v>
                </c:pt>
                <c:pt idx="97">
                  <c:v>73.547410046</c:v>
                </c:pt>
                <c:pt idx="98">
                  <c:v>73.387910562</c:v>
                </c:pt>
                <c:pt idx="99">
                  <c:v>74.164258004</c:v>
                </c:pt>
                <c:pt idx="100">
                  <c:v>79.975651183</c:v>
                </c:pt>
                <c:pt idx="101">
                  <c:v>78.774369737</c:v>
                </c:pt>
                <c:pt idx="102">
                  <c:v>78.455813871</c:v>
                </c:pt>
                <c:pt idx="103">
                  <c:v>77.689534001</c:v>
                </c:pt>
                <c:pt idx="104">
                  <c:v>78.087614205</c:v>
                </c:pt>
                <c:pt idx="105">
                  <c:v>73.038046184</c:v>
                </c:pt>
                <c:pt idx="106">
                  <c:v>73.034234767</c:v>
                </c:pt>
                <c:pt idx="107">
                  <c:v>71.494108012</c:v>
                </c:pt>
                <c:pt idx="108">
                  <c:v>72.070225885</c:v>
                </c:pt>
                <c:pt idx="109">
                  <c:v>74.674382691</c:v>
                </c:pt>
                <c:pt idx="110">
                  <c:v>79.71428298</c:v>
                </c:pt>
                <c:pt idx="111">
                  <c:v>80.301914498</c:v>
                </c:pt>
                <c:pt idx="112">
                  <c:v>77.33972969</c:v>
                </c:pt>
                <c:pt idx="113">
                  <c:v>80.988794802</c:v>
                </c:pt>
                <c:pt idx="114">
                  <c:v>78.930644947</c:v>
                </c:pt>
                <c:pt idx="115">
                  <c:v>70.628393329</c:v>
                </c:pt>
                <c:pt idx="116">
                  <c:v>73.571914758</c:v>
                </c:pt>
                <c:pt idx="117">
                  <c:v>76.90643296</c:v>
                </c:pt>
                <c:pt idx="118">
                  <c:v>76.882391387</c:v>
                </c:pt>
                <c:pt idx="119">
                  <c:v>74.449335618</c:v>
                </c:pt>
                <c:pt idx="120">
                  <c:v>71.518407034</c:v>
                </c:pt>
                <c:pt idx="121">
                  <c:v>72.484055389</c:v>
                </c:pt>
                <c:pt idx="122">
                  <c:v>73.002842985</c:v>
                </c:pt>
                <c:pt idx="123">
                  <c:v>73.421980761</c:v>
                </c:pt>
                <c:pt idx="124">
                  <c:v>70.87718508</c:v>
                </c:pt>
                <c:pt idx="125">
                  <c:v>68.769422067</c:v>
                </c:pt>
                <c:pt idx="126">
                  <c:v>61.212369194</c:v>
                </c:pt>
                <c:pt idx="127">
                  <c:v>63.372136006</c:v>
                </c:pt>
                <c:pt idx="128">
                  <c:v>65.836518783</c:v>
                </c:pt>
                <c:pt idx="129">
                  <c:v>62.948249015</c:v>
                </c:pt>
                <c:pt idx="130">
                  <c:v>57.135226211</c:v>
                </c:pt>
                <c:pt idx="131">
                  <c:v>59.13221423</c:v>
                </c:pt>
                <c:pt idx="132">
                  <c:v>65.308990299</c:v>
                </c:pt>
                <c:pt idx="133">
                  <c:v>65.727541048</c:v>
                </c:pt>
                <c:pt idx="134">
                  <c:v>66.237400405</c:v>
                </c:pt>
                <c:pt idx="135">
                  <c:v>67.937164813</c:v>
                </c:pt>
                <c:pt idx="136">
                  <c:v>63.089846701</c:v>
                </c:pt>
                <c:pt idx="137">
                  <c:v>60.262206568</c:v>
                </c:pt>
                <c:pt idx="138">
                  <c:v>58.79150168</c:v>
                </c:pt>
                <c:pt idx="139">
                  <c:v>54.819025917</c:v>
                </c:pt>
                <c:pt idx="140">
                  <c:v>54.845765579</c:v>
                </c:pt>
                <c:pt idx="141">
                  <c:v>58.350420582</c:v>
                </c:pt>
                <c:pt idx="142">
                  <c:v>65.539783589</c:v>
                </c:pt>
                <c:pt idx="143">
                  <c:v>59.73461461</c:v>
                </c:pt>
                <c:pt idx="144">
                  <c:v>60.973845021</c:v>
                </c:pt>
                <c:pt idx="145">
                  <c:v>61.752480163</c:v>
                </c:pt>
                <c:pt idx="146">
                  <c:v>58.574143248</c:v>
                </c:pt>
                <c:pt idx="147">
                  <c:v>58.989465316</c:v>
                </c:pt>
                <c:pt idx="148">
                  <c:v>60.517486793</c:v>
                </c:pt>
                <c:pt idx="149">
                  <c:v>52.335606136</c:v>
                </c:pt>
                <c:pt idx="150">
                  <c:v>55.887546754</c:v>
                </c:pt>
                <c:pt idx="151">
                  <c:v>58.504268269</c:v>
                </c:pt>
                <c:pt idx="152">
                  <c:v>63.208546254</c:v>
                </c:pt>
                <c:pt idx="153">
                  <c:v>66.043239035</c:v>
                </c:pt>
                <c:pt idx="154">
                  <c:v>64.912210779</c:v>
                </c:pt>
                <c:pt idx="155">
                  <c:v>51.026400723</c:v>
                </c:pt>
                <c:pt idx="156">
                  <c:v>52.209301728</c:v>
                </c:pt>
              </c:numCache>
            </c:numRef>
          </c:xVal>
          <c:yVal>
            <c:numRef>
              <c:f>'New - Load v Wthr'!$H$2:$H$158</c:f>
              <c:numCache>
                <c:formatCode>General</c:formatCode>
                <c:ptCount val="157"/>
                <c:pt idx="0">
                  <c:v>91720.411</c:v>
                </c:pt>
                <c:pt idx="1">
                  <c:v>86693.023</c:v>
                </c:pt>
                <c:pt idx="2">
                  <c:v>87240.02</c:v>
                </c:pt>
                <c:pt idx="3">
                  <c:v>83754.78</c:v>
                </c:pt>
                <c:pt idx="4">
                  <c:v>77854.007</c:v>
                </c:pt>
                <c:pt idx="5">
                  <c:v>80847.424</c:v>
                </c:pt>
                <c:pt idx="6">
                  <c:v>85376.52</c:v>
                </c:pt>
                <c:pt idx="7">
                  <c:v>84506.744</c:v>
                </c:pt>
                <c:pt idx="8">
                  <c:v>82855.541</c:v>
                </c:pt>
                <c:pt idx="9">
                  <c:v>80108.648</c:v>
                </c:pt>
                <c:pt idx="10">
                  <c:v>77215.978</c:v>
                </c:pt>
                <c:pt idx="11">
                  <c:v>78163.045</c:v>
                </c:pt>
                <c:pt idx="12">
                  <c:v>77954.85</c:v>
                </c:pt>
                <c:pt idx="13">
                  <c:v>78347.152</c:v>
                </c:pt>
                <c:pt idx="14">
                  <c:v>79565.907</c:v>
                </c:pt>
                <c:pt idx="15">
                  <c:v>79610.028</c:v>
                </c:pt>
                <c:pt idx="16">
                  <c:v>80702.772</c:v>
                </c:pt>
                <c:pt idx="17">
                  <c:v>84390.457</c:v>
                </c:pt>
                <c:pt idx="18">
                  <c:v>83095.546</c:v>
                </c:pt>
                <c:pt idx="19">
                  <c:v>82883.35</c:v>
                </c:pt>
                <c:pt idx="20">
                  <c:v>77936.909</c:v>
                </c:pt>
                <c:pt idx="21">
                  <c:v>78587.489</c:v>
                </c:pt>
                <c:pt idx="22">
                  <c:v>81791.028</c:v>
                </c:pt>
                <c:pt idx="23">
                  <c:v>78851.943</c:v>
                </c:pt>
                <c:pt idx="24">
                  <c:v>78198.981</c:v>
                </c:pt>
                <c:pt idx="25">
                  <c:v>80096.874</c:v>
                </c:pt>
                <c:pt idx="26">
                  <c:v>76539.243</c:v>
                </c:pt>
                <c:pt idx="27">
                  <c:v>77121.5</c:v>
                </c:pt>
                <c:pt idx="28">
                  <c:v>79214.658</c:v>
                </c:pt>
                <c:pt idx="29">
                  <c:v>75477.675</c:v>
                </c:pt>
                <c:pt idx="30">
                  <c:v>76034.896</c:v>
                </c:pt>
                <c:pt idx="31">
                  <c:v>77012.014</c:v>
                </c:pt>
                <c:pt idx="32">
                  <c:v>79023.023</c:v>
                </c:pt>
                <c:pt idx="33">
                  <c:v>76717.515</c:v>
                </c:pt>
                <c:pt idx="34">
                  <c:v>78465.277</c:v>
                </c:pt>
                <c:pt idx="35">
                  <c:v>80154.659</c:v>
                </c:pt>
                <c:pt idx="36">
                  <c:v>79192.861</c:v>
                </c:pt>
                <c:pt idx="37">
                  <c:v>77418.585</c:v>
                </c:pt>
                <c:pt idx="38">
                  <c:v>77488.769</c:v>
                </c:pt>
                <c:pt idx="39">
                  <c:v>84872.515</c:v>
                </c:pt>
                <c:pt idx="40">
                  <c:v>80471.563</c:v>
                </c:pt>
                <c:pt idx="41">
                  <c:v>77169.419</c:v>
                </c:pt>
                <c:pt idx="42">
                  <c:v>77196.025</c:v>
                </c:pt>
                <c:pt idx="43">
                  <c:v>76705.269</c:v>
                </c:pt>
                <c:pt idx="44">
                  <c:v>79277.763</c:v>
                </c:pt>
                <c:pt idx="45">
                  <c:v>89597.793</c:v>
                </c:pt>
                <c:pt idx="46">
                  <c:v>107757.744</c:v>
                </c:pt>
                <c:pt idx="47">
                  <c:v>105048.457</c:v>
                </c:pt>
                <c:pt idx="48">
                  <c:v>104119.212</c:v>
                </c:pt>
                <c:pt idx="49">
                  <c:v>102815.846</c:v>
                </c:pt>
                <c:pt idx="50">
                  <c:v>82917.732</c:v>
                </c:pt>
                <c:pt idx="51">
                  <c:v>100890.9</c:v>
                </c:pt>
                <c:pt idx="52">
                  <c:v>114369.356</c:v>
                </c:pt>
                <c:pt idx="53">
                  <c:v>118617.664</c:v>
                </c:pt>
                <c:pt idx="54">
                  <c:v>116443.55</c:v>
                </c:pt>
                <c:pt idx="55">
                  <c:v>110988.789</c:v>
                </c:pt>
                <c:pt idx="56">
                  <c:v>126959.79</c:v>
                </c:pt>
                <c:pt idx="57">
                  <c:v>130659.294</c:v>
                </c:pt>
                <c:pt idx="58">
                  <c:v>110336.82</c:v>
                </c:pt>
                <c:pt idx="59">
                  <c:v>108073.923</c:v>
                </c:pt>
                <c:pt idx="60">
                  <c:v>91583.971</c:v>
                </c:pt>
                <c:pt idx="61">
                  <c:v>98265.1</c:v>
                </c:pt>
                <c:pt idx="62">
                  <c:v>99894.419</c:v>
                </c:pt>
                <c:pt idx="63">
                  <c:v>108108.867</c:v>
                </c:pt>
                <c:pt idx="64">
                  <c:v>113405.942</c:v>
                </c:pt>
                <c:pt idx="65">
                  <c:v>123928.126</c:v>
                </c:pt>
                <c:pt idx="66">
                  <c:v>120266.368</c:v>
                </c:pt>
                <c:pt idx="67">
                  <c:v>112364.714</c:v>
                </c:pt>
                <c:pt idx="68">
                  <c:v>112159.752</c:v>
                </c:pt>
                <c:pt idx="69">
                  <c:v>114957.958</c:v>
                </c:pt>
                <c:pt idx="70">
                  <c:v>130109.333</c:v>
                </c:pt>
                <c:pt idx="71">
                  <c:v>126025.21</c:v>
                </c:pt>
                <c:pt idx="72">
                  <c:v>125066.756</c:v>
                </c:pt>
                <c:pt idx="73">
                  <c:v>132052.187</c:v>
                </c:pt>
                <c:pt idx="74">
                  <c:v>133559.444</c:v>
                </c:pt>
                <c:pt idx="75">
                  <c:v>141264.048</c:v>
                </c:pt>
                <c:pt idx="76">
                  <c:v>135470.177</c:v>
                </c:pt>
                <c:pt idx="77">
                  <c:v>138545.151</c:v>
                </c:pt>
                <c:pt idx="78">
                  <c:v>143261.19</c:v>
                </c:pt>
                <c:pt idx="79">
                  <c:v>126979.028</c:v>
                </c:pt>
                <c:pt idx="80">
                  <c:v>127421.576</c:v>
                </c:pt>
                <c:pt idx="81">
                  <c:v>130023.415</c:v>
                </c:pt>
                <c:pt idx="82">
                  <c:v>132337.868</c:v>
                </c:pt>
                <c:pt idx="83">
                  <c:v>127650.203</c:v>
                </c:pt>
                <c:pt idx="84">
                  <c:v>137117.096</c:v>
                </c:pt>
                <c:pt idx="85">
                  <c:v>144319.628</c:v>
                </c:pt>
                <c:pt idx="86">
                  <c:v>140681.328</c:v>
                </c:pt>
                <c:pt idx="87">
                  <c:v>136566.668</c:v>
                </c:pt>
                <c:pt idx="88">
                  <c:v>133519.241</c:v>
                </c:pt>
                <c:pt idx="89">
                  <c:v>127298.306</c:v>
                </c:pt>
                <c:pt idx="90">
                  <c:v>143576.032</c:v>
                </c:pt>
                <c:pt idx="91">
                  <c:v>139943.202</c:v>
                </c:pt>
                <c:pt idx="92">
                  <c:v>140835.75</c:v>
                </c:pt>
                <c:pt idx="93">
                  <c:v>133813.757</c:v>
                </c:pt>
                <c:pt idx="94">
                  <c:v>119686.589</c:v>
                </c:pt>
                <c:pt idx="95">
                  <c:v>122002.823</c:v>
                </c:pt>
                <c:pt idx="96">
                  <c:v>107972.182</c:v>
                </c:pt>
                <c:pt idx="97">
                  <c:v>116150.708</c:v>
                </c:pt>
                <c:pt idx="98">
                  <c:v>114664.096</c:v>
                </c:pt>
                <c:pt idx="99">
                  <c:v>117206.744</c:v>
                </c:pt>
                <c:pt idx="100">
                  <c:v>140484.709</c:v>
                </c:pt>
                <c:pt idx="101">
                  <c:v>137887.067</c:v>
                </c:pt>
                <c:pt idx="102">
                  <c:v>133298.025</c:v>
                </c:pt>
                <c:pt idx="103">
                  <c:v>128522.959</c:v>
                </c:pt>
                <c:pt idx="104">
                  <c:v>128903.53</c:v>
                </c:pt>
                <c:pt idx="105">
                  <c:v>117815.908</c:v>
                </c:pt>
                <c:pt idx="106">
                  <c:v>115511.473</c:v>
                </c:pt>
                <c:pt idx="107">
                  <c:v>113679.827</c:v>
                </c:pt>
                <c:pt idx="108">
                  <c:v>117773.236</c:v>
                </c:pt>
                <c:pt idx="109">
                  <c:v>121695.242</c:v>
                </c:pt>
                <c:pt idx="110">
                  <c:v>140179.749</c:v>
                </c:pt>
                <c:pt idx="111">
                  <c:v>138640.488</c:v>
                </c:pt>
                <c:pt idx="112">
                  <c:v>129688.096</c:v>
                </c:pt>
                <c:pt idx="113">
                  <c:v>140802.171</c:v>
                </c:pt>
                <c:pt idx="114">
                  <c:v>132930.139</c:v>
                </c:pt>
                <c:pt idx="115">
                  <c:v>105557.849</c:v>
                </c:pt>
                <c:pt idx="116">
                  <c:v>111409.515</c:v>
                </c:pt>
                <c:pt idx="117">
                  <c:v>123936.538</c:v>
                </c:pt>
                <c:pt idx="118">
                  <c:v>126382.31</c:v>
                </c:pt>
                <c:pt idx="119">
                  <c:v>116601.561</c:v>
                </c:pt>
                <c:pt idx="120">
                  <c:v>103092.264</c:v>
                </c:pt>
                <c:pt idx="121">
                  <c:v>118850.978</c:v>
                </c:pt>
                <c:pt idx="122">
                  <c:v>115113.41</c:v>
                </c:pt>
                <c:pt idx="123">
                  <c:v>115524.188</c:v>
                </c:pt>
                <c:pt idx="124">
                  <c:v>102078.536</c:v>
                </c:pt>
                <c:pt idx="125">
                  <c:v>98243.222</c:v>
                </c:pt>
                <c:pt idx="126">
                  <c:v>87454.69</c:v>
                </c:pt>
                <c:pt idx="127">
                  <c:v>91431.718</c:v>
                </c:pt>
                <c:pt idx="128">
                  <c:v>90129.056</c:v>
                </c:pt>
                <c:pt idx="129">
                  <c:v>84384.355</c:v>
                </c:pt>
                <c:pt idx="130">
                  <c:v>82515.375</c:v>
                </c:pt>
                <c:pt idx="131">
                  <c:v>84129.06</c:v>
                </c:pt>
                <c:pt idx="132">
                  <c:v>89505.073</c:v>
                </c:pt>
                <c:pt idx="133">
                  <c:v>88404.419</c:v>
                </c:pt>
                <c:pt idx="134">
                  <c:v>90058.474</c:v>
                </c:pt>
                <c:pt idx="135">
                  <c:v>98095.952</c:v>
                </c:pt>
                <c:pt idx="136">
                  <c:v>90579.807</c:v>
                </c:pt>
                <c:pt idx="137">
                  <c:v>83929.132</c:v>
                </c:pt>
                <c:pt idx="138">
                  <c:v>84119.377</c:v>
                </c:pt>
                <c:pt idx="139">
                  <c:v>80249.737</c:v>
                </c:pt>
                <c:pt idx="140">
                  <c:v>83701.565</c:v>
                </c:pt>
                <c:pt idx="141">
                  <c:v>84427.534</c:v>
                </c:pt>
                <c:pt idx="142">
                  <c:v>87826.319</c:v>
                </c:pt>
                <c:pt idx="143">
                  <c:v>83799.713</c:v>
                </c:pt>
                <c:pt idx="144">
                  <c:v>82090.041</c:v>
                </c:pt>
                <c:pt idx="145">
                  <c:v>86683.582</c:v>
                </c:pt>
                <c:pt idx="146">
                  <c:v>84485.927</c:v>
                </c:pt>
                <c:pt idx="147">
                  <c:v>84861.838</c:v>
                </c:pt>
                <c:pt idx="148">
                  <c:v>85428.597</c:v>
                </c:pt>
                <c:pt idx="149">
                  <c:v>82830.386</c:v>
                </c:pt>
                <c:pt idx="150">
                  <c:v>85731.592</c:v>
                </c:pt>
                <c:pt idx="151">
                  <c:v>86965.915</c:v>
                </c:pt>
                <c:pt idx="152">
                  <c:v>88548</c:v>
                </c:pt>
                <c:pt idx="153">
                  <c:v>90569.726</c:v>
                </c:pt>
                <c:pt idx="154">
                  <c:v>87291.502</c:v>
                </c:pt>
                <c:pt idx="155">
                  <c:v>87676.874</c:v>
                </c:pt>
                <c:pt idx="156">
                  <c:v>87248.659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43-4965-A8EC-6E3EDBA41B1A}"/>
            </c:ext>
          </c:extLst>
        </c:ser>
        <c:ser>
          <c:idx val="2"/>
          <c:order val="2"/>
          <c:tx>
            <c:v>Since March 23, 2020 (Forecast)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'New - Load v Wthr'!$K$2:$K$158</c:f>
              <c:numCache>
                <c:formatCode>General</c:formatCode>
                <c:ptCount val="157"/>
                <c:pt idx="0">
                  <c:v>42.208458411</c:v>
                </c:pt>
                <c:pt idx="1">
                  <c:v>44.858309491</c:v>
                </c:pt>
                <c:pt idx="2">
                  <c:v>46.116850321</c:v>
                </c:pt>
                <c:pt idx="3">
                  <c:v>50.153645634</c:v>
                </c:pt>
                <c:pt idx="4">
                  <c:v>55.101463462</c:v>
                </c:pt>
                <c:pt idx="5">
                  <c:v>52.680312604</c:v>
                </c:pt>
                <c:pt idx="6">
                  <c:v>44.869909923</c:v>
                </c:pt>
                <c:pt idx="7">
                  <c:v>45.50958921</c:v>
                </c:pt>
                <c:pt idx="8">
                  <c:v>49.018234515</c:v>
                </c:pt>
                <c:pt idx="9">
                  <c:v>52.484703891</c:v>
                </c:pt>
                <c:pt idx="10">
                  <c:v>54.800300703</c:v>
                </c:pt>
                <c:pt idx="11">
                  <c:v>60.334428922</c:v>
                </c:pt>
                <c:pt idx="12">
                  <c:v>62.423386274</c:v>
                </c:pt>
                <c:pt idx="13">
                  <c:v>52.390420673</c:v>
                </c:pt>
                <c:pt idx="14">
                  <c:v>43.033851141</c:v>
                </c:pt>
                <c:pt idx="15">
                  <c:v>57.161789858</c:v>
                </c:pt>
                <c:pt idx="16">
                  <c:v>45.634081304</c:v>
                </c:pt>
                <c:pt idx="17">
                  <c:v>41.191577694</c:v>
                </c:pt>
                <c:pt idx="18">
                  <c:v>41.737326798</c:v>
                </c:pt>
                <c:pt idx="19">
                  <c:v>43.28170214</c:v>
                </c:pt>
                <c:pt idx="20">
                  <c:v>51.879561749</c:v>
                </c:pt>
                <c:pt idx="21">
                  <c:v>50.22692473</c:v>
                </c:pt>
                <c:pt idx="22">
                  <c:v>45.900834652</c:v>
                </c:pt>
                <c:pt idx="23">
                  <c:v>50.260055747</c:v>
                </c:pt>
                <c:pt idx="24">
                  <c:v>52.510578181</c:v>
                </c:pt>
                <c:pt idx="25">
                  <c:v>50.076638134</c:v>
                </c:pt>
                <c:pt idx="26">
                  <c:v>55.261348492</c:v>
                </c:pt>
                <c:pt idx="27">
                  <c:v>59.357014995</c:v>
                </c:pt>
                <c:pt idx="28">
                  <c:v>55.414003213</c:v>
                </c:pt>
                <c:pt idx="29">
                  <c:v>55.459673443</c:v>
                </c:pt>
                <c:pt idx="30">
                  <c:v>58.702961714</c:v>
                </c:pt>
                <c:pt idx="31">
                  <c:v>50.451663676</c:v>
                </c:pt>
                <c:pt idx="32">
                  <c:v>49.892301422</c:v>
                </c:pt>
                <c:pt idx="33">
                  <c:v>53.899539556</c:v>
                </c:pt>
                <c:pt idx="34">
                  <c:v>48.762079699</c:v>
                </c:pt>
                <c:pt idx="35">
                  <c:v>48.484346159</c:v>
                </c:pt>
                <c:pt idx="36">
                  <c:v>49.936574415</c:v>
                </c:pt>
                <c:pt idx="37">
                  <c:v>53.579895678</c:v>
                </c:pt>
                <c:pt idx="38">
                  <c:v>60.119628514</c:v>
                </c:pt>
                <c:pt idx="39">
                  <c:v>70.157943389</c:v>
                </c:pt>
                <c:pt idx="40">
                  <c:v>62.838045468</c:v>
                </c:pt>
                <c:pt idx="41">
                  <c:v>59.824804195</c:v>
                </c:pt>
                <c:pt idx="42">
                  <c:v>56.420364886</c:v>
                </c:pt>
                <c:pt idx="43">
                  <c:v>59.419833442</c:v>
                </c:pt>
                <c:pt idx="44">
                  <c:v>64.345592147</c:v>
                </c:pt>
                <c:pt idx="45">
                  <c:v>69.919108267</c:v>
                </c:pt>
                <c:pt idx="46">
                  <c:v>72.28656453</c:v>
                </c:pt>
                <c:pt idx="47">
                  <c:v>72.62739835</c:v>
                </c:pt>
                <c:pt idx="48">
                  <c:v>72.852351626</c:v>
                </c:pt>
                <c:pt idx="49">
                  <c:v>72.59142347</c:v>
                </c:pt>
                <c:pt idx="50">
                  <c:v>61.967572395</c:v>
                </c:pt>
                <c:pt idx="51">
                  <c:v>70.239618987</c:v>
                </c:pt>
                <c:pt idx="52">
                  <c:v>76.908868254</c:v>
                </c:pt>
                <c:pt idx="53">
                  <c:v>76.457790979</c:v>
                </c:pt>
                <c:pt idx="54">
                  <c:v>75.429370854</c:v>
                </c:pt>
                <c:pt idx="55">
                  <c:v>71.547455085</c:v>
                </c:pt>
                <c:pt idx="56">
                  <c:v>76.950691044</c:v>
                </c:pt>
                <c:pt idx="57">
                  <c:v>79.067909805</c:v>
                </c:pt>
                <c:pt idx="58">
                  <c:v>74.276615859</c:v>
                </c:pt>
                <c:pt idx="59">
                  <c:v>72.654634652</c:v>
                </c:pt>
                <c:pt idx="60">
                  <c:v>65.603472901</c:v>
                </c:pt>
                <c:pt idx="61">
                  <c:v>68.15234229</c:v>
                </c:pt>
                <c:pt idx="62">
                  <c:v>69.768086389</c:v>
                </c:pt>
                <c:pt idx="63">
                  <c:v>72.262008854</c:v>
                </c:pt>
                <c:pt idx="64">
                  <c:v>74.1381762</c:v>
                </c:pt>
                <c:pt idx="65">
                  <c:v>75.880012553</c:v>
                </c:pt>
                <c:pt idx="66">
                  <c:v>75.134979023</c:v>
                </c:pt>
                <c:pt idx="67">
                  <c:v>74.209087716</c:v>
                </c:pt>
                <c:pt idx="68">
                  <c:v>73.543112527</c:v>
                </c:pt>
                <c:pt idx="69">
                  <c:v>75.426059749</c:v>
                </c:pt>
                <c:pt idx="70">
                  <c:v>78.774818951</c:v>
                </c:pt>
                <c:pt idx="71">
                  <c:v>77.364361226</c:v>
                </c:pt>
                <c:pt idx="72">
                  <c:v>76.605037796</c:v>
                </c:pt>
                <c:pt idx="73">
                  <c:v>79.247749351</c:v>
                </c:pt>
                <c:pt idx="74">
                  <c:v>82.038584583</c:v>
                </c:pt>
                <c:pt idx="75">
                  <c:v>81.47787254</c:v>
                </c:pt>
                <c:pt idx="76">
                  <c:v>79.561571674</c:v>
                </c:pt>
                <c:pt idx="77">
                  <c:v>80.19288406</c:v>
                </c:pt>
                <c:pt idx="78">
                  <c:v>81.42897029</c:v>
                </c:pt>
                <c:pt idx="79">
                  <c:v>78.659246018</c:v>
                </c:pt>
                <c:pt idx="80">
                  <c:v>76.286520079</c:v>
                </c:pt>
                <c:pt idx="81">
                  <c:v>77.033707502</c:v>
                </c:pt>
                <c:pt idx="82">
                  <c:v>78.029335387</c:v>
                </c:pt>
                <c:pt idx="83">
                  <c:v>77.726492551</c:v>
                </c:pt>
                <c:pt idx="84">
                  <c:v>79.755094292</c:v>
                </c:pt>
                <c:pt idx="85">
                  <c:v>83.049399557</c:v>
                </c:pt>
                <c:pt idx="86">
                  <c:v>81.466329636</c:v>
                </c:pt>
                <c:pt idx="87">
                  <c:v>78.925883718</c:v>
                </c:pt>
                <c:pt idx="88">
                  <c:v>77.97890748</c:v>
                </c:pt>
                <c:pt idx="89">
                  <c:v>77.573511587</c:v>
                </c:pt>
                <c:pt idx="90">
                  <c:v>82.354591537</c:v>
                </c:pt>
                <c:pt idx="91">
                  <c:v>81.402733879</c:v>
                </c:pt>
                <c:pt idx="92">
                  <c:v>80.720466612</c:v>
                </c:pt>
                <c:pt idx="93">
                  <c:v>79.334797109</c:v>
                </c:pt>
                <c:pt idx="94">
                  <c:v>76.013875539</c:v>
                </c:pt>
                <c:pt idx="95">
                  <c:v>75.337840548</c:v>
                </c:pt>
                <c:pt idx="96">
                  <c:v>72.858568945</c:v>
                </c:pt>
                <c:pt idx="97">
                  <c:v>73.547410046</c:v>
                </c:pt>
                <c:pt idx="98">
                  <c:v>73.387910562</c:v>
                </c:pt>
                <c:pt idx="99">
                  <c:v>74.164258004</c:v>
                </c:pt>
                <c:pt idx="100">
                  <c:v>79.975651183</c:v>
                </c:pt>
                <c:pt idx="101">
                  <c:v>78.774369737</c:v>
                </c:pt>
                <c:pt idx="102">
                  <c:v>78.455813871</c:v>
                </c:pt>
                <c:pt idx="103">
                  <c:v>77.689534001</c:v>
                </c:pt>
                <c:pt idx="104">
                  <c:v>78.087614205</c:v>
                </c:pt>
                <c:pt idx="105">
                  <c:v>73.038046184</c:v>
                </c:pt>
                <c:pt idx="106">
                  <c:v>73.034234767</c:v>
                </c:pt>
                <c:pt idx="107">
                  <c:v>71.494108012</c:v>
                </c:pt>
                <c:pt idx="108">
                  <c:v>72.070225885</c:v>
                </c:pt>
                <c:pt idx="109">
                  <c:v>74.674382691</c:v>
                </c:pt>
                <c:pt idx="110">
                  <c:v>79.71428298</c:v>
                </c:pt>
                <c:pt idx="111">
                  <c:v>80.301914498</c:v>
                </c:pt>
                <c:pt idx="112">
                  <c:v>77.33972969</c:v>
                </c:pt>
                <c:pt idx="113">
                  <c:v>80.988794802</c:v>
                </c:pt>
                <c:pt idx="114">
                  <c:v>78.930644947</c:v>
                </c:pt>
                <c:pt idx="115">
                  <c:v>70.628393329</c:v>
                </c:pt>
                <c:pt idx="116">
                  <c:v>73.571914758</c:v>
                </c:pt>
                <c:pt idx="117">
                  <c:v>76.90643296</c:v>
                </c:pt>
                <c:pt idx="118">
                  <c:v>76.882391387</c:v>
                </c:pt>
                <c:pt idx="119">
                  <c:v>74.449335618</c:v>
                </c:pt>
                <c:pt idx="120">
                  <c:v>71.518407034</c:v>
                </c:pt>
                <c:pt idx="121">
                  <c:v>72.484055389</c:v>
                </c:pt>
                <c:pt idx="122">
                  <c:v>73.002842985</c:v>
                </c:pt>
                <c:pt idx="123">
                  <c:v>73.421980761</c:v>
                </c:pt>
                <c:pt idx="124">
                  <c:v>70.87718508</c:v>
                </c:pt>
                <c:pt idx="125">
                  <c:v>68.769422067</c:v>
                </c:pt>
                <c:pt idx="126">
                  <c:v>61.212369194</c:v>
                </c:pt>
                <c:pt idx="127">
                  <c:v>63.372136006</c:v>
                </c:pt>
                <c:pt idx="128">
                  <c:v>65.836518783</c:v>
                </c:pt>
                <c:pt idx="129">
                  <c:v>62.948249015</c:v>
                </c:pt>
                <c:pt idx="130">
                  <c:v>57.135226211</c:v>
                </c:pt>
                <c:pt idx="131">
                  <c:v>59.13221423</c:v>
                </c:pt>
                <c:pt idx="132">
                  <c:v>65.308990299</c:v>
                </c:pt>
                <c:pt idx="133">
                  <c:v>65.727541048</c:v>
                </c:pt>
                <c:pt idx="134">
                  <c:v>66.237400405</c:v>
                </c:pt>
                <c:pt idx="135">
                  <c:v>67.937164813</c:v>
                </c:pt>
                <c:pt idx="136">
                  <c:v>63.089846701</c:v>
                </c:pt>
                <c:pt idx="137">
                  <c:v>60.262206568</c:v>
                </c:pt>
                <c:pt idx="138">
                  <c:v>58.79150168</c:v>
                </c:pt>
                <c:pt idx="139">
                  <c:v>54.819025917</c:v>
                </c:pt>
                <c:pt idx="140">
                  <c:v>54.845765579</c:v>
                </c:pt>
                <c:pt idx="141">
                  <c:v>58.350420582</c:v>
                </c:pt>
                <c:pt idx="142">
                  <c:v>65.539783589</c:v>
                </c:pt>
                <c:pt idx="143">
                  <c:v>59.73461461</c:v>
                </c:pt>
                <c:pt idx="144">
                  <c:v>60.973845021</c:v>
                </c:pt>
                <c:pt idx="145">
                  <c:v>61.752480163</c:v>
                </c:pt>
                <c:pt idx="146">
                  <c:v>58.574143248</c:v>
                </c:pt>
                <c:pt idx="147">
                  <c:v>58.989465316</c:v>
                </c:pt>
                <c:pt idx="148">
                  <c:v>60.517486793</c:v>
                </c:pt>
                <c:pt idx="149">
                  <c:v>52.335606136</c:v>
                </c:pt>
                <c:pt idx="150">
                  <c:v>55.887546754</c:v>
                </c:pt>
                <c:pt idx="151">
                  <c:v>58.504268269</c:v>
                </c:pt>
                <c:pt idx="152">
                  <c:v>63.208546254</c:v>
                </c:pt>
                <c:pt idx="153">
                  <c:v>66.043239035</c:v>
                </c:pt>
                <c:pt idx="154">
                  <c:v>64.912210779</c:v>
                </c:pt>
                <c:pt idx="155">
                  <c:v>51.026400723</c:v>
                </c:pt>
                <c:pt idx="156">
                  <c:v>52.209301728</c:v>
                </c:pt>
              </c:numCache>
            </c:numRef>
          </c:xVal>
          <c:yVal>
            <c:numRef>
              <c:f>'New - Load v Wthr'!$L$2:$L$158</c:f>
              <c:numCache>
                <c:formatCode>General</c:formatCode>
                <c:ptCount val="157"/>
                <c:pt idx="0">
                  <c:v>96652.274656</c:v>
                </c:pt>
                <c:pt idx="1">
                  <c:v>95338.39704</c:v>
                </c:pt>
                <c:pt idx="2">
                  <c:v>94777.541648</c:v>
                </c:pt>
                <c:pt idx="3">
                  <c:v>93388.578016</c:v>
                </c:pt>
                <c:pt idx="4">
                  <c:v>88340.533904</c:v>
                </c:pt>
                <c:pt idx="5">
                  <c:v>90438.281408</c:v>
                </c:pt>
                <c:pt idx="6">
                  <c:v>93885.75808</c:v>
                </c:pt>
                <c:pt idx="7">
                  <c:v>91347.413936</c:v>
                </c:pt>
                <c:pt idx="8">
                  <c:v>91718.253488</c:v>
                </c:pt>
                <c:pt idx="9">
                  <c:v>87667.771504</c:v>
                </c:pt>
                <c:pt idx="10">
                  <c:v>86738.671864</c:v>
                </c:pt>
                <c:pt idx="11">
                  <c:v>87202.317232</c:v>
                </c:pt>
                <c:pt idx="12">
                  <c:v>87374.865088</c:v>
                </c:pt>
                <c:pt idx="13">
                  <c:v>87916.719816</c:v>
                </c:pt>
                <c:pt idx="14">
                  <c:v>86374.408552</c:v>
                </c:pt>
                <c:pt idx="15">
                  <c:v>88767.432648</c:v>
                </c:pt>
                <c:pt idx="16">
                  <c:v>90231.444768</c:v>
                </c:pt>
                <c:pt idx="17">
                  <c:v>95303.59232</c:v>
                </c:pt>
                <c:pt idx="18">
                  <c:v>94464.0878</c:v>
                </c:pt>
                <c:pt idx="19">
                  <c:v>91638.239592</c:v>
                </c:pt>
                <c:pt idx="20">
                  <c:v>88206.334984</c:v>
                </c:pt>
                <c:pt idx="21">
                  <c:v>89141.049104</c:v>
                </c:pt>
                <c:pt idx="22">
                  <c:v>91906.037432</c:v>
                </c:pt>
                <c:pt idx="23">
                  <c:v>88518.948744</c:v>
                </c:pt>
                <c:pt idx="24">
                  <c:v>84946.000528</c:v>
                </c:pt>
                <c:pt idx="25">
                  <c:v>89536.228856</c:v>
                </c:pt>
                <c:pt idx="26">
                  <c:v>88440.712584</c:v>
                </c:pt>
                <c:pt idx="27">
                  <c:v>86000.755936</c:v>
                </c:pt>
                <c:pt idx="28">
                  <c:v>85782.085384</c:v>
                </c:pt>
                <c:pt idx="29">
                  <c:v>85879.248448</c:v>
                </c:pt>
                <c:pt idx="30">
                  <c:v>89466.0496</c:v>
                </c:pt>
                <c:pt idx="31">
                  <c:v>89851.121256</c:v>
                </c:pt>
                <c:pt idx="32">
                  <c:v>89708.840208</c:v>
                </c:pt>
                <c:pt idx="33">
                  <c:v>89557.765624</c:v>
                </c:pt>
                <c:pt idx="34">
                  <c:v>88404.949712</c:v>
                </c:pt>
                <c:pt idx="35">
                  <c:v>89866.161416</c:v>
                </c:pt>
                <c:pt idx="36">
                  <c:v>90770.25488</c:v>
                </c:pt>
                <c:pt idx="37">
                  <c:v>89439.216856</c:v>
                </c:pt>
                <c:pt idx="38">
                  <c:v>88655.755816</c:v>
                </c:pt>
                <c:pt idx="39">
                  <c:v>97394.312208</c:v>
                </c:pt>
                <c:pt idx="40">
                  <c:v>87808.078904</c:v>
                </c:pt>
                <c:pt idx="41">
                  <c:v>84925.383784</c:v>
                </c:pt>
                <c:pt idx="42">
                  <c:v>86318.247768</c:v>
                </c:pt>
                <c:pt idx="43">
                  <c:v>86030.502064</c:v>
                </c:pt>
                <c:pt idx="44">
                  <c:v>87699.123912</c:v>
                </c:pt>
                <c:pt idx="45">
                  <c:v>93271.503592</c:v>
                </c:pt>
                <c:pt idx="46">
                  <c:v>108397.0886</c:v>
                </c:pt>
                <c:pt idx="47">
                  <c:v>109158.698968</c:v>
                </c:pt>
                <c:pt idx="48">
                  <c:v>110411.264136</c:v>
                </c:pt>
                <c:pt idx="49">
                  <c:v>108108.336216</c:v>
                </c:pt>
                <c:pt idx="50">
                  <c:v>90469.0074</c:v>
                </c:pt>
                <c:pt idx="51">
                  <c:v>106430.74632</c:v>
                </c:pt>
                <c:pt idx="52">
                  <c:v>125570.864856</c:v>
                </c:pt>
                <c:pt idx="53">
                  <c:v>127540.162112</c:v>
                </c:pt>
                <c:pt idx="54">
                  <c:v>123495.390144</c:v>
                </c:pt>
                <c:pt idx="55">
                  <c:v>109507.279968</c:v>
                </c:pt>
                <c:pt idx="56">
                  <c:v>126785.11836</c:v>
                </c:pt>
                <c:pt idx="57">
                  <c:v>134452.54108</c:v>
                </c:pt>
                <c:pt idx="58">
                  <c:v>121772.707432</c:v>
                </c:pt>
                <c:pt idx="59">
                  <c:v>111934.978648</c:v>
                </c:pt>
                <c:pt idx="60">
                  <c:v>92217.362104</c:v>
                </c:pt>
                <c:pt idx="61">
                  <c:v>98041.635688</c:v>
                </c:pt>
                <c:pt idx="62">
                  <c:v>104425.516544</c:v>
                </c:pt>
                <c:pt idx="63">
                  <c:v>111482.791096</c:v>
                </c:pt>
                <c:pt idx="64">
                  <c:v>116866.678336</c:v>
                </c:pt>
                <c:pt idx="65">
                  <c:v>126704.786248</c:v>
                </c:pt>
                <c:pt idx="66">
                  <c:v>124003.424984</c:v>
                </c:pt>
                <c:pt idx="67">
                  <c:v>118761.425984</c:v>
                </c:pt>
                <c:pt idx="68">
                  <c:v>117652.220232</c:v>
                </c:pt>
                <c:pt idx="69">
                  <c:v>120206.469576</c:v>
                </c:pt>
                <c:pt idx="70">
                  <c:v>133980.677064</c:v>
                </c:pt>
                <c:pt idx="71">
                  <c:v>130558.111328</c:v>
                </c:pt>
                <c:pt idx="72">
                  <c:v>128786.263288</c:v>
                </c:pt>
                <c:pt idx="73">
                  <c:v>133622.752056</c:v>
                </c:pt>
                <c:pt idx="74">
                  <c:v>131159.053488</c:v>
                </c:pt>
                <c:pt idx="75">
                  <c:v>144245.064192</c:v>
                </c:pt>
                <c:pt idx="76">
                  <c:v>140010.096744</c:v>
                </c:pt>
                <c:pt idx="77">
                  <c:v>140757.264832</c:v>
                </c:pt>
                <c:pt idx="78">
                  <c:v>143926.238992</c:v>
                </c:pt>
                <c:pt idx="79">
                  <c:v>134650.844192</c:v>
                </c:pt>
                <c:pt idx="80">
                  <c:v>127856.529528</c:v>
                </c:pt>
                <c:pt idx="81">
                  <c:v>129133.446288</c:v>
                </c:pt>
                <c:pt idx="82">
                  <c:v>131792.500176</c:v>
                </c:pt>
                <c:pt idx="83">
                  <c:v>131015.082688</c:v>
                </c:pt>
                <c:pt idx="84">
                  <c:v>136813.290448</c:v>
                </c:pt>
                <c:pt idx="85">
                  <c:v>148451.121352</c:v>
                </c:pt>
                <c:pt idx="86">
                  <c:v>144673.60644</c:v>
                </c:pt>
                <c:pt idx="87">
                  <c:v>138798.823896</c:v>
                </c:pt>
                <c:pt idx="88">
                  <c:v>134651.962936</c:v>
                </c:pt>
                <c:pt idx="89">
                  <c:v>130860.775616</c:v>
                </c:pt>
                <c:pt idx="90">
                  <c:v>147240.428016</c:v>
                </c:pt>
                <c:pt idx="91">
                  <c:v>145367.805152</c:v>
                </c:pt>
                <c:pt idx="92">
                  <c:v>142585.82136</c:v>
                </c:pt>
                <c:pt idx="93">
                  <c:v>137765.473896</c:v>
                </c:pt>
                <c:pt idx="94">
                  <c:v>126810.909304</c:v>
                </c:pt>
                <c:pt idx="95">
                  <c:v>125911.006928</c:v>
                </c:pt>
                <c:pt idx="96">
                  <c:v>118789.373496</c:v>
                </c:pt>
                <c:pt idx="97">
                  <c:v>119145.269896</c:v>
                </c:pt>
                <c:pt idx="98">
                  <c:v>118953.247416</c:v>
                </c:pt>
                <c:pt idx="99">
                  <c:v>119151.784464</c:v>
                </c:pt>
                <c:pt idx="100">
                  <c:v>140125.410704</c:v>
                </c:pt>
                <c:pt idx="101">
                  <c:v>138478.250576</c:v>
                </c:pt>
                <c:pt idx="102">
                  <c:v>136238.546288</c:v>
                </c:pt>
                <c:pt idx="103">
                  <c:v>134397.679984</c:v>
                </c:pt>
                <c:pt idx="104">
                  <c:v>132415.945072</c:v>
                </c:pt>
                <c:pt idx="105">
                  <c:v>117159.059672</c:v>
                </c:pt>
                <c:pt idx="106">
                  <c:v>117210.987864</c:v>
                </c:pt>
                <c:pt idx="107">
                  <c:v>113328.530768</c:v>
                </c:pt>
                <c:pt idx="108">
                  <c:v>113651.355368</c:v>
                </c:pt>
                <c:pt idx="109">
                  <c:v>120750.308952</c:v>
                </c:pt>
                <c:pt idx="110">
                  <c:v>139926.904312</c:v>
                </c:pt>
                <c:pt idx="111">
                  <c:v>142339.233296</c:v>
                </c:pt>
                <c:pt idx="112">
                  <c:v>133724.234696</c:v>
                </c:pt>
                <c:pt idx="113">
                  <c:v>143511.022776</c:v>
                </c:pt>
                <c:pt idx="114">
                  <c:v>137109.699696</c:v>
                </c:pt>
                <c:pt idx="115">
                  <c:v>110989.851992</c:v>
                </c:pt>
                <c:pt idx="116">
                  <c:v>116050.360072</c:v>
                </c:pt>
                <c:pt idx="117">
                  <c:v>128438.311064</c:v>
                </c:pt>
                <c:pt idx="118">
                  <c:v>130103.244448</c:v>
                </c:pt>
                <c:pt idx="119">
                  <c:v>119271.165392</c:v>
                </c:pt>
                <c:pt idx="120">
                  <c:v>99706.523808</c:v>
                </c:pt>
                <c:pt idx="121">
                  <c:v>114424.896936</c:v>
                </c:pt>
                <c:pt idx="122">
                  <c:v>117180.772752</c:v>
                </c:pt>
                <c:pt idx="123">
                  <c:v>120025.176944</c:v>
                </c:pt>
                <c:pt idx="124">
                  <c:v>108186.583672</c:v>
                </c:pt>
                <c:pt idx="125">
                  <c:v>100921.251464</c:v>
                </c:pt>
                <c:pt idx="126">
                  <c:v>92736.577184</c:v>
                </c:pt>
                <c:pt idx="127">
                  <c:v>94423.964608</c:v>
                </c:pt>
                <c:pt idx="128">
                  <c:v>94490.635736</c:v>
                </c:pt>
                <c:pt idx="129">
                  <c:v>89621.378688</c:v>
                </c:pt>
                <c:pt idx="130">
                  <c:v>91129.091216</c:v>
                </c:pt>
                <c:pt idx="131">
                  <c:v>92193.302336</c:v>
                </c:pt>
                <c:pt idx="132">
                  <c:v>94953.474144</c:v>
                </c:pt>
                <c:pt idx="133">
                  <c:v>94645.43704</c:v>
                </c:pt>
                <c:pt idx="134">
                  <c:v>93557.741952</c:v>
                </c:pt>
                <c:pt idx="135">
                  <c:v>102542.965312</c:v>
                </c:pt>
                <c:pt idx="136">
                  <c:v>98049.7022</c:v>
                </c:pt>
                <c:pt idx="137">
                  <c:v>92065.943224</c:v>
                </c:pt>
                <c:pt idx="138">
                  <c:v>89333.421904</c:v>
                </c:pt>
                <c:pt idx="139">
                  <c:v>86080.696488</c:v>
                </c:pt>
                <c:pt idx="140">
                  <c:v>89019.644376</c:v>
                </c:pt>
                <c:pt idx="141">
                  <c:v>89285.161056</c:v>
                </c:pt>
                <c:pt idx="142">
                  <c:v>93052.457552</c:v>
                </c:pt>
                <c:pt idx="143">
                  <c:v>89023.80976</c:v>
                </c:pt>
                <c:pt idx="144">
                  <c:v>88728.48168</c:v>
                </c:pt>
                <c:pt idx="145">
                  <c:v>90018.981664</c:v>
                </c:pt>
                <c:pt idx="146">
                  <c:v>88645.94008</c:v>
                </c:pt>
                <c:pt idx="147">
                  <c:v>89332.69104</c:v>
                </c:pt>
                <c:pt idx="148">
                  <c:v>89449.479904</c:v>
                </c:pt>
                <c:pt idx="149">
                  <c:v>87553.517704</c:v>
                </c:pt>
                <c:pt idx="150">
                  <c:v>88947.499</c:v>
                </c:pt>
                <c:pt idx="151">
                  <c:v>89479.228</c:v>
                </c:pt>
                <c:pt idx="152">
                  <c:v>91193.768</c:v>
                </c:pt>
                <c:pt idx="153">
                  <c:v>94807.411</c:v>
                </c:pt>
                <c:pt idx="154">
                  <c:v>89612.331512</c:v>
                </c:pt>
                <c:pt idx="155">
                  <c:v>89718.63664</c:v>
                </c:pt>
                <c:pt idx="156">
                  <c:v>90094.059392906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43-4965-A8EC-6E3EDBA41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40003800"/>
        <c:axId val="640005112"/>
      </c:scatterChart>
      <c:valAx>
        <c:axId val="640003800"/>
        <c:scaling>
          <c:orientation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640005112"/>
        <c:crosses val="autoZero"/>
        <c:crossBetween val="midCat"/>
      </c:valAx>
      <c:valAx>
        <c:axId val="640005112"/>
        <c:scaling>
          <c:orientation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Daily Peak</a:t>
                </a:r>
              </a:p>
            </c:rich>
          </c:tx>
          <c:layout>
            <c:manualLayout>
              <c:xMode val="edge"/>
              <c:yMode val="edge"/>
              <c:x val="0.041913896799087524"/>
              <c:y val="0.0726112425327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c:txPr>
        <c:crossAx val="640003800"/>
        <c:crosses val="autoZero"/>
        <c:crossBetween val="midCat"/>
        <c:majorUnit val="20000"/>
      </c:valAx>
      <c:spPr>
        <a:ln>
          <a:solidFill>
            <a:schemeClr val="tx1">
              <a:lumMod val="25000"/>
              <a:lumOff val="75000"/>
            </a:schemeClr>
          </a:solidFill>
        </a:ln>
      </c:spPr>
    </c:plotArea>
    <c:legend>
      <c:legendPos/>
      <c:layout>
        <c:manualLayout>
          <c:xMode val="edge"/>
          <c:yMode val="edge"/>
          <c:x val="0.17559130489826202"/>
          <c:y val="0.20172023773193359"/>
          <c:w val="0.32076123356819153"/>
          <c:h val="0.2059136182069778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4313862323761"/>
          <c:y val="0.070351526141166687"/>
          <c:w val="0.93218904733657837"/>
          <c:h val="0.8301735520362854"/>
        </c:manualLayout>
      </c:layout>
      <c:scatterChart>
        <c:scatterStyle val="lineMarker"/>
        <c:varyColors val="0"/>
        <c:ser>
          <c:idx val="4"/>
          <c:order val="0"/>
          <c:tx>
            <c:v>April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Peak!$C$2:$C$31</c:f>
              <c:numCache>
                <c:formatCode>General</c:formatCode>
                <c:ptCount val="30"/>
                <c:pt idx="0">
                  <c:v>45.50958921</c:v>
                </c:pt>
                <c:pt idx="1">
                  <c:v>49.018234515</c:v>
                </c:pt>
                <c:pt idx="2">
                  <c:v>52.484703891</c:v>
                </c:pt>
                <c:pt idx="3">
                  <c:v>51.624741469</c:v>
                </c:pt>
                <c:pt idx="4">
                  <c:v>52.492604409</c:v>
                </c:pt>
                <c:pt idx="5">
                  <c:v>54.800300703</c:v>
                </c:pt>
                <c:pt idx="6">
                  <c:v>60.334428922</c:v>
                </c:pt>
                <c:pt idx="7">
                  <c:v>62.423386274</c:v>
                </c:pt>
                <c:pt idx="8">
                  <c:v>52.390420673</c:v>
                </c:pt>
                <c:pt idx="9">
                  <c:v>43.033851141</c:v>
                </c:pt>
                <c:pt idx="10">
                  <c:v>47.451409548</c:v>
                </c:pt>
                <c:pt idx="11">
                  <c:v>55.339821208</c:v>
                </c:pt>
                <c:pt idx="12">
                  <c:v>57.161789858</c:v>
                </c:pt>
                <c:pt idx="13">
                  <c:v>45.634081304</c:v>
                </c:pt>
                <c:pt idx="14">
                  <c:v>41.191577694</c:v>
                </c:pt>
                <c:pt idx="15">
                  <c:v>41.737326798</c:v>
                </c:pt>
                <c:pt idx="16">
                  <c:v>43.28170214</c:v>
                </c:pt>
                <c:pt idx="17">
                  <c:v>46.179533017</c:v>
                </c:pt>
                <c:pt idx="18">
                  <c:v>49.533186707</c:v>
                </c:pt>
                <c:pt idx="19">
                  <c:v>51.879561749</c:v>
                </c:pt>
                <c:pt idx="20">
                  <c:v>50.22692473</c:v>
                </c:pt>
                <c:pt idx="21">
                  <c:v>45.900834652</c:v>
                </c:pt>
                <c:pt idx="22">
                  <c:v>50.260055747</c:v>
                </c:pt>
                <c:pt idx="23">
                  <c:v>52.510578181</c:v>
                </c:pt>
                <c:pt idx="24">
                  <c:v>52.947740547</c:v>
                </c:pt>
                <c:pt idx="25">
                  <c:v>51.167374809</c:v>
                </c:pt>
                <c:pt idx="26">
                  <c:v>50.076638134</c:v>
                </c:pt>
                <c:pt idx="27">
                  <c:v>55.261348492</c:v>
                </c:pt>
                <c:pt idx="28">
                  <c:v>59.357014995</c:v>
                </c:pt>
                <c:pt idx="29">
                  <c:v>55.414003213</c:v>
                </c:pt>
              </c:numCache>
            </c:numRef>
          </c:xVal>
          <c:yVal>
            <c:numRef>
              <c:f>Peak!$D$2:$D$31</c:f>
              <c:numCache>
                <c:formatCode>0%</c:formatCode>
                <c:ptCount val="30"/>
                <c:pt idx="0">
                  <c:v>-0.0748863010045661</c:v>
                </c:pt>
                <c:pt idx="1">
                  <c:v>-0.0966297563566184</c:v>
                </c:pt>
                <c:pt idx="2">
                  <c:v>-0.0862246567275307</c:v>
                </c:pt>
                <c:pt idx="3">
                  <c:v>-0.0429541512924526</c:v>
                </c:pt>
                <c:pt idx="4">
                  <c:v>-0.0419543404313275</c:v>
                </c:pt>
                <c:pt idx="5">
                  <c:v>-0.109786023458267</c:v>
                </c:pt>
                <c:pt idx="6">
                  <c:v>-0.103658624207786</c:v>
                </c:pt>
                <c:pt idx="7">
                  <c:v>-0.107811497946378</c:v>
                </c:pt>
                <c:pt idx="8">
                  <c:v>-0.108848098928486</c:v>
                </c:pt>
                <c:pt idx="9">
                  <c:v>-0.0788254491826831</c:v>
                </c:pt>
                <c:pt idx="10">
                  <c:v>-0.123879756811494</c:v>
                </c:pt>
                <c:pt idx="11">
                  <c:v>-0.0829433408258112</c:v>
                </c:pt>
                <c:pt idx="12">
                  <c:v>-0.103161760736203</c:v>
                </c:pt>
                <c:pt idx="13">
                  <c:v>-0.105602573387801</c:v>
                </c:pt>
                <c:pt idx="14">
                  <c:v>-0.114509170686421</c:v>
                </c:pt>
                <c:pt idx="15">
                  <c:v>-0.120347764581918</c:v>
                </c:pt>
                <c:pt idx="16">
                  <c:v>-0.0955375139350046</c:v>
                </c:pt>
                <c:pt idx="17">
                  <c:v>-0.0784486358976239</c:v>
                </c:pt>
                <c:pt idx="18">
                  <c:v>-0.0908752905312391</c:v>
                </c:pt>
                <c:pt idx="19">
                  <c:v>-0.116425038925637</c:v>
                </c:pt>
                <c:pt idx="20">
                  <c:v>-0.118391697316545</c:v>
                </c:pt>
                <c:pt idx="21">
                  <c:v>-0.110058160645692</c:v>
                </c:pt>
                <c:pt idx="22">
                  <c:v>-0.109208320717379</c:v>
                </c:pt>
                <c:pt idx="23">
                  <c:v>-0.0794271594432047</c:v>
                </c:pt>
                <c:pt idx="24">
                  <c:v>-0.0583538755603008</c:v>
                </c:pt>
                <c:pt idx="25">
                  <c:v>-0.0428692972977412</c:v>
                </c:pt>
                <c:pt idx="26">
                  <c:v>-0.105424976868092</c:v>
                </c:pt>
                <c:pt idx="27">
                  <c:v>-0.134570032695023</c:v>
                </c:pt>
                <c:pt idx="28">
                  <c:v>-0.103246254516736</c:v>
                </c:pt>
                <c:pt idx="29">
                  <c:v>-0.0765594279341798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4E-41C3-A26E-E75076EBE7BE}"/>
            </c:ext>
          </c:extLst>
        </c:ser>
        <c:ser>
          <c:idx val="5"/>
          <c:order val="1"/>
          <c:tx>
            <c:v>May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Peak!$C$32:$C$62</c:f>
              <c:numCache>
                <c:formatCode>General</c:formatCode>
                <c:ptCount val="31"/>
                <c:pt idx="0">
                  <c:v>55.459673443</c:v>
                </c:pt>
                <c:pt idx="1">
                  <c:v>62.324144055</c:v>
                </c:pt>
                <c:pt idx="2">
                  <c:v>66.987734324</c:v>
                </c:pt>
                <c:pt idx="3">
                  <c:v>58.702961714</c:v>
                </c:pt>
                <c:pt idx="4">
                  <c:v>50.451663676</c:v>
                </c:pt>
                <c:pt idx="5">
                  <c:v>49.892301422</c:v>
                </c:pt>
                <c:pt idx="6">
                  <c:v>53.899539556</c:v>
                </c:pt>
                <c:pt idx="7">
                  <c:v>48.762079699</c:v>
                </c:pt>
                <c:pt idx="8">
                  <c:v>42.098045173</c:v>
                </c:pt>
                <c:pt idx="9">
                  <c:v>49.546285411</c:v>
                </c:pt>
                <c:pt idx="10">
                  <c:v>48.484346159</c:v>
                </c:pt>
                <c:pt idx="11">
                  <c:v>49.936574415</c:v>
                </c:pt>
                <c:pt idx="12">
                  <c:v>53.579895678</c:v>
                </c:pt>
                <c:pt idx="13">
                  <c:v>60.119628514</c:v>
                </c:pt>
                <c:pt idx="14">
                  <c:v>70.157943389</c:v>
                </c:pt>
                <c:pt idx="15">
                  <c:v>67.466249855</c:v>
                </c:pt>
                <c:pt idx="16">
                  <c:v>64.37919577</c:v>
                </c:pt>
                <c:pt idx="17">
                  <c:v>62.838045468</c:v>
                </c:pt>
                <c:pt idx="18">
                  <c:v>59.824804195</c:v>
                </c:pt>
                <c:pt idx="19">
                  <c:v>56.420364886</c:v>
                </c:pt>
                <c:pt idx="20">
                  <c:v>59.419833442</c:v>
                </c:pt>
                <c:pt idx="21">
                  <c:v>64.345592147</c:v>
                </c:pt>
                <c:pt idx="22">
                  <c:v>67.959437161</c:v>
                </c:pt>
                <c:pt idx="23">
                  <c:v>67.910797682</c:v>
                </c:pt>
                <c:pt idx="24">
                  <c:v>69.919108267</c:v>
                </c:pt>
                <c:pt idx="25">
                  <c:v>72.28656453</c:v>
                </c:pt>
                <c:pt idx="26">
                  <c:v>72.62739835</c:v>
                </c:pt>
                <c:pt idx="27">
                  <c:v>72.852351626</c:v>
                </c:pt>
                <c:pt idx="28">
                  <c:v>72.59142347</c:v>
                </c:pt>
                <c:pt idx="29">
                  <c:v>68.710094825</c:v>
                </c:pt>
                <c:pt idx="30">
                  <c:v>62.407888829</c:v>
                </c:pt>
              </c:numCache>
            </c:numRef>
          </c:xVal>
          <c:yVal>
            <c:numRef>
              <c:f>Peak!$D$32:$D$62</c:f>
              <c:numCache>
                <c:formatCode>0%</c:formatCode>
                <c:ptCount val="31"/>
                <c:pt idx="0">
                  <c:v>-0.121118589600818</c:v>
                </c:pt>
                <c:pt idx="1">
                  <c:v>-0.106137186458168</c:v>
                </c:pt>
                <c:pt idx="2">
                  <c:v>-0.108738995182118</c:v>
                </c:pt>
                <c:pt idx="3">
                  <c:v>-0.150125703102465</c:v>
                </c:pt>
                <c:pt idx="4">
                  <c:v>-0.142893122273003</c:v>
                </c:pt>
                <c:pt idx="5">
                  <c:v>-0.119116657658529</c:v>
                </c:pt>
                <c:pt idx="6">
                  <c:v>-0.143373950148652</c:v>
                </c:pt>
                <c:pt idx="7">
                  <c:v>-0.112433441163428</c:v>
                </c:pt>
                <c:pt idx="8">
                  <c:v>-0.128992680367196</c:v>
                </c:pt>
                <c:pt idx="9">
                  <c:v>-0.16061005785833</c:v>
                </c:pt>
                <c:pt idx="10">
                  <c:v>-0.108066287276302</c:v>
                </c:pt>
                <c:pt idx="11">
                  <c:v>-0.127546120646081</c:v>
                </c:pt>
                <c:pt idx="12">
                  <c:v>-0.134400012416853</c:v>
                </c:pt>
                <c:pt idx="13">
                  <c:v>-0.125958960173736</c:v>
                </c:pt>
                <c:pt idx="14">
                  <c:v>-0.128568054171971</c:v>
                </c:pt>
                <c:pt idx="15">
                  <c:v>-0.0875327392635586</c:v>
                </c:pt>
                <c:pt idx="16">
                  <c:v>-0.0670117512421812</c:v>
                </c:pt>
                <c:pt idx="17">
                  <c:v>-0.0835517186524598</c:v>
                </c:pt>
                <c:pt idx="18">
                  <c:v>-0.0913268146509246</c:v>
                </c:pt>
                <c:pt idx="19">
                  <c:v>-0.105681278337786</c:v>
                </c:pt>
                <c:pt idx="20">
                  <c:v>-0.10839449776851</c:v>
                </c:pt>
                <c:pt idx="21">
                  <c:v>-0.0960255990749719</c:v>
                </c:pt>
                <c:pt idx="22">
                  <c:v>-0.049372935107207</c:v>
                </c:pt>
                <c:pt idx="23">
                  <c:v>-0.0661874908817598</c:v>
                </c:pt>
                <c:pt idx="24">
                  <c:v>-0.0393872774697618</c:v>
                </c:pt>
                <c:pt idx="25">
                  <c:v>-0.00589817132782289</c:v>
                </c:pt>
                <c:pt idx="26">
                  <c:v>-0.0376538196850892</c:v>
                </c:pt>
                <c:pt idx="27">
                  <c:v>-0.0569874114315884</c:v>
                </c:pt>
                <c:pt idx="28">
                  <c:v>-0.048955431202138</c:v>
                </c:pt>
                <c:pt idx="29">
                  <c:v>-0.034038960298581</c:v>
                </c:pt>
                <c:pt idx="30">
                  <c:v>-0.0363116309003991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4E-41C3-A26E-E75076EBE7BE}"/>
            </c:ext>
          </c:extLst>
        </c:ser>
        <c:ser>
          <c:idx val="6"/>
          <c:order val="2"/>
          <c:tx>
            <c:v>June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Peak!$C$63:$C$92</c:f>
              <c:numCache>
                <c:formatCode>General</c:formatCode>
                <c:ptCount val="30"/>
                <c:pt idx="0">
                  <c:v>61.967572395</c:v>
                </c:pt>
                <c:pt idx="1">
                  <c:v>70.239618987</c:v>
                </c:pt>
                <c:pt idx="2">
                  <c:v>76.908868254</c:v>
                </c:pt>
                <c:pt idx="3">
                  <c:v>76.457790979</c:v>
                </c:pt>
                <c:pt idx="4">
                  <c:v>75.429370854</c:v>
                </c:pt>
                <c:pt idx="5">
                  <c:v>76.654897139</c:v>
                </c:pt>
                <c:pt idx="6">
                  <c:v>70.944952604</c:v>
                </c:pt>
                <c:pt idx="7">
                  <c:v>71.547455085</c:v>
                </c:pt>
                <c:pt idx="8">
                  <c:v>76.950691044</c:v>
                </c:pt>
                <c:pt idx="9">
                  <c:v>79.067909805</c:v>
                </c:pt>
                <c:pt idx="10">
                  <c:v>74.276615859</c:v>
                </c:pt>
                <c:pt idx="11">
                  <c:v>72.654634652</c:v>
                </c:pt>
                <c:pt idx="12">
                  <c:v>65.810801571</c:v>
                </c:pt>
                <c:pt idx="13">
                  <c:v>63.91003706</c:v>
                </c:pt>
                <c:pt idx="14">
                  <c:v>65.603472901</c:v>
                </c:pt>
                <c:pt idx="15">
                  <c:v>68.15234229</c:v>
                </c:pt>
                <c:pt idx="16">
                  <c:v>69.768086389</c:v>
                </c:pt>
                <c:pt idx="17">
                  <c:v>72.262008854</c:v>
                </c:pt>
                <c:pt idx="18">
                  <c:v>74.1381762</c:v>
                </c:pt>
                <c:pt idx="19">
                  <c:v>75.125841849</c:v>
                </c:pt>
                <c:pt idx="20">
                  <c:v>75.92081638</c:v>
                </c:pt>
                <c:pt idx="21">
                  <c:v>75.880012553</c:v>
                </c:pt>
                <c:pt idx="22">
                  <c:v>75.134979023</c:v>
                </c:pt>
                <c:pt idx="23">
                  <c:v>74.209087716</c:v>
                </c:pt>
                <c:pt idx="24">
                  <c:v>73.543112527</c:v>
                </c:pt>
                <c:pt idx="25">
                  <c:v>75.426059749</c:v>
                </c:pt>
                <c:pt idx="26">
                  <c:v>77.33242306</c:v>
                </c:pt>
                <c:pt idx="27">
                  <c:v>78.141102739</c:v>
                </c:pt>
                <c:pt idx="28">
                  <c:v>78.774818951</c:v>
                </c:pt>
                <c:pt idx="29">
                  <c:v>77.364361226</c:v>
                </c:pt>
              </c:numCache>
            </c:numRef>
          </c:xVal>
          <c:yVal>
            <c:numRef>
              <c:f>Peak!$D$63:$D$92</c:f>
              <c:numCache>
                <c:formatCode>0%</c:formatCode>
                <c:ptCount val="30"/>
                <c:pt idx="0">
                  <c:v>-0.0834680916373136</c:v>
                </c:pt>
                <c:pt idx="1">
                  <c:v>-0.052051183624548</c:v>
                </c:pt>
                <c:pt idx="2">
                  <c:v>-0.0892046803121527</c:v>
                </c:pt>
                <c:pt idx="3">
                  <c:v>-0.0699583406845968</c:v>
                </c:pt>
                <c:pt idx="4">
                  <c:v>-0.0571020516294357</c:v>
                </c:pt>
                <c:pt idx="5">
                  <c:v>-0.031896852449958</c:v>
                </c:pt>
                <c:pt idx="6">
                  <c:v>-0.0352880800169213</c:v>
                </c:pt>
                <c:pt idx="7">
                  <c:v>0.0135288634000674</c:v>
                </c:pt>
                <c:pt idx="8">
                  <c:v>0.00137769828398948</c:v>
                </c:pt>
                <c:pt idx="9">
                  <c:v>-0.0282125354383819</c:v>
                </c:pt>
                <c:pt idx="10">
                  <c:v>-0.0939117448660324</c:v>
                </c:pt>
                <c:pt idx="11">
                  <c:v>-0.0344937364051482</c:v>
                </c:pt>
                <c:pt idx="12">
                  <c:v>-0.0296240404434071</c:v>
                </c:pt>
                <c:pt idx="13">
                  <c:v>-0.0252402610877528</c:v>
                </c:pt>
                <c:pt idx="14">
                  <c:v>-0.00686845827671445</c:v>
                </c:pt>
                <c:pt idx="15">
                  <c:v>0.00227927972061925</c:v>
                </c:pt>
                <c:pt idx="16">
                  <c:v>-0.0433907122890871</c:v>
                </c:pt>
                <c:pt idx="17">
                  <c:v>-0.030264079889197</c:v>
                </c:pt>
                <c:pt idx="18">
                  <c:v>-0.0296126867407847</c:v>
                </c:pt>
                <c:pt idx="19">
                  <c:v>-0.0303475253459767</c:v>
                </c:pt>
                <c:pt idx="20">
                  <c:v>-0.0322370186538002</c:v>
                </c:pt>
                <c:pt idx="21">
                  <c:v>-0.0219144069472264</c:v>
                </c:pt>
                <c:pt idx="22">
                  <c:v>-0.0301367239209901</c:v>
                </c:pt>
                <c:pt idx="23">
                  <c:v>-0.0538618657615461</c:v>
                </c:pt>
                <c:pt idx="24">
                  <c:v>-0.0466839318558488</c:v>
                </c:pt>
                <c:pt idx="25">
                  <c:v>-0.0436624716998418</c:v>
                </c:pt>
                <c:pt idx="26">
                  <c:v>-0.0585630400875151</c:v>
                </c:pt>
                <c:pt idx="27">
                  <c:v>-0.0361379414193237</c:v>
                </c:pt>
                <c:pt idx="28">
                  <c:v>-0.0288947940019049</c:v>
                </c:pt>
                <c:pt idx="29">
                  <c:v>-0.0347194156065265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E4E-41C3-A26E-E75076EBE7BE}"/>
            </c:ext>
          </c:extLst>
        </c:ser>
        <c:ser>
          <c:idx val="0"/>
          <c:order val="3"/>
          <c:tx>
            <c:v>July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Peak!$C$93:$C$123</c:f>
              <c:numCache>
                <c:formatCode>General</c:formatCode>
                <c:ptCount val="31"/>
                <c:pt idx="0">
                  <c:v>76.605037796</c:v>
                </c:pt>
                <c:pt idx="1">
                  <c:v>79.247749351</c:v>
                </c:pt>
                <c:pt idx="2">
                  <c:v>82.038584583</c:v>
                </c:pt>
                <c:pt idx="3">
                  <c:v>80.341683485</c:v>
                </c:pt>
                <c:pt idx="4">
                  <c:v>81.026475183</c:v>
                </c:pt>
                <c:pt idx="5">
                  <c:v>81.47787254</c:v>
                </c:pt>
                <c:pt idx="6">
                  <c:v>79.561571674</c:v>
                </c:pt>
                <c:pt idx="7">
                  <c:v>80.19288406</c:v>
                </c:pt>
                <c:pt idx="8">
                  <c:v>81.42897029</c:v>
                </c:pt>
                <c:pt idx="9">
                  <c:v>78.659246018</c:v>
                </c:pt>
                <c:pt idx="10">
                  <c:v>78.583636088</c:v>
                </c:pt>
                <c:pt idx="11">
                  <c:v>77.025137412</c:v>
                </c:pt>
                <c:pt idx="12">
                  <c:v>76.286520079</c:v>
                </c:pt>
                <c:pt idx="13">
                  <c:v>77.033707502</c:v>
                </c:pt>
                <c:pt idx="14">
                  <c:v>78.029335387</c:v>
                </c:pt>
                <c:pt idx="15">
                  <c:v>77.726492551</c:v>
                </c:pt>
                <c:pt idx="16">
                  <c:v>79.755094292</c:v>
                </c:pt>
                <c:pt idx="17">
                  <c:v>82.811805639</c:v>
                </c:pt>
                <c:pt idx="18">
                  <c:v>83.316359679</c:v>
                </c:pt>
                <c:pt idx="19">
                  <c:v>83.049399557</c:v>
                </c:pt>
                <c:pt idx="20">
                  <c:v>81.466329636</c:v>
                </c:pt>
                <c:pt idx="21">
                  <c:v>78.925883718</c:v>
                </c:pt>
                <c:pt idx="22">
                  <c:v>77.97890748</c:v>
                </c:pt>
                <c:pt idx="23">
                  <c:v>77.573511587</c:v>
                </c:pt>
                <c:pt idx="24">
                  <c:v>79.661398541</c:v>
                </c:pt>
                <c:pt idx="25">
                  <c:v>82.873443828</c:v>
                </c:pt>
                <c:pt idx="26">
                  <c:v>82.354591537</c:v>
                </c:pt>
                <c:pt idx="27">
                  <c:v>81.402733879</c:v>
                </c:pt>
                <c:pt idx="28">
                  <c:v>80.720466612</c:v>
                </c:pt>
                <c:pt idx="29">
                  <c:v>79.334797109</c:v>
                </c:pt>
                <c:pt idx="30">
                  <c:v>76.013875539</c:v>
                </c:pt>
              </c:numCache>
            </c:numRef>
          </c:xVal>
          <c:yVal>
            <c:numRef>
              <c:f>Peak!$D$93:$D$123</c:f>
              <c:numCache>
                <c:formatCode>0%</c:formatCode>
                <c:ptCount val="31"/>
                <c:pt idx="0">
                  <c:v>-0.0288812424014681</c:v>
                </c:pt>
                <c:pt idx="1">
                  <c:v>-0.0117537248098422</c:v>
                </c:pt>
                <c:pt idx="2">
                  <c:v>0.0183013711075584</c:v>
                </c:pt>
                <c:pt idx="3">
                  <c:v>5.14413483669873E-05</c:v>
                </c:pt>
                <c:pt idx="4">
                  <c:v>-0.00357254273003227</c:v>
                </c:pt>
                <c:pt idx="5">
                  <c:v>-0.0206663306553913</c:v>
                </c:pt>
                <c:pt idx="6">
                  <c:v>-0.0324256596458252</c:v>
                </c:pt>
                <c:pt idx="7">
                  <c:v>-0.0157158057499928</c:v>
                </c:pt>
                <c:pt idx="8">
                  <c:v>-0.00462076266744493</c:v>
                </c:pt>
                <c:pt idx="9">
                  <c:v>-0.0569756263916227</c:v>
                </c:pt>
                <c:pt idx="10">
                  <c:v>-0.0235477400706742</c:v>
                </c:pt>
                <c:pt idx="11">
                  <c:v>-0.0367927564314204</c:v>
                </c:pt>
                <c:pt idx="12">
                  <c:v>-0.00340188748752757</c:v>
                </c:pt>
                <c:pt idx="13">
                  <c:v>0.00689185286680205</c:v>
                </c:pt>
                <c:pt idx="14">
                  <c:v>0.00413807935407307</c:v>
                </c:pt>
                <c:pt idx="15">
                  <c:v>-0.0256831474587788</c:v>
                </c:pt>
                <c:pt idx="16">
                  <c:v>0.00222058508354839</c:v>
                </c:pt>
                <c:pt idx="17">
                  <c:v>0.00946918741626246</c:v>
                </c:pt>
                <c:pt idx="18">
                  <c:v>-0.0367496856901195</c:v>
                </c:pt>
                <c:pt idx="19">
                  <c:v>-0.0278306644932889</c:v>
                </c:pt>
                <c:pt idx="20">
                  <c:v>-0.0275950709893701</c:v>
                </c:pt>
                <c:pt idx="21">
                  <c:v>-0.0160819510810303</c:v>
                </c:pt>
                <c:pt idx="22">
                  <c:v>-0.00841222000260333</c:v>
                </c:pt>
                <c:pt idx="23">
                  <c:v>-0.0272233570313978</c:v>
                </c:pt>
                <c:pt idx="24">
                  <c:v>0.0365983200423317</c:v>
                </c:pt>
                <c:pt idx="25">
                  <c:v>0.011220213291687</c:v>
                </c:pt>
                <c:pt idx="26">
                  <c:v>-0.0248871594940066</c:v>
                </c:pt>
                <c:pt idx="27">
                  <c:v>-0.0373163999162531</c:v>
                </c:pt>
                <c:pt idx="28">
                  <c:v>-0.0122738105605986</c:v>
                </c:pt>
                <c:pt idx="29">
                  <c:v>-0.0286843777634966</c:v>
                </c:pt>
                <c:pt idx="30">
                  <c:v>-0.0561806578243286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E4E-41C3-A26E-E75076EBE7BE}"/>
            </c:ext>
          </c:extLst>
        </c:ser>
        <c:ser>
          <c:idx val="1"/>
          <c:order val="4"/>
          <c:tx>
            <c:v>August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Peak!$C$124:$C$154</c:f>
              <c:numCache>
                <c:formatCode>General</c:formatCode>
                <c:ptCount val="31"/>
                <c:pt idx="0">
                  <c:v>76.86775884</c:v>
                </c:pt>
                <c:pt idx="1">
                  <c:v>77.940821966</c:v>
                </c:pt>
                <c:pt idx="2">
                  <c:v>75.337840548</c:v>
                </c:pt>
                <c:pt idx="3">
                  <c:v>72.858568945</c:v>
                </c:pt>
                <c:pt idx="4">
                  <c:v>73.547410046</c:v>
                </c:pt>
                <c:pt idx="5">
                  <c:v>73.387910562</c:v>
                </c:pt>
                <c:pt idx="6">
                  <c:v>74.164258004</c:v>
                </c:pt>
                <c:pt idx="7">
                  <c:v>75.462090771</c:v>
                </c:pt>
                <c:pt idx="8">
                  <c:v>78.198214847</c:v>
                </c:pt>
                <c:pt idx="9">
                  <c:v>79.975651183</c:v>
                </c:pt>
                <c:pt idx="10">
                  <c:v>78.774369737</c:v>
                </c:pt>
                <c:pt idx="11">
                  <c:v>78.455813871</c:v>
                </c:pt>
                <c:pt idx="12">
                  <c:v>77.689534001</c:v>
                </c:pt>
                <c:pt idx="13">
                  <c:v>78.087614205</c:v>
                </c:pt>
                <c:pt idx="14">
                  <c:v>75.016867786</c:v>
                </c:pt>
                <c:pt idx="15">
                  <c:v>71.784602078</c:v>
                </c:pt>
                <c:pt idx="16">
                  <c:v>73.038046184</c:v>
                </c:pt>
                <c:pt idx="17">
                  <c:v>73.034234767</c:v>
                </c:pt>
                <c:pt idx="18">
                  <c:v>71.494108012</c:v>
                </c:pt>
                <c:pt idx="19">
                  <c:v>72.070225885</c:v>
                </c:pt>
                <c:pt idx="20">
                  <c:v>74.674382691</c:v>
                </c:pt>
                <c:pt idx="21">
                  <c:v>77.1221715</c:v>
                </c:pt>
                <c:pt idx="22">
                  <c:v>77.629196595</c:v>
                </c:pt>
                <c:pt idx="23">
                  <c:v>79.71428298</c:v>
                </c:pt>
                <c:pt idx="24">
                  <c:v>80.301914498</c:v>
                </c:pt>
                <c:pt idx="25">
                  <c:v>77.33972969</c:v>
                </c:pt>
                <c:pt idx="26">
                  <c:v>80.988794802</c:v>
                </c:pt>
                <c:pt idx="27">
                  <c:v>78.930644947</c:v>
                </c:pt>
                <c:pt idx="28">
                  <c:v>76.319782388</c:v>
                </c:pt>
                <c:pt idx="29">
                  <c:v>71.747964357</c:v>
                </c:pt>
                <c:pt idx="30">
                  <c:v>70.628393329</c:v>
                </c:pt>
              </c:numCache>
            </c:numRef>
          </c:xVal>
          <c:yVal>
            <c:numRef>
              <c:f>Peak!$D$124:$D$154</c:f>
              <c:numCache>
                <c:formatCode>0%</c:formatCode>
                <c:ptCount val="31"/>
                <c:pt idx="0">
                  <c:v>-0.031217770432898</c:v>
                </c:pt>
                <c:pt idx="1">
                  <c:v>-0.028295517496675</c:v>
                </c:pt>
                <c:pt idx="2">
                  <c:v>-0.0310392556088033</c:v>
                </c:pt>
                <c:pt idx="3">
                  <c:v>-0.0910619458428599</c:v>
                </c:pt>
                <c:pt idx="4">
                  <c:v>-0.0251337035755924</c:v>
                </c:pt>
                <c:pt idx="5">
                  <c:v>-0.0360574554219616</c:v>
                </c:pt>
                <c:pt idx="6">
                  <c:v>-0.0163240565195871</c:v>
                </c:pt>
                <c:pt idx="7">
                  <c:v>0.0258463019224338</c:v>
                </c:pt>
                <c:pt idx="8">
                  <c:v>0.03664505981708</c:v>
                </c:pt>
                <c:pt idx="9">
                  <c:v>0.0025641194855015</c:v>
                </c:pt>
                <c:pt idx="10">
                  <c:v>-0.00426914388029132</c:v>
                </c:pt>
                <c:pt idx="11">
                  <c:v>-0.0215836220226832</c:v>
                </c:pt>
                <c:pt idx="12">
                  <c:v>-0.0437114761556849</c:v>
                </c:pt>
                <c:pt idx="13">
                  <c:v>-0.0265256202347094</c:v>
                </c:pt>
                <c:pt idx="14">
                  <c:v>-0.0646010329172004</c:v>
                </c:pt>
                <c:pt idx="15">
                  <c:v>-0.0355251359055772</c:v>
                </c:pt>
                <c:pt idx="16">
                  <c:v>0.00560646637006923</c:v>
                </c:pt>
                <c:pt idx="17">
                  <c:v>-0.0144996206837873</c:v>
                </c:pt>
                <c:pt idx="18">
                  <c:v>0.0030998039912753</c:v>
                </c:pt>
                <c:pt idx="19">
                  <c:v>0.0362677648555396</c:v>
                </c:pt>
                <c:pt idx="20">
                  <c:v>0.00782551246618857</c:v>
                </c:pt>
                <c:pt idx="21">
                  <c:v>0.000432921137260234</c:v>
                </c:pt>
                <c:pt idx="22">
                  <c:v>0.000468534903228512</c:v>
                </c:pt>
                <c:pt idx="23">
                  <c:v>0.00180697693015652</c:v>
                </c:pt>
                <c:pt idx="24">
                  <c:v>-0.0259854237679384</c:v>
                </c:pt>
                <c:pt idx="25">
                  <c:v>-0.0301825522140806</c:v>
                </c:pt>
                <c:pt idx="26">
                  <c:v>-0.0188755659572444</c:v>
                </c:pt>
                <c:pt idx="27">
                  <c:v>-0.0304833334568374</c:v>
                </c:pt>
                <c:pt idx="28">
                  <c:v>-0.0512012416638165</c:v>
                </c:pt>
                <c:pt idx="29">
                  <c:v>-0.0258338438606351</c:v>
                </c:pt>
                <c:pt idx="30">
                  <c:v>-0.0489414382892548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E4E-41C3-A26E-E75076EBE7BE}"/>
            </c:ext>
          </c:extLst>
        </c:ser>
        <c:ser>
          <c:idx val="2"/>
          <c:order val="5"/>
          <c:tx>
            <c:v>September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Peak!$C$155:$C$184</c:f>
              <c:numCache>
                <c:formatCode>General</c:formatCode>
                <c:ptCount val="30"/>
                <c:pt idx="0">
                  <c:v>73.571914758</c:v>
                </c:pt>
                <c:pt idx="1">
                  <c:v>76.90643296</c:v>
                </c:pt>
                <c:pt idx="2">
                  <c:v>76.882391387</c:v>
                </c:pt>
                <c:pt idx="3">
                  <c:v>74.449335618</c:v>
                </c:pt>
                <c:pt idx="4">
                  <c:v>70.31065023</c:v>
                </c:pt>
                <c:pt idx="5">
                  <c:v>70.133419925</c:v>
                </c:pt>
                <c:pt idx="6">
                  <c:v>71.518407034</c:v>
                </c:pt>
                <c:pt idx="7">
                  <c:v>72.484055389</c:v>
                </c:pt>
                <c:pt idx="8">
                  <c:v>73.002842985</c:v>
                </c:pt>
                <c:pt idx="9">
                  <c:v>73.421980761</c:v>
                </c:pt>
                <c:pt idx="10">
                  <c:v>70.87718508</c:v>
                </c:pt>
                <c:pt idx="11">
                  <c:v>69.444317105</c:v>
                </c:pt>
                <c:pt idx="12">
                  <c:v>70.700423571</c:v>
                </c:pt>
                <c:pt idx="13">
                  <c:v>68.769422067</c:v>
                </c:pt>
                <c:pt idx="14">
                  <c:v>61.212369194</c:v>
                </c:pt>
                <c:pt idx="15">
                  <c:v>63.372136006</c:v>
                </c:pt>
                <c:pt idx="16">
                  <c:v>65.836518783</c:v>
                </c:pt>
                <c:pt idx="17">
                  <c:v>62.948249015</c:v>
                </c:pt>
                <c:pt idx="18">
                  <c:v>55.368965984</c:v>
                </c:pt>
                <c:pt idx="19">
                  <c:v>56.162279241</c:v>
                </c:pt>
                <c:pt idx="20">
                  <c:v>57.135226211</c:v>
                </c:pt>
                <c:pt idx="21">
                  <c:v>59.13221423</c:v>
                </c:pt>
                <c:pt idx="22">
                  <c:v>65.308990299</c:v>
                </c:pt>
                <c:pt idx="23">
                  <c:v>65.727541048</c:v>
                </c:pt>
                <c:pt idx="24">
                  <c:v>66.237400405</c:v>
                </c:pt>
                <c:pt idx="25">
                  <c:v>67.780428575</c:v>
                </c:pt>
                <c:pt idx="26">
                  <c:v>69.617039875</c:v>
                </c:pt>
                <c:pt idx="27">
                  <c:v>67.937164813</c:v>
                </c:pt>
                <c:pt idx="28">
                  <c:v>63.089846701</c:v>
                </c:pt>
                <c:pt idx="29">
                  <c:v>60.262206568</c:v>
                </c:pt>
              </c:numCache>
            </c:numRef>
          </c:xVal>
          <c:yVal>
            <c:numRef>
              <c:f>Peak!$D$155:$D$184</c:f>
              <c:numCache>
                <c:formatCode>0%</c:formatCode>
                <c:ptCount val="30"/>
                <c:pt idx="0">
                  <c:v>-0.0399899239357872</c:v>
                </c:pt>
                <c:pt idx="1">
                  <c:v>-0.0350500798921032</c:v>
                </c:pt>
                <c:pt idx="2">
                  <c:v>-0.0285998590103353</c:v>
                </c:pt>
                <c:pt idx="3">
                  <c:v>-0.0223826469979228</c:v>
                </c:pt>
                <c:pt idx="4">
                  <c:v>0.00628682344973042</c:v>
                </c:pt>
                <c:pt idx="5">
                  <c:v>0.030921891377343</c:v>
                </c:pt>
                <c:pt idx="6">
                  <c:v>0.0339570578001471</c:v>
                </c:pt>
                <c:pt idx="7">
                  <c:v>0.0386811016004289</c:v>
                </c:pt>
                <c:pt idx="8">
                  <c:v>-0.0176425082669095</c:v>
                </c:pt>
                <c:pt idx="9">
                  <c:v>-0.0375003733266732</c:v>
                </c:pt>
                <c:pt idx="10">
                  <c:v>-0.0564584578298394</c:v>
                </c:pt>
                <c:pt idx="11">
                  <c:v>-0.00857142907224617</c:v>
                </c:pt>
                <c:pt idx="12">
                  <c:v>-0.00141042138478376</c:v>
                </c:pt>
                <c:pt idx="13">
                  <c:v>-0.0265358328910069</c:v>
                </c:pt>
                <c:pt idx="14">
                  <c:v>-0.0569558133844009</c:v>
                </c:pt>
                <c:pt idx="15">
                  <c:v>-0.0316894828598044</c:v>
                </c:pt>
                <c:pt idx="16">
                  <c:v>-0.0461588569282774</c:v>
                </c:pt>
                <c:pt idx="17">
                  <c:v>-0.058434982419002</c:v>
                </c:pt>
                <c:pt idx="18">
                  <c:v>-0.0842001878548715</c:v>
                </c:pt>
                <c:pt idx="19">
                  <c:v>-0.0701044113961597</c:v>
                </c:pt>
                <c:pt idx="20">
                  <c:v>-0.094522134491424</c:v>
                </c:pt>
                <c:pt idx="21">
                  <c:v>-0.0874710215565307</c:v>
                </c:pt>
                <c:pt idx="22">
                  <c:v>-0.0573796924558793</c:v>
                </c:pt>
                <c:pt idx="23">
                  <c:v>-0.0659410346149321</c:v>
                </c:pt>
                <c:pt idx="24">
                  <c:v>-0.0374022275334019</c:v>
                </c:pt>
                <c:pt idx="25">
                  <c:v>-0.0459460366174398</c:v>
                </c:pt>
                <c:pt idx="26">
                  <c:v>-0.0536419866328485</c:v>
                </c:pt>
                <c:pt idx="27">
                  <c:v>-0.0433673172847049</c:v>
                </c:pt>
                <c:pt idx="28">
                  <c:v>-0.0761847821298125</c:v>
                </c:pt>
                <c:pt idx="29">
                  <c:v>-0.0883802515790538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E4E-41C3-A26E-E75076EBE7BE}"/>
            </c:ext>
          </c:extLst>
        </c:ser>
        <c:ser>
          <c:idx val="3"/>
          <c:order val="6"/>
          <c:tx>
            <c:v>October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Peak!$C$185:$C$211</c:f>
              <c:numCache>
                <c:formatCode>General</c:formatCode>
                <c:ptCount val="27"/>
                <c:pt idx="0">
                  <c:v>58.79150168</c:v>
                </c:pt>
                <c:pt idx="1">
                  <c:v>54.819025917</c:v>
                </c:pt>
                <c:pt idx="2">
                  <c:v>53.643331565</c:v>
                </c:pt>
                <c:pt idx="3">
                  <c:v>54.896042302</c:v>
                </c:pt>
                <c:pt idx="4">
                  <c:v>54.845765579</c:v>
                </c:pt>
                <c:pt idx="5">
                  <c:v>58.350420582</c:v>
                </c:pt>
                <c:pt idx="6">
                  <c:v>65.539783589</c:v>
                </c:pt>
                <c:pt idx="7">
                  <c:v>59.73461461</c:v>
                </c:pt>
                <c:pt idx="8">
                  <c:v>60.973845021</c:v>
                </c:pt>
                <c:pt idx="9">
                  <c:v>65.442755629</c:v>
                </c:pt>
                <c:pt idx="10">
                  <c:v>64.783973865</c:v>
                </c:pt>
                <c:pt idx="11">
                  <c:v>61.752480163</c:v>
                </c:pt>
                <c:pt idx="12">
                  <c:v>58.574143248</c:v>
                </c:pt>
                <c:pt idx="13">
                  <c:v>58.989465316</c:v>
                </c:pt>
                <c:pt idx="14">
                  <c:v>60.517486793</c:v>
                </c:pt>
                <c:pt idx="15">
                  <c:v>52.335606136</c:v>
                </c:pt>
                <c:pt idx="16">
                  <c:v>49.805837832</c:v>
                </c:pt>
                <c:pt idx="17">
                  <c:v>52.841394754</c:v>
                </c:pt>
                <c:pt idx="18">
                  <c:v>55.887546754</c:v>
                </c:pt>
                <c:pt idx="19">
                  <c:v>58.504268269</c:v>
                </c:pt>
                <c:pt idx="20">
                  <c:v>63.208546254</c:v>
                </c:pt>
                <c:pt idx="21">
                  <c:v>66.043239035</c:v>
                </c:pt>
                <c:pt idx="22">
                  <c:v>64.912210779</c:v>
                </c:pt>
                <c:pt idx="23">
                  <c:v>55.747623224</c:v>
                </c:pt>
                <c:pt idx="24">
                  <c:v>48.130675671</c:v>
                </c:pt>
                <c:pt idx="25">
                  <c:v>51.026400723</c:v>
                </c:pt>
                <c:pt idx="26">
                  <c:v>52.209301728</c:v>
                </c:pt>
              </c:numCache>
            </c:numRef>
          </c:xVal>
          <c:yVal>
            <c:numRef>
              <c:f>Peak!$D$185:$D$211</c:f>
              <c:numCache>
                <c:formatCode>0%</c:formatCode>
                <c:ptCount val="27"/>
                <c:pt idx="0">
                  <c:v>-0.058366116430681</c:v>
                </c:pt>
                <c:pt idx="1">
                  <c:v>-0.0677382935535712</c:v>
                </c:pt>
                <c:pt idx="2">
                  <c:v>-0.0481922444391006</c:v>
                </c:pt>
                <c:pt idx="3">
                  <c:v>-0.0264851231266549</c:v>
                </c:pt>
                <c:pt idx="4">
                  <c:v>-0.059740514728834</c:v>
                </c:pt>
                <c:pt idx="5">
                  <c:v>-0.0544057601346911</c:v>
                </c:pt>
                <c:pt idx="6">
                  <c:v>-0.0561633587063458</c:v>
                </c:pt>
                <c:pt idx="7">
                  <c:v>-0.0586820174746923</c:v>
                </c:pt>
                <c:pt idx="8">
                  <c:v>-0.0748174718456425</c:v>
                </c:pt>
                <c:pt idx="9">
                  <c:v>-0.0291195856182649</c:v>
                </c:pt>
                <c:pt idx="10">
                  <c:v>-0.0147838489946377</c:v>
                </c:pt>
                <c:pt idx="11">
                  <c:v>-0.0370521816881858</c:v>
                </c:pt>
                <c:pt idx="12">
                  <c:v>-0.0469284106665882</c:v>
                </c:pt>
                <c:pt idx="13">
                  <c:v>-0.0500472222201176</c:v>
                </c:pt>
                <c:pt idx="14">
                  <c:v>-0.0449514397212296</c:v>
                </c:pt>
                <c:pt idx="15">
                  <c:v>-0.0539456532171319</c:v>
                </c:pt>
                <c:pt idx="16">
                  <c:v>-0.0433207233137396</c:v>
                </c:pt>
                <c:pt idx="17">
                  <c:v>-0.016157038149198</c:v>
                </c:pt>
                <c:pt idx="18">
                  <c:v>-0.0361551143782018</c:v>
                </c:pt>
                <c:pt idx="19">
                  <c:v>-0.0280882284768931</c:v>
                </c:pt>
                <c:pt idx="20">
                  <c:v>-0.0290125965625194</c:v>
                </c:pt>
                <c:pt idx="21">
                  <c:v>-0.0446978243082705</c:v>
                </c:pt>
                <c:pt idx="22">
                  <c:v>-0.0258985507110616</c:v>
                </c:pt>
                <c:pt idx="23">
                  <c:v>-0.0201968284685339</c:v>
                </c:pt>
                <c:pt idx="24">
                  <c:v>0.00766131298752271</c:v>
                </c:pt>
                <c:pt idx="25">
                  <c:v>-0.0227573970856542</c:v>
                </c:pt>
                <c:pt idx="26">
                  <c:v>-0.0315825528573088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E4E-41C3-A26E-E75076EBE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80962032"/>
        <c:axId val="480962688"/>
      </c:scatterChart>
      <c:valAx>
        <c:axId val="480962032"/>
        <c:scaling>
          <c:orientation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480962688"/>
        <c:crosses val="autoZero"/>
        <c:crossBetween val="midCat"/>
      </c:valAx>
      <c:valAx>
        <c:axId val="4809626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c:txPr>
        <c:crossAx val="480962032"/>
        <c:crosses val="autoZero"/>
        <c:crossBetween val="midCat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64936149120330811"/>
          <c:y val="0.59557986259460449"/>
          <c:w val="0.31217336654663086"/>
          <c:h val="0.2688707411289215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800" smtId="4294967295">
          <a:solidFill>
            <a:schemeClr val="tx1"/>
          </a:solidFill>
        </a:defRPr>
      </a:pPr>
      <a:endParaRPr sz="1800" smtId="4294967295">
        <a:solidFill>
          <a:schemeClr val="tx1"/>
        </a:solidFill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Sheet1!$M$85</c:f>
              <c:strCache>
                <c:ptCount val="1"/>
                <c:pt idx="0">
                  <c:v>September 2019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Sheet1!$M$86:$M$113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1.03171493352896</c:v>
                </c:pt>
                <c:pt idx="6">
                  <c:v>1.0371944465462</c:v>
                </c:pt>
                <c:pt idx="7">
                  <c:v>1.04196506826394</c:v>
                </c:pt>
                <c:pt idx="8">
                  <c:v>1.0467239611818</c:v>
                </c:pt>
                <c:pt idx="9">
                  <c:v>1.05135004233277</c:v>
                </c:pt>
                <c:pt idx="10">
                  <c:v>1.05361869943647</c:v>
                </c:pt>
                <c:pt idx="11">
                  <c:v>1.05560857103133</c:v>
                </c:pt>
                <c:pt idx="12">
                  <c:v>1.06067312800255</c:v>
                </c:pt>
                <c:pt idx="13">
                  <c:v>1.06911496483134</c:v>
                </c:pt>
                <c:pt idx="14">
                  <c:v>1.07823040745275</c:v>
                </c:pt>
                <c:pt idx="15">
                  <c:v>1.0874300814771</c:v>
                </c:pt>
                <c:pt idx="16">
                  <c:v>1.09525812693546</c:v>
                </c:pt>
                <c:pt idx="17">
                  <c:v>1.10231418024833</c:v>
                </c:pt>
                <c:pt idx="18">
                  <c:v>1.10846388267157</c:v>
                </c:pt>
                <c:pt idx="19">
                  <c:v>1.11405999431411</c:v>
                </c:pt>
                <c:pt idx="20">
                  <c:v>1.11955076158048</c:v>
                </c:pt>
                <c:pt idx="21">
                  <c:v>1.12566892765564</c:v>
                </c:pt>
                <c:pt idx="22">
                  <c:v>1.13215780984445</c:v>
                </c:pt>
                <c:pt idx="23">
                  <c:v>1.13866825029539</c:v>
                </c:pt>
                <c:pt idx="24">
                  <c:v>1.14455831175695</c:v>
                </c:pt>
                <c:pt idx="25">
                  <c:v>1.15023265844166</c:v>
                </c:pt>
                <c:pt idx="26">
                  <c:v>1.15569017449967</c:v>
                </c:pt>
                <c:pt idx="27">
                  <c:v>1.16089080637578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C1-493D-944E-0E6CF16EC474}"/>
            </c:ext>
          </c:extLst>
        </c:ser>
        <c:ser>
          <c:idx val="1"/>
          <c:order val="1"/>
          <c:tx>
            <c:strRef>
              <c:f>Sheet1!$P$85</c:f>
              <c:strCache>
                <c:ptCount val="1"/>
                <c:pt idx="0">
                  <c:v>March 2020</c:v>
                </c:pt>
              </c:strCache>
            </c:strRef>
          </c:tx>
          <c:spPr>
            <a:ln w="63500" cap="rnd">
              <a:solidFill>
                <a:schemeClr val="accent2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Sheet1!$P$86:$P$113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1.03165191237739</c:v>
                </c:pt>
                <c:pt idx="6">
                  <c:v>1.03703485156458</c:v>
                </c:pt>
                <c:pt idx="7">
                  <c:v>1.04242462437062</c:v>
                </c:pt>
                <c:pt idx="8">
                  <c:v>1.03583181936043</c:v>
                </c:pt>
                <c:pt idx="9">
                  <c:v>0.98470947716442</c:v>
                </c:pt>
                <c:pt idx="10">
                  <c:v>1.01061702170016</c:v>
                </c:pt>
                <c:pt idx="11">
                  <c:v>1.01658397704616</c:v>
                </c:pt>
                <c:pt idx="12">
                  <c:v>1.02313625943066</c:v>
                </c:pt>
                <c:pt idx="13">
                  <c:v>1.03144395465883</c:v>
                </c:pt>
                <c:pt idx="14">
                  <c:v>1.04433152759681</c:v>
                </c:pt>
                <c:pt idx="15">
                  <c:v>1.05728269602994</c:v>
                </c:pt>
                <c:pt idx="16">
                  <c:v>1.07065164035875</c:v>
                </c:pt>
                <c:pt idx="17">
                  <c:v>1.08296238740787</c:v>
                </c:pt>
                <c:pt idx="18">
                  <c:v>1.09435456472058</c:v>
                </c:pt>
                <c:pt idx="19">
                  <c:v>1.1046017092282</c:v>
                </c:pt>
                <c:pt idx="20">
                  <c:v>1.1137913779552</c:v>
                </c:pt>
                <c:pt idx="21">
                  <c:v>1.1218947169218</c:v>
                </c:pt>
                <c:pt idx="22">
                  <c:v>1.12851189106666</c:v>
                </c:pt>
                <c:pt idx="23">
                  <c:v>1.13518366612001</c:v>
                </c:pt>
                <c:pt idx="24">
                  <c:v>1.14077024354556</c:v>
                </c:pt>
                <c:pt idx="25">
                  <c:v>1.14597754842043</c:v>
                </c:pt>
                <c:pt idx="26">
                  <c:v>1.15106355362557</c:v>
                </c:pt>
                <c:pt idx="27">
                  <c:v>1.15604191931121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C1-493D-944E-0E6CF16EC474}"/>
            </c:ext>
          </c:extLst>
        </c:ser>
        <c:ser>
          <c:idx val="2"/>
          <c:order val="2"/>
          <c:tx>
            <c:strRef>
              <c:f>Sheet1!$Q$85</c:f>
              <c:strCache>
                <c:ptCount val="1"/>
                <c:pt idx="0">
                  <c:v>April 2020</c:v>
                </c:pt>
              </c:strCache>
            </c:strRef>
          </c:tx>
          <c:spPr>
            <a:ln w="63500" cap="rnd">
              <a:solidFill>
                <a:schemeClr val="accent3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Sheet1!$Q$86:$Q$113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1.03165191237739</c:v>
                </c:pt>
                <c:pt idx="6">
                  <c:v>1.03703485156458</c:v>
                </c:pt>
                <c:pt idx="7">
                  <c:v>1.04250489227451</c:v>
                </c:pt>
                <c:pt idx="8">
                  <c:v>1.02096863852385</c:v>
                </c:pt>
                <c:pt idx="9">
                  <c:v>0.933332540535131</c:v>
                </c:pt>
                <c:pt idx="10">
                  <c:v>0.970047083141186</c:v>
                </c:pt>
                <c:pt idx="11">
                  <c:v>0.972794448860925</c:v>
                </c:pt>
                <c:pt idx="12">
                  <c:v>0.978007729596682</c:v>
                </c:pt>
                <c:pt idx="13">
                  <c:v>0.984521265414652</c:v>
                </c:pt>
                <c:pt idx="14">
                  <c:v>1.00262388259765</c:v>
                </c:pt>
                <c:pt idx="15">
                  <c:v>1.02261401399267</c:v>
                </c:pt>
                <c:pt idx="16">
                  <c:v>1.04123922893464</c:v>
                </c:pt>
                <c:pt idx="17">
                  <c:v>1.05762224268381</c:v>
                </c:pt>
                <c:pt idx="18">
                  <c:v>1.07332447000585</c:v>
                </c:pt>
                <c:pt idx="19">
                  <c:v>1.08769756680441</c:v>
                </c:pt>
                <c:pt idx="20">
                  <c:v>1.10025983161064</c:v>
                </c:pt>
                <c:pt idx="21">
                  <c:v>1.11082104999816</c:v>
                </c:pt>
                <c:pt idx="22">
                  <c:v>1.11989333548983</c:v>
                </c:pt>
                <c:pt idx="23">
                  <c:v>1.12780966497502</c:v>
                </c:pt>
                <c:pt idx="24">
                  <c:v>1.13450103863899</c:v>
                </c:pt>
                <c:pt idx="25">
                  <c:v>1.14025533530599</c:v>
                </c:pt>
                <c:pt idx="26">
                  <c:v>1.14534045298155</c:v>
                </c:pt>
                <c:pt idx="27">
                  <c:v>1.15019964523339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C1-493D-944E-0E6CF16EC474}"/>
            </c:ext>
          </c:extLst>
        </c:ser>
        <c:ser>
          <c:idx val="3"/>
          <c:order val="3"/>
          <c:tx>
            <c:strRef>
              <c:f>Sheet1!$R$85</c:f>
              <c:strCache>
                <c:ptCount val="1"/>
                <c:pt idx="0">
                  <c:v>May 2020</c:v>
                </c:pt>
              </c:strCache>
            </c:strRef>
          </c:tx>
          <c:spPr>
            <a:ln w="63500" cap="rnd">
              <a:solidFill>
                <a:schemeClr val="accent4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Sheet1!$R$86:$R$113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1.03165191237739</c:v>
                </c:pt>
                <c:pt idx="6">
                  <c:v>1.03703485156458</c:v>
                </c:pt>
                <c:pt idx="7">
                  <c:v>1.04250489227451</c:v>
                </c:pt>
                <c:pt idx="8">
                  <c:v>1.02980884198688</c:v>
                </c:pt>
                <c:pt idx="9">
                  <c:v>0.932898223015726</c:v>
                </c:pt>
                <c:pt idx="10">
                  <c:v>0.968548652458161</c:v>
                </c:pt>
                <c:pt idx="11">
                  <c:v>0.970049375750529</c:v>
                </c:pt>
                <c:pt idx="12">
                  <c:v>0.972519808689988</c:v>
                </c:pt>
                <c:pt idx="13">
                  <c:v>0.977653566842907</c:v>
                </c:pt>
                <c:pt idx="14">
                  <c:v>0.99576935552843</c:v>
                </c:pt>
                <c:pt idx="15">
                  <c:v>1.01531997466601</c:v>
                </c:pt>
                <c:pt idx="16">
                  <c:v>1.03308158364377</c:v>
                </c:pt>
                <c:pt idx="17">
                  <c:v>1.04933297852787</c:v>
                </c:pt>
                <c:pt idx="18">
                  <c:v>1.0654693114868</c:v>
                </c:pt>
                <c:pt idx="19">
                  <c:v>1.07960303447631</c:v>
                </c:pt>
                <c:pt idx="20">
                  <c:v>1.09161558638075</c:v>
                </c:pt>
                <c:pt idx="21">
                  <c:v>1.10229818486555</c:v>
                </c:pt>
                <c:pt idx="22">
                  <c:v>1.1114457656089</c:v>
                </c:pt>
                <c:pt idx="23">
                  <c:v>1.11922251964093</c:v>
                </c:pt>
                <c:pt idx="24">
                  <c:v>1.12577642969149</c:v>
                </c:pt>
                <c:pt idx="25">
                  <c:v>1.13152000904691</c:v>
                </c:pt>
                <c:pt idx="26">
                  <c:v>1.13648693463876</c:v>
                </c:pt>
                <c:pt idx="27">
                  <c:v>1.14140260310067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C1-493D-944E-0E6CF16EC474}"/>
            </c:ext>
          </c:extLst>
        </c:ser>
        <c:ser>
          <c:idx val="4"/>
          <c:order val="4"/>
          <c:tx>
            <c:strRef>
              <c:f>Sheet1!$S$85</c:f>
              <c:strCache>
                <c:ptCount val="1"/>
                <c:pt idx="0">
                  <c:v>June 2020</c:v>
                </c:pt>
              </c:strCache>
            </c:strRef>
          </c:tx>
          <c:spPr>
            <a:ln w="63500" cap="rnd">
              <a:solidFill>
                <a:schemeClr val="accent5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Sheet1!$S$86:$S$113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1.03165191237739</c:v>
                </c:pt>
                <c:pt idx="6">
                  <c:v>1.03703485156458</c:v>
                </c:pt>
                <c:pt idx="7">
                  <c:v>1.04250489227451</c:v>
                </c:pt>
                <c:pt idx="8">
                  <c:v>1.02909429493704</c:v>
                </c:pt>
                <c:pt idx="9">
                  <c:v>0.929642229731269</c:v>
                </c:pt>
                <c:pt idx="10">
                  <c:v>0.972596541939031</c:v>
                </c:pt>
                <c:pt idx="11">
                  <c:v>0.972872189377725</c:v>
                </c:pt>
                <c:pt idx="12">
                  <c:v>0.973476468804346</c:v>
                </c:pt>
                <c:pt idx="13">
                  <c:v>0.977944575845685</c:v>
                </c:pt>
                <c:pt idx="14">
                  <c:v>0.998086086113425</c:v>
                </c:pt>
                <c:pt idx="15">
                  <c:v>1.01588193073475</c:v>
                </c:pt>
                <c:pt idx="16">
                  <c:v>1.03337398171205</c:v>
                </c:pt>
                <c:pt idx="17">
                  <c:v>1.04955459054939</c:v>
                </c:pt>
                <c:pt idx="18">
                  <c:v>1.06573740737814</c:v>
                </c:pt>
                <c:pt idx="19">
                  <c:v>1.07981321909213</c:v>
                </c:pt>
                <c:pt idx="20">
                  <c:v>1.09200916378089</c:v>
                </c:pt>
                <c:pt idx="21">
                  <c:v>1.10303592770426</c:v>
                </c:pt>
                <c:pt idx="22">
                  <c:v>1.11263484679989</c:v>
                </c:pt>
                <c:pt idx="23">
                  <c:v>1.12053399607506</c:v>
                </c:pt>
                <c:pt idx="24">
                  <c:v>1.1270989889239</c:v>
                </c:pt>
                <c:pt idx="25">
                  <c:v>1.13282683630705</c:v>
                </c:pt>
                <c:pt idx="26">
                  <c:v>1.13777287523647</c:v>
                </c:pt>
                <c:pt idx="27">
                  <c:v>1.14268893386731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C1-493D-944E-0E6CF16EC474}"/>
            </c:ext>
          </c:extLst>
        </c:ser>
        <c:ser>
          <c:idx val="5"/>
          <c:order val="5"/>
          <c:tx>
            <c:strRef>
              <c:f>Sheet1!$T$85</c:f>
              <c:strCache>
                <c:ptCount val="1"/>
                <c:pt idx="0">
                  <c:v>July 2020</c:v>
                </c:pt>
              </c:strCache>
            </c:strRef>
          </c:tx>
          <c:spPr>
            <a:ln w="63500" cap="rnd">
              <a:solidFill>
                <a:schemeClr val="accent6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Sheet1!$T$86:$T$113</c:f>
              <c:numCache>
                <c:formatCode>General</c:formatCode>
                <c:ptCount val="28"/>
                <c:pt idx="0">
                  <c:v>1</c:v>
                </c:pt>
                <c:pt idx="1">
                  <c:v>1.00867115725817</c:v>
                </c:pt>
                <c:pt idx="2">
                  <c:v>1.01597038418063</c:v>
                </c:pt>
                <c:pt idx="3">
                  <c:v>1.0187270443286</c:v>
                </c:pt>
                <c:pt idx="4">
                  <c:v>1.02652241367323</c:v>
                </c:pt>
                <c:pt idx="5">
                  <c:v>1.03165191237739</c:v>
                </c:pt>
                <c:pt idx="6">
                  <c:v>1.03703485156458</c:v>
                </c:pt>
                <c:pt idx="7">
                  <c:v>1.04250489227451</c:v>
                </c:pt>
                <c:pt idx="8">
                  <c:v>1.02923861445883</c:v>
                </c:pt>
                <c:pt idx="9">
                  <c:v>0.929148275217214</c:v>
                </c:pt>
                <c:pt idx="10">
                  <c:v>0.966738819485901</c:v>
                </c:pt>
                <c:pt idx="11">
                  <c:v>0.971040363821412</c:v>
                </c:pt>
                <c:pt idx="12">
                  <c:v>0.974625801418947</c:v>
                </c:pt>
                <c:pt idx="13">
                  <c:v>0.978701593087078</c:v>
                </c:pt>
                <c:pt idx="14">
                  <c:v>0.994730770393731</c:v>
                </c:pt>
                <c:pt idx="15">
                  <c:v>1.01138663749826</c:v>
                </c:pt>
                <c:pt idx="16">
                  <c:v>1.02831972779314</c:v>
                </c:pt>
                <c:pt idx="17">
                  <c:v>1.04424922509519</c:v>
                </c:pt>
                <c:pt idx="18">
                  <c:v>1.06023626306554</c:v>
                </c:pt>
                <c:pt idx="19">
                  <c:v>1.0738909341102</c:v>
                </c:pt>
                <c:pt idx="20">
                  <c:v>1.08579666025445</c:v>
                </c:pt>
                <c:pt idx="21">
                  <c:v>1.09667070228064</c:v>
                </c:pt>
                <c:pt idx="22">
                  <c:v>1.10618684697839</c:v>
                </c:pt>
                <c:pt idx="23">
                  <c:v>1.11402562569331</c:v>
                </c:pt>
                <c:pt idx="24">
                  <c:v>1.12057991305018</c:v>
                </c:pt>
                <c:pt idx="25">
                  <c:v>1.12633601015722</c:v>
                </c:pt>
                <c:pt idx="26">
                  <c:v>1.13131029351723</c:v>
                </c:pt>
                <c:pt idx="27">
                  <c:v>1.13623890722566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C1-493D-944E-0E6CF16EC474}"/>
            </c:ext>
          </c:extLst>
        </c:ser>
        <c:ser>
          <c:idx val="6"/>
          <c:order val="6"/>
          <c:tx>
            <c:strRef>
              <c:f>Sheet1!$U$85</c:f>
              <c:strCache>
                <c:ptCount val="1"/>
                <c:pt idx="0">
                  <c:v>August 2020</c:v>
                </c:pt>
              </c:strCache>
            </c:strRef>
          </c:tx>
          <c:spPr>
            <a:ln w="6350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Sheet1!$U$86:$U$113</c:f>
              <c:numCache>
                <c:formatCode>General</c:formatCode>
                <c:ptCount val="28"/>
                <c:pt idx="0">
                  <c:v>1</c:v>
                </c:pt>
                <c:pt idx="1">
                  <c:v>1.00668628011477</c:v>
                </c:pt>
                <c:pt idx="2">
                  <c:v>1.01197335223264</c:v>
                </c:pt>
                <c:pt idx="3">
                  <c:v>1.0152958776088</c:v>
                </c:pt>
                <c:pt idx="4">
                  <c:v>1.02265801706302</c:v>
                </c:pt>
                <c:pt idx="5">
                  <c:v>1.02644917566369</c:v>
                </c:pt>
                <c:pt idx="6">
                  <c:v>1.03298678183402</c:v>
                </c:pt>
                <c:pt idx="7">
                  <c:v>1.03904247935685</c:v>
                </c:pt>
                <c:pt idx="8">
                  <c:v>1.0259229616411</c:v>
                </c:pt>
                <c:pt idx="9">
                  <c:v>0.928514491500303</c:v>
                </c:pt>
                <c:pt idx="10">
                  <c:v>0.978289770689917</c:v>
                </c:pt>
                <c:pt idx="11">
                  <c:v>0.984971457451066</c:v>
                </c:pt>
                <c:pt idx="12">
                  <c:v>0.990066443934667</c:v>
                </c:pt>
                <c:pt idx="13">
                  <c:v>0.996698520969918</c:v>
                </c:pt>
                <c:pt idx="14">
                  <c:v>1.0080542141228</c:v>
                </c:pt>
                <c:pt idx="15">
                  <c:v>1.02345901656115</c:v>
                </c:pt>
                <c:pt idx="16">
                  <c:v>1.03799938834712</c:v>
                </c:pt>
                <c:pt idx="17">
                  <c:v>1.05098892116619</c:v>
                </c:pt>
                <c:pt idx="18">
                  <c:v>1.06316910343312</c:v>
                </c:pt>
                <c:pt idx="19">
                  <c:v>1.07462239035413</c:v>
                </c:pt>
                <c:pt idx="20">
                  <c:v>1.08472401961742</c:v>
                </c:pt>
                <c:pt idx="21">
                  <c:v>1.09361514579338</c:v>
                </c:pt>
                <c:pt idx="22">
                  <c:v>1.10212088220059</c:v>
                </c:pt>
                <c:pt idx="23">
                  <c:v>1.10937974507045</c:v>
                </c:pt>
                <c:pt idx="24">
                  <c:v>1.11535755656272</c:v>
                </c:pt>
                <c:pt idx="25">
                  <c:v>1.1207320725429</c:v>
                </c:pt>
                <c:pt idx="26">
                  <c:v>1.12645543151535</c:v>
                </c:pt>
                <c:pt idx="27">
                  <c:v>1.13227506209069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C1-493D-944E-0E6CF16EC474}"/>
            </c:ext>
          </c:extLst>
        </c:ser>
        <c:ser>
          <c:idx val="7"/>
          <c:order val="7"/>
          <c:tx>
            <c:strRef>
              <c:f>Sheet1!$V$85</c:f>
              <c:strCache>
                <c:ptCount val="1"/>
                <c:pt idx="0">
                  <c:v>September 2020</c:v>
                </c:pt>
              </c:strCache>
            </c:strRef>
          </c:tx>
          <c:spPr>
            <a:ln w="635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Sheet1!$V$86:$V$113</c:f>
              <c:numCache>
                <c:formatCode>General</c:formatCode>
                <c:ptCount val="28"/>
                <c:pt idx="0">
                  <c:v>1</c:v>
                </c:pt>
                <c:pt idx="1">
                  <c:v>1.00668628011477</c:v>
                </c:pt>
                <c:pt idx="2">
                  <c:v>1.01197335223264</c:v>
                </c:pt>
                <c:pt idx="3">
                  <c:v>1.0152958776088</c:v>
                </c:pt>
                <c:pt idx="4">
                  <c:v>1.02265801706302</c:v>
                </c:pt>
                <c:pt idx="5">
                  <c:v>1.02644917566369</c:v>
                </c:pt>
                <c:pt idx="6">
                  <c:v>1.03298678183402</c:v>
                </c:pt>
                <c:pt idx="7">
                  <c:v>1.03904247935685</c:v>
                </c:pt>
                <c:pt idx="8">
                  <c:v>1.0259229616411</c:v>
                </c:pt>
                <c:pt idx="9">
                  <c:v>0.932635592930848</c:v>
                </c:pt>
                <c:pt idx="10">
                  <c:v>0.989279361291711</c:v>
                </c:pt>
                <c:pt idx="11">
                  <c:v>0.996431914678511</c:v>
                </c:pt>
                <c:pt idx="12">
                  <c:v>1.00532843810896</c:v>
                </c:pt>
                <c:pt idx="13">
                  <c:v>1.01294957469005</c:v>
                </c:pt>
                <c:pt idx="14">
                  <c:v>1.02402702450742</c:v>
                </c:pt>
                <c:pt idx="15">
                  <c:v>1.03906635359388</c:v>
                </c:pt>
                <c:pt idx="16">
                  <c:v>1.05297596312747</c:v>
                </c:pt>
                <c:pt idx="17">
                  <c:v>1.06553071541165</c:v>
                </c:pt>
                <c:pt idx="18">
                  <c:v>1.07746247753535</c:v>
                </c:pt>
                <c:pt idx="19">
                  <c:v>1.08888174834893</c:v>
                </c:pt>
                <c:pt idx="20">
                  <c:v>1.09905053474385</c:v>
                </c:pt>
                <c:pt idx="21">
                  <c:v>1.10808357389464</c:v>
                </c:pt>
                <c:pt idx="22">
                  <c:v>1.1166545033056</c:v>
                </c:pt>
                <c:pt idx="23">
                  <c:v>1.12393191048809</c:v>
                </c:pt>
                <c:pt idx="24">
                  <c:v>1.12985519986585</c:v>
                </c:pt>
                <c:pt idx="25">
                  <c:v>1.13519942610628</c:v>
                </c:pt>
                <c:pt idx="26">
                  <c:v>1.14090849381648</c:v>
                </c:pt>
                <c:pt idx="27">
                  <c:v>1.14669590195953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4C1-493D-944E-0E6CF16EC474}"/>
            </c:ext>
          </c:extLst>
        </c:ser>
        <c:ser>
          <c:idx val="8"/>
          <c:order val="8"/>
          <c:tx>
            <c:strRef>
              <c:f>Sheet1!$W$85</c:f>
              <c:strCache>
                <c:ptCount val="1"/>
                <c:pt idx="0">
                  <c:v>October 2020</c:v>
                </c:pt>
              </c:strCache>
            </c:strRef>
          </c:tx>
          <c:spPr>
            <a:ln w="635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Sheet1!$A$86:$A$113</c:f>
              <c:strCache>
                <c:ptCount val="28"/>
                <c:pt idx="0">
                  <c:v>2018Q1</c:v>
                </c:pt>
                <c:pt idx="1">
                  <c:v>2018Q2</c:v>
                </c:pt>
                <c:pt idx="2">
                  <c:v>2018Q3</c:v>
                </c:pt>
                <c:pt idx="3">
                  <c:v>2018Q4</c:v>
                </c:pt>
                <c:pt idx="4">
                  <c:v>2019Q1</c:v>
                </c:pt>
                <c:pt idx="5">
                  <c:v>2019Q2</c:v>
                </c:pt>
                <c:pt idx="6">
                  <c:v>2019Q3</c:v>
                </c:pt>
                <c:pt idx="7">
                  <c:v>2019Q4</c:v>
                </c:pt>
                <c:pt idx="8">
                  <c:v>2020Q1</c:v>
                </c:pt>
                <c:pt idx="9">
                  <c:v>2020Q2</c:v>
                </c:pt>
                <c:pt idx="10">
                  <c:v>2020Q3</c:v>
                </c:pt>
                <c:pt idx="11">
                  <c:v>2020Q4</c:v>
                </c:pt>
                <c:pt idx="12">
                  <c:v>2021Q1</c:v>
                </c:pt>
                <c:pt idx="13">
                  <c:v>2021Q2</c:v>
                </c:pt>
                <c:pt idx="14">
                  <c:v>2021Q3</c:v>
                </c:pt>
                <c:pt idx="15">
                  <c:v>2021Q4</c:v>
                </c:pt>
                <c:pt idx="16">
                  <c:v>2022Q1</c:v>
                </c:pt>
                <c:pt idx="17">
                  <c:v>2022Q2</c:v>
                </c:pt>
                <c:pt idx="18">
                  <c:v>2022Q3</c:v>
                </c:pt>
                <c:pt idx="19">
                  <c:v>2022Q4</c:v>
                </c:pt>
                <c:pt idx="20">
                  <c:v>2023Q1</c:v>
                </c:pt>
                <c:pt idx="21">
                  <c:v>2023Q2</c:v>
                </c:pt>
                <c:pt idx="22">
                  <c:v>2023Q3</c:v>
                </c:pt>
                <c:pt idx="23">
                  <c:v>2023Q4</c:v>
                </c:pt>
                <c:pt idx="24">
                  <c:v>2024Q1</c:v>
                </c:pt>
                <c:pt idx="25">
                  <c:v>2024Q2</c:v>
                </c:pt>
                <c:pt idx="26">
                  <c:v>2024Q3</c:v>
                </c:pt>
                <c:pt idx="27">
                  <c:v>2024Q4</c:v>
                </c:pt>
              </c:strCache>
            </c:strRef>
          </c:cat>
          <c:val>
            <c:numRef>
              <c:f>Sheet1!$W$86:$W$113</c:f>
              <c:numCache>
                <c:formatCode>General</c:formatCode>
                <c:ptCount val="28"/>
                <c:pt idx="0">
                  <c:v>1</c:v>
                </c:pt>
                <c:pt idx="1">
                  <c:v>1.00668628011477</c:v>
                </c:pt>
                <c:pt idx="2">
                  <c:v>1.01197335223264</c:v>
                </c:pt>
                <c:pt idx="3">
                  <c:v>1.0152958776088</c:v>
                </c:pt>
                <c:pt idx="4">
                  <c:v>1.02265801706302</c:v>
                </c:pt>
                <c:pt idx="5">
                  <c:v>1.02644917566369</c:v>
                </c:pt>
                <c:pt idx="6">
                  <c:v>1.03298678183402</c:v>
                </c:pt>
                <c:pt idx="7">
                  <c:v>1.03904247935685</c:v>
                </c:pt>
                <c:pt idx="8">
                  <c:v>1.0259229616411</c:v>
                </c:pt>
                <c:pt idx="9">
                  <c:v>0.933732326351126</c:v>
                </c:pt>
                <c:pt idx="10">
                  <c:v>0.995935681951744</c:v>
                </c:pt>
                <c:pt idx="11">
                  <c:v>0.99973583514794</c:v>
                </c:pt>
                <c:pt idx="12">
                  <c:v>1.0135210128904</c:v>
                </c:pt>
                <c:pt idx="13">
                  <c:v>1.02331316919415</c:v>
                </c:pt>
                <c:pt idx="14">
                  <c:v>1.03112259223767</c:v>
                </c:pt>
                <c:pt idx="15">
                  <c:v>1.04539972095341</c:v>
                </c:pt>
                <c:pt idx="16">
                  <c:v>1.05781858554342</c:v>
                </c:pt>
                <c:pt idx="17">
                  <c:v>1.06932446817139</c:v>
                </c:pt>
                <c:pt idx="18">
                  <c:v>1.08089200230852</c:v>
                </c:pt>
                <c:pt idx="19">
                  <c:v>1.09168968249164</c:v>
                </c:pt>
                <c:pt idx="20">
                  <c:v>1.10091396417229</c:v>
                </c:pt>
                <c:pt idx="21">
                  <c:v>1.109150294914</c:v>
                </c:pt>
                <c:pt idx="22">
                  <c:v>1.11730702112345</c:v>
                </c:pt>
                <c:pt idx="23">
                  <c:v>1.12438533265446</c:v>
                </c:pt>
                <c:pt idx="24">
                  <c:v>1.13085939472895</c:v>
                </c:pt>
                <c:pt idx="25">
                  <c:v>1.13696267185427</c:v>
                </c:pt>
                <c:pt idx="26">
                  <c:v>1.14309405499968</c:v>
                </c:pt>
                <c:pt idx="27">
                  <c:v>1.14935144589354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4C1-493D-944E-0E6CF16EC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49220816"/>
        <c:axId val="649224752"/>
      </c:lineChart>
      <c:catAx>
        <c:axId val="649220816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649224752"/>
        <c:crosses val="autoZero"/>
        <c:auto val="0"/>
        <c:lblAlgn val="ctr"/>
        <c:lblOffset/>
        <c:tickLblSkip val="4"/>
        <c:noMultiLvlLbl val="0"/>
      </c:catAx>
      <c:valAx>
        <c:axId val="649224752"/>
        <c:scaling>
          <c:orientation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c:txPr>
        <c:crossAx val="6492208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4480471611022949"/>
          <c:y val="0.49667224287986755"/>
          <c:w val="0.30547603964805603"/>
          <c:h val="0.2861560583114624"/>
        </c:manualLayout>
      </c:layout>
      <c:overlay val="0"/>
      <c:spPr>
        <a:solidFill>
          <a:schemeClr val="bg1"/>
        </a:solidFill>
        <a:ln w="12700">
          <a:solidFill>
            <a:schemeClr val="accent5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665887176990509"/>
          <c:y val="0.046828385442495346"/>
          <c:w val="0.91745507717132568"/>
          <c:h val="0.887556254863739"/>
        </c:manualLayout>
      </c:layout>
      <c:barChart>
        <c:barDir val="col"/>
        <c:grouping val="clustered"/>
        <c:varyColors val="0"/>
        <c:ser>
          <c:idx val="2"/>
          <c:order val="2"/>
          <c:tx>
            <c:v>Weekend</c:v>
          </c:tx>
          <c:spPr>
            <a:solidFill>
              <a:schemeClr val="tx1">
                <a:lumMod val="50000"/>
                <a:lumOff val="50000"/>
                <a:alpha val="19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Sheet1!$L$2:$L$242</c:f>
              <c:numCache>
                <c:formatCode>General</c:formatCode>
                <c:ptCount val="24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</c:v>
                </c:pt>
                <c:pt idx="105">
                  <c:v>1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</c:v>
                </c:pt>
                <c:pt idx="154">
                  <c:v>1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1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1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1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1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</c:v>
                </c:pt>
                <c:pt idx="217">
                  <c:v>1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1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1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1</c:v>
                </c:pt>
                <c:pt idx="238">
                  <c:v>1</c:v>
                </c:pt>
                <c:pt idx="239">
                  <c:v>0</c:v>
                </c:pt>
                <c:pt idx="2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5-4ED4-9C9B-8975D2129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-27"/>
        <c:axId val="730636552"/>
        <c:axId val="730640160"/>
      </c:barChart>
      <c:lineChart>
        <c:grouping/>
        <c:varyColors val="0"/>
        <c:ser>
          <c:idx val="3"/>
          <c:order val="0"/>
          <c:tx>
            <c:v>Peak (7-day Moving Average)</c:v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Sheet1!$C$2:$C$242</c:f>
              <c:numCache>
                <c:formatCode>m/d/yyyy</c:formatCode>
                <c:ptCount val="24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</c:numCache>
            </c:numRef>
          </c:cat>
          <c:val>
            <c:numRef>
              <c:f>Sheet1!$N$2:$N$242</c:f>
              <c:numCache>
                <c:formatCode>General</c:formatCode>
                <c:ptCount val="241"/>
                <c:pt idx="6" formatCode="0.0%">
                  <c:v>-0.0125820043823555</c:v>
                </c:pt>
                <c:pt idx="7" formatCode="0.0%">
                  <c:v>-0.0120208884200102</c:v>
                </c:pt>
                <c:pt idx="8" formatCode="0.0%">
                  <c:v>-0.0125733070918838</c:v>
                </c:pt>
                <c:pt idx="9" formatCode="0.0%">
                  <c:v>-0.0164148931373285</c:v>
                </c:pt>
                <c:pt idx="10" formatCode="0.0%">
                  <c:v>-0.0215240534296817</c:v>
                </c:pt>
                <c:pt idx="11" formatCode="0.0%">
                  <c:v>-0.0224580508878688</c:v>
                </c:pt>
                <c:pt idx="12" formatCode="0.0%">
                  <c:v>-0.0277336374836673</c:v>
                </c:pt>
                <c:pt idx="13" formatCode="0.0%">
                  <c:v>-0.0272579617600311</c:v>
                </c:pt>
                <c:pt idx="14" formatCode="0.0%">
                  <c:v>-0.0245389966048473</c:v>
                </c:pt>
                <c:pt idx="15" formatCode="0.0%">
                  <c:v>-0.0295011914859246</c:v>
                </c:pt>
                <c:pt idx="16" formatCode="0.0%">
                  <c:v>-0.0297351302138477</c:v>
                </c:pt>
                <c:pt idx="17" formatCode="0.0%">
                  <c:v>-0.0305469767030466</c:v>
                </c:pt>
                <c:pt idx="18" formatCode="0.0%">
                  <c:v>-0.0352303940258013</c:v>
                </c:pt>
                <c:pt idx="19" formatCode="0.0%">
                  <c:v>-0.0427553183534965</c:v>
                </c:pt>
                <c:pt idx="20" formatCode="0.0%">
                  <c:v>-0.0456311074044475</c:v>
                </c:pt>
                <c:pt idx="21" formatCode="0.0%">
                  <c:v>-0.0508368857248908</c:v>
                </c:pt>
                <c:pt idx="22" formatCode="0.0%">
                  <c:v>-0.0526893352179296</c:v>
                </c:pt>
                <c:pt idx="23" formatCode="0.0%">
                  <c:v>-0.0603068307825646</c:v>
                </c:pt>
                <c:pt idx="24" formatCode="0.0%">
                  <c:v>-0.063585105940438</c:v>
                </c:pt>
                <c:pt idx="25" formatCode="0.0%">
                  <c:v>-0.0704034563239678</c:v>
                </c:pt>
                <c:pt idx="26" formatCode="0.0%">
                  <c:v>-0.0737358328537835</c:v>
                </c:pt>
                <c:pt idx="27" formatCode="0.0%">
                  <c:v>-0.0747833231425272</c:v>
                </c:pt>
                <c:pt idx="28" formatCode="0.0%">
                  <c:v>-0.0734548230950957</c:v>
                </c:pt>
                <c:pt idx="29" formatCode="0.0%">
                  <c:v>-0.0813150761062811</c:v>
                </c:pt>
                <c:pt idx="30" formatCode="0.0%">
                  <c:v>-0.0813083668652107</c:v>
                </c:pt>
                <c:pt idx="31" formatCode="0.0%">
                  <c:v>-0.0806451866463761</c:v>
                </c:pt>
                <c:pt idx="32" formatCode="0.0%">
                  <c:v>-0.0797125512171141</c:v>
                </c:pt>
                <c:pt idx="33" formatCode="0.0%">
                  <c:v>-0.075072398962465</c:v>
                </c:pt>
                <c:pt idx="34" formatCode="0.0%">
                  <c:v>-0.0772529362502751</c:v>
                </c:pt>
                <c:pt idx="35" formatCode="0.0%">
                  <c:v>-0.0770474019312982</c:v>
                </c:pt>
                <c:pt idx="36" formatCode="0.0%">
                  <c:v>-0.07758131281019</c:v>
                </c:pt>
                <c:pt idx="37" formatCode="0.0%">
                  <c:v>-0.0794419790683639</c:v>
                </c:pt>
                <c:pt idx="38" formatCode="0.0%">
                  <c:v>-0.08414557863148</c:v>
                </c:pt>
                <c:pt idx="39" formatCode="0.0%">
                  <c:v>-0.0858910561417469</c:v>
                </c:pt>
                <c:pt idx="40" formatCode="0.0%">
                  <c:v>-0.0848340264924829</c:v>
                </c:pt>
                <c:pt idx="41" formatCode="0.0%">
                  <c:v>-0.0963948272809174</c:v>
                </c:pt>
                <c:pt idx="42" formatCode="0.0%">
                  <c:v>-0.102250398765844</c:v>
                </c:pt>
                <c:pt idx="43" formatCode="0.0%">
                  <c:v>-0.101304075519835</c:v>
                </c:pt>
                <c:pt idx="44" formatCode="0.0%">
                  <c:v>-0.101581782545551</c:v>
                </c:pt>
                <c:pt idx="45" formatCode="0.0%">
                  <c:v>-0.102538592936986</c:v>
                </c:pt>
                <c:pt idx="46" formatCode="0.0%">
                  <c:v>-0.104181402316047</c:v>
                </c:pt>
                <c:pt idx="47" formatCode="0.0%">
                  <c:v>-0.106568840137808</c:v>
                </c:pt>
                <c:pt idx="48" formatCode="0.0%">
                  <c:v>-0.100078680007255</c:v>
                </c:pt>
                <c:pt idx="49" formatCode="0.0%">
                  <c:v>-0.101211815679459</c:v>
                </c:pt>
                <c:pt idx="50" formatCode="0.0%">
                  <c:v>-0.103106569706521</c:v>
                </c:pt>
                <c:pt idx="51" formatCode="0.0%">
                  <c:v>-0.104933587410627</c:v>
                </c:pt>
                <c:pt idx="52" formatCode="0.0%">
                  <c:v>-0.10429772883338</c:v>
                </c:pt>
                <c:pt idx="53" formatCode="0.0%">
                  <c:v>-0.102706379709874</c:v>
                </c:pt>
                <c:pt idx="54" formatCode="0.0%">
                  <c:v>-0.10040490049676</c:v>
                </c:pt>
                <c:pt idx="55" formatCode="0.0%">
                  <c:v>-0.097534220448571</c:v>
                </c:pt>
                <c:pt idx="56" formatCode="0.0%">
                  <c:v>-0.0906762214152142</c:v>
                </c:pt>
                <c:pt idx="57" formatCode="0.0%">
                  <c:v>-0.089104783978422</c:v>
                </c:pt>
                <c:pt idx="58" formatCode="0.0%">
                  <c:v>-0.0914159747467761</c:v>
                </c:pt>
                <c:pt idx="59" formatCode="0.0%">
                  <c:v>-0.0904428452997825</c:v>
                </c:pt>
                <c:pt idx="60" formatCode="0.0%">
                  <c:v>-0.0857787177593254</c:v>
                </c:pt>
                <c:pt idx="61" formatCode="0.0%">
                  <c:v>-0.0917346363532702</c:v>
                </c:pt>
                <c:pt idx="62" formatCode="0.0%">
                  <c:v>-0.0985608236243941</c:v>
                </c:pt>
                <c:pt idx="63" formatCode="0.0%">
                  <c:v>-0.107970780465019</c:v>
                </c:pt>
                <c:pt idx="64" formatCode="0.0%">
                  <c:v>-0.114356598498501</c:v>
                </c:pt>
                <c:pt idx="65" formatCode="0.0%">
                  <c:v>-0.115545611295355</c:v>
                </c:pt>
                <c:pt idx="66" formatCode="0.0%">
                  <c:v>-0.117812811744183</c:v>
                </c:pt>
                <c:pt idx="67" formatCode="0.0%">
                  <c:v>-0.127357743489108</c:v>
                </c:pt>
                <c:pt idx="68" formatCode="0.0%">
                  <c:v>-0.126117007998052</c:v>
                </c:pt>
                <c:pt idx="69" formatCode="0.0%">
                  <c:v>-0.129382078556484</c:v>
                </c:pt>
                <c:pt idx="70" formatCode="0.0%">
                  <c:v>-0.136792230367372</c:v>
                </c:pt>
                <c:pt idx="71" formatCode="0.0%">
                  <c:v>-0.130783742392206</c:v>
                </c:pt>
                <c:pt idx="72" formatCode="0.0%">
                  <c:v>-0.12859131358836</c:v>
                </c:pt>
                <c:pt idx="73" formatCode="0.0%">
                  <c:v>-0.130774649982406</c:v>
                </c:pt>
                <c:pt idx="74" formatCode="0.0%">
                  <c:v>-0.128286794271704</c:v>
                </c:pt>
                <c:pt idx="75" formatCode="0.0%">
                  <c:v>-0.13059173898721</c:v>
                </c:pt>
                <c:pt idx="76" formatCode="0.0%">
                  <c:v>-0.124668890258119</c:v>
                </c:pt>
                <c:pt idx="77" formatCode="0.0%">
                  <c:v>-0.111297703598669</c:v>
                </c:pt>
                <c:pt idx="78" formatCode="0.0%">
                  <c:v>-0.107795622366691</c:v>
                </c:pt>
                <c:pt idx="79" formatCode="0.0%">
                  <c:v>-0.102621435795955</c:v>
                </c:pt>
                <c:pt idx="80" formatCode="0.0%">
                  <c:v>-0.0985187594989454</c:v>
                </c:pt>
                <c:pt idx="81" formatCode="0.0%">
                  <c:v>-0.096009550583913</c:v>
                </c:pt>
                <c:pt idx="82" formatCode="0.0%">
                  <c:v>-0.0913606284271988</c:v>
                </c:pt>
                <c:pt idx="83" formatCode="0.0%">
                  <c:v>-0.0859092278334343</c:v>
                </c:pt>
                <c:pt idx="84" formatCode="0.0%">
                  <c:v>-0.0857914763533741</c:v>
                </c:pt>
                <c:pt idx="85" formatCode="0.0%">
                  <c:v>-0.0794822704701316</c:v>
                </c:pt>
                <c:pt idx="86" formatCode="0.0%">
                  <c:v>-0.0672781785668313</c:v>
                </c:pt>
                <c:pt idx="87" formatCode="0.0%">
                  <c:v>-0.0575599701878746</c:v>
                </c:pt>
                <c:pt idx="88" formatCode="0.0%">
                  <c:v>-0.0502161007111716</c:v>
                </c:pt>
                <c:pt idx="89" formatCode="0.0%">
                  <c:v>-0.0434917910150524</c:v>
                </c:pt>
                <c:pt idx="90" formatCode="0.0%">
                  <c:v>-0.0413012231852487</c:v>
                </c:pt>
                <c:pt idx="91" formatCode="0.0%">
                  <c:v>-0.0370332431879115</c:v>
                </c:pt>
                <c:pt idx="92" formatCode="0.0%">
                  <c:v>-0.0433305023547046</c:v>
                </c:pt>
                <c:pt idx="93" formatCode="0.0%">
                  <c:v>-0.0499237898256653</c:v>
                </c:pt>
                <c:pt idx="94" formatCode="0.0%">
                  <c:v>-0.0572881984866744</c:v>
                </c:pt>
                <c:pt idx="95" formatCode="0.0%">
                  <c:v>-0.0591411883799613</c:v>
                </c:pt>
                <c:pt idx="96" formatCode="0.0%">
                  <c:v>-0.0603049912981467</c:v>
                </c:pt>
                <c:pt idx="97" formatCode="0.0%">
                  <c:v>-0.0599989758912006</c:v>
                </c:pt>
                <c:pt idx="98" formatCode="0.0%">
                  <c:v>-0.059852754336418</c:v>
                </c:pt>
                <c:pt idx="99" formatCode="0.0%">
                  <c:v>-0.045996046473935</c:v>
                </c:pt>
                <c:pt idx="100" formatCode="0.0%">
                  <c:v>-0.0383633490584297</c:v>
                </c:pt>
                <c:pt idx="101" formatCode="0.0%">
                  <c:v>-0.0296501855050338</c:v>
                </c:pt>
                <c:pt idx="102" formatCode="0.0%">
                  <c:v>-0.033072100388096</c:v>
                </c:pt>
                <c:pt idx="103" formatCode="0.0%">
                  <c:v>-0.0298423410703407</c:v>
                </c:pt>
                <c:pt idx="104" formatCode="0.0%">
                  <c:v>-0.0295176536408334</c:v>
                </c:pt>
                <c:pt idx="105" formatCode="0.0%">
                  <c:v>-0.0280822509366665</c:v>
                </c:pt>
                <c:pt idx="106" formatCode="0.0%">
                  <c:v>-0.0309961540333496</c:v>
                </c:pt>
                <c:pt idx="107" formatCode="0.0%">
                  <c:v>-0.0308673566852596</c:v>
                </c:pt>
                <c:pt idx="108" formatCode="0.0%">
                  <c:v>-0.0330356676639318</c:v>
                </c:pt>
                <c:pt idx="109" formatCode="0.0%">
                  <c:v>-0.0239431440958125</c:v>
                </c:pt>
                <c:pt idx="110" formatCode="0.0%">
                  <c:v>-0.0232458512866177</c:v>
                </c:pt>
                <c:pt idx="111" formatCode="0.0%">
                  <c:v>-0.0233492062726991</c:v>
                </c:pt>
                <c:pt idx="112" formatCode="0.0%">
                  <c:v>-0.0243487430678487</c:v>
                </c:pt>
                <c:pt idx="113" formatCode="0.0%">
                  <c:v>-0.0264981643064933</c:v>
                </c:pt>
                <c:pt idx="114" formatCode="0.0%">
                  <c:v>-0.0311290219695803</c:v>
                </c:pt>
                <c:pt idx="115" formatCode="0.0%">
                  <c:v>-0.0326249010370744</c:v>
                </c:pt>
                <c:pt idx="116" formatCode="0.0%">
                  <c:v>-0.0349705941751676</c:v>
                </c:pt>
                <c:pt idx="117" formatCode="0.0%">
                  <c:v>-0.0369777063121757</c:v>
                </c:pt>
                <c:pt idx="118" formatCode="0.0%">
                  <c:v>-0.0410084941323955</c:v>
                </c:pt>
                <c:pt idx="119" formatCode="0.0%">
                  <c:v>-0.0415657688131846</c:v>
                </c:pt>
                <c:pt idx="120" formatCode="0.0%">
                  <c:v>-0.0425629669638529</c:v>
                </c:pt>
                <c:pt idx="121" formatCode="0.0%">
                  <c:v>-0.0432176372046438</c:v>
                </c:pt>
                <c:pt idx="122" formatCode="0.0%">
                  <c:v>-0.0396489767246327</c:v>
                </c:pt>
                <c:pt idx="123" formatCode="0.0%">
                  <c:v>-0.0346589471466317</c:v>
                </c:pt>
                <c:pt idx="124" formatCode="0.0%">
                  <c:v>-0.0258069696027174</c:v>
                </c:pt>
                <c:pt idx="125" formatCode="0.0%">
                  <c:v>-0.0174334722547343</c:v>
                </c:pt>
                <c:pt idx="126" formatCode="0.0%">
                  <c:v>-0.0127812724419784</c:v>
                </c:pt>
                <c:pt idx="127" formatCode="0.0%">
                  <c:v>-0.0116057776781907</c:v>
                </c:pt>
                <c:pt idx="128" formatCode="0.0%">
                  <c:v>-0.0112780982552334</c:v>
                </c:pt>
                <c:pt idx="129" formatCode="0.0%">
                  <c:v>-0.0093973215907369</c:v>
                </c:pt>
                <c:pt idx="130" formatCode="0.0%">
                  <c:v>-0.00837832699896587</c:v>
                </c:pt>
                <c:pt idx="131" formatCode="0.0%">
                  <c:v>-0.0191321837845632</c:v>
                </c:pt>
                <c:pt idx="132" formatCode="0.0%">
                  <c:v>-0.0225034954158548</c:v>
                </c:pt>
                <c:pt idx="133" formatCode="0.0%">
                  <c:v>-0.0272492402303388</c:v>
                </c:pt>
                <c:pt idx="134" formatCode="0.0%">
                  <c:v>-0.0247828912063583</c:v>
                </c:pt>
                <c:pt idx="135" formatCode="0.0%">
                  <c:v>-0.0191661037045544</c:v>
                </c:pt>
                <c:pt idx="136" formatCode="0.0%">
                  <c:v>-0.0163298344039735</c:v>
                </c:pt>
                <c:pt idx="137" formatCode="0.0%">
                  <c:v>-0.0193387465170212</c:v>
                </c:pt>
                <c:pt idx="138" formatCode="0.0%">
                  <c:v>-0.0108821448777111</c:v>
                </c:pt>
                <c:pt idx="139" formatCode="0.0%">
                  <c:v>-0.00616544095100583</c:v>
                </c:pt>
                <c:pt idx="140" formatCode="0.0%">
                  <c:v>-0.00615928798796284</c:v>
                </c:pt>
                <c:pt idx="141" formatCode="0.0%">
                  <c:v>-0.00964911327450016</c:v>
                </c:pt>
                <c:pt idx="142" formatCode="0.0%">
                  <c:v>-0.0145758166825248</c:v>
                </c:pt>
                <c:pt idx="143" formatCode="0.0%">
                  <c:v>-0.0174643924589681</c:v>
                </c:pt>
                <c:pt idx="144" formatCode="0.0%">
                  <c:v>-0.0149971171080859</c:v>
                </c:pt>
                <c:pt idx="145" formatCode="0.0%">
                  <c:v>-0.0192033945530782</c:v>
                </c:pt>
                <c:pt idx="146" formatCode="0.0%">
                  <c:v>-0.0153278041779255</c:v>
                </c:pt>
                <c:pt idx="147" formatCode="0.0%">
                  <c:v>-0.00847496146623881</c:v>
                </c:pt>
                <c:pt idx="148" formatCode="0.0%">
                  <c:v>-0.00805446075205563</c:v>
                </c:pt>
                <c:pt idx="149" formatCode="0.0%">
                  <c:v>-0.00944322202732463</c:v>
                </c:pt>
                <c:pt idx="150" formatCode="0.0%">
                  <c:v>-0.00889920195297725</c:v>
                </c:pt>
                <c:pt idx="151" formatCode="0.0%">
                  <c:v>-0.0117952244902477</c:v>
                </c:pt>
                <c:pt idx="152" formatCode="0.0%">
                  <c:v>-0.0159319817463807</c:v>
                </c:pt>
                <c:pt idx="153" formatCode="0.0%">
                  <c:v>-0.0256199946714135</c:v>
                </c:pt>
                <c:pt idx="154" formatCode="0.0%">
                  <c:v>-0.0312650990697509</c:v>
                </c:pt>
                <c:pt idx="155" formatCode="0.0%">
                  <c:v>-0.0321439699432933</c:v>
                </c:pt>
                <c:pt idx="156" formatCode="0.0%">
                  <c:v>-0.0398219050756657</c:v>
                </c:pt>
                <c:pt idx="157" formatCode="0.0%">
                  <c:v>-0.0416590326492363</c:v>
                </c:pt>
                <c:pt idx="158" formatCode="0.0%">
                  <c:v>-0.0427123294575884</c:v>
                </c:pt>
                <c:pt idx="159" formatCode="0.0%">
                  <c:v>-0.0370185292711968</c:v>
                </c:pt>
                <c:pt idx="160" formatCode="0.0%">
                  <c:v>-0.0288665189347208</c:v>
                </c:pt>
                <c:pt idx="161" formatCode="0.0%">
                  <c:v>-0.0195892936041844</c:v>
                </c:pt>
                <c:pt idx="162" formatCode="0.0%">
                  <c:v>-0.0147888114478551</c:v>
                </c:pt>
                <c:pt idx="163" formatCode="0.0%">
                  <c:v>-0.00238983973891674</c:v>
                </c:pt>
                <c:pt idx="164" formatCode="0.0%">
                  <c:v>-0.00188268523135828</c:v>
                </c:pt>
                <c:pt idx="165" formatCode="0.0%">
                  <c:v>-0.00297611676474733</c:v>
                </c:pt>
                <c:pt idx="166" formatCode="0.0%">
                  <c:v>-0.00443348300976479</c:v>
                </c:pt>
                <c:pt idx="167" formatCode="0.0%">
                  <c:v>-0.0173545308439982</c:v>
                </c:pt>
                <c:pt idx="168" formatCode="0.0%">
                  <c:v>-0.0276645588043778</c:v>
                </c:pt>
                <c:pt idx="169" formatCode="0.0%">
                  <c:v>-0.0272299378208682</c:v>
                </c:pt>
                <c:pt idx="170" formatCode="0.0%">
                  <c:v>-0.0286914345070819</c:v>
                </c:pt>
                <c:pt idx="171" formatCode="0.0%">
                  <c:v>-0.0251652307908021</c:v>
                </c:pt>
                <c:pt idx="172" formatCode="0.0%">
                  <c:v>-0.0137396249320557</c:v>
                </c:pt>
                <c:pt idx="173" formatCode="0.0%">
                  <c:v>-0.00883232026049888</c:v>
                </c:pt>
                <c:pt idx="174" formatCode="0.0%">
                  <c:v>0.000458244604424071</c:v>
                </c:pt>
                <c:pt idx="175" formatCode="0.0%">
                  <c:v>0.00560019757711059</c:v>
                </c:pt>
                <c:pt idx="176" formatCode="0.0%">
                  <c:v>0.00505741337140878</c:v>
                </c:pt>
                <c:pt idx="177" formatCode="0.0%">
                  <c:v>0.00341658435938719</c:v>
                </c:pt>
                <c:pt idx="178" formatCode="0.0%">
                  <c:v>-0.00133803795566366</c:v>
                </c:pt>
                <c:pt idx="179" formatCode="0.0%">
                  <c:v>-0.00921565664320423</c:v>
                </c:pt>
                <c:pt idx="180" formatCode="0.0%">
                  <c:v>-0.0146883489179222</c:v>
                </c:pt>
                <c:pt idx="181" formatCode="0.0%">
                  <c:v>-0.0220646578895046</c:v>
                </c:pt>
                <c:pt idx="182" formatCode="0.0%">
                  <c:v>-0.0258221405700566</c:v>
                </c:pt>
                <c:pt idx="183" formatCode="0.0%">
                  <c:v>-0.0330719141728296</c:v>
                </c:pt>
                <c:pt idx="184" formatCode="0.0%">
                  <c:v>-0.0350725570539508</c:v>
                </c:pt>
                <c:pt idx="185" formatCode="0.0%">
                  <c:v>-0.0357679181508112</c:v>
                </c:pt>
                <c:pt idx="186" formatCode="0.0%">
                  <c:v>-0.0371571028726814</c:v>
                </c:pt>
                <c:pt idx="187" formatCode="0.0%">
                  <c:v>-0.0359998619499793</c:v>
                </c:pt>
                <c:pt idx="188" formatCode="0.0%">
                  <c:v>-0.0277872812194726</c:v>
                </c:pt>
                <c:pt idx="189" formatCode="0.0%">
                  <c:v>-0.0196793190426185</c:v>
                </c:pt>
                <c:pt idx="190" formatCode="0.0%">
                  <c:v>-0.00783667674413256</c:v>
                </c:pt>
                <c:pt idx="191" formatCode="0.0%">
                  <c:v>0.00340204118961259</c:v>
                </c:pt>
                <c:pt idx="192" formatCode="0.0%">
                  <c:v>0.00588883713606884</c:v>
                </c:pt>
                <c:pt idx="193" formatCode="0.0%">
                  <c:v>0.00461733509087771</c:v>
                </c:pt>
                <c:pt idx="194" formatCode="0.0%">
                  <c:v>-0.000250637885110372</c:v>
                </c:pt>
                <c:pt idx="195" formatCode="0.0%">
                  <c:v>-0.00237324538824988</c:v>
                </c:pt>
                <c:pt idx="196" formatCode="0.0%">
                  <c:v>-0.00699214721141085</c:v>
                </c:pt>
                <c:pt idx="197" formatCode="0.0%">
                  <c:v>-0.0156339887387186</c:v>
                </c:pt>
                <c:pt idx="198" formatCode="0.0%">
                  <c:v>-0.0292964051651228</c:v>
                </c:pt>
                <c:pt idx="199" formatCode="0.0%">
                  <c:v>-0.0313031158212507</c:v>
                </c:pt>
                <c:pt idx="200" formatCode="0.0%">
                  <c:v>-0.0325400420500513</c:v>
                </c:pt>
                <c:pt idx="201" formatCode="0.0%">
                  <c:v>-0.0328224027056459</c:v>
                </c:pt>
                <c:pt idx="202" formatCode="0.0%">
                  <c:v>-0.0436265111031638</c:v>
                </c:pt>
                <c:pt idx="203" formatCode="0.0%">
                  <c:v>-0.0534399382476461</c:v>
                </c:pt>
                <c:pt idx="204" formatCode="0.0%">
                  <c:v>-0.0631522670477057</c:v>
                </c:pt>
                <c:pt idx="205" formatCode="0.0%">
                  <c:v>-0.0675115825008671</c:v>
                </c:pt>
                <c:pt idx="206" formatCode="0.0%">
                  <c:v>-0.0711816124431635</c:v>
                </c:pt>
                <c:pt idx="207" formatCode="0.0%">
                  <c:v>-0.0740076378269713</c:v>
                </c:pt>
                <c:pt idx="208" formatCode="0.0%">
                  <c:v>-0.0710029585575999</c:v>
                </c:pt>
                <c:pt idx="209" formatCode="0.0%">
                  <c:v>-0.0655380798093954</c:v>
                </c:pt>
                <c:pt idx="210" formatCode="0.0%">
                  <c:v>-0.063186304843208</c:v>
                </c:pt>
                <c:pt idx="211" formatCode="0.0%">
                  <c:v>-0.0558784738136767</c:v>
                </c:pt>
                <c:pt idx="212" formatCode="0.0%">
                  <c:v>-0.0542661538955741</c:v>
                </c:pt>
                <c:pt idx="213" formatCode="0.0%">
                  <c:v>-0.0586948051988848</c:v>
                </c:pt>
                <c:pt idx="214" formatCode="0.0%">
                  <c:v>-0.0576126740297061</c:v>
                </c:pt>
                <c:pt idx="215" formatCode="0.0%">
                  <c:v>-0.0619463977468731</c:v>
                </c:pt>
                <c:pt idx="216" formatCode="0.0%">
                  <c:v>-0.0622672845785389</c:v>
                </c:pt>
                <c:pt idx="217" formatCode="0.0%">
                  <c:v>-0.0583877326490827</c:v>
                </c:pt>
                <c:pt idx="218" formatCode="0.0%">
                  <c:v>-0.0607267608553869</c:v>
                </c:pt>
                <c:pt idx="219" formatCode="0.0%">
                  <c:v>-0.057615471998941</c:v>
                </c:pt>
                <c:pt idx="220" formatCode="0.0%">
                  <c:v>-0.0530130587314112</c:v>
                </c:pt>
                <c:pt idx="221" formatCode="0.0%">
                  <c:v>-0.0530581874519843</c:v>
                </c:pt>
                <c:pt idx="222" formatCode="0.0%">
                  <c:v>-0.0540694986365659</c:v>
                </c:pt>
                <c:pt idx="223" formatCode="0.0%">
                  <c:v>-0.0513448330907322</c:v>
                </c:pt>
                <c:pt idx="224" formatCode="0.0%">
                  <c:v>-0.049673222500444</c:v>
                </c:pt>
                <c:pt idx="225" formatCode="0.0%">
                  <c:v>-0.0464320320660657</c:v>
                </c:pt>
                <c:pt idx="226" formatCode="0.0%">
                  <c:v>-0.0453638392849082</c:v>
                </c:pt>
                <c:pt idx="227" formatCode="0.0%">
                  <c:v>-0.0444901055011613</c:v>
                </c:pt>
                <c:pt idx="228" formatCode="0.0%">
                  <c:v>-0.0425285943935237</c:v>
                </c:pt>
                <c:pt idx="229" formatCode="0.0%">
                  <c:v>-0.0395469060180222</c:v>
                </c:pt>
                <c:pt idx="230" formatCode="0.0%">
                  <c:v>-0.0415756399745186</c:v>
                </c:pt>
                <c:pt idx="231" formatCode="0.0%">
                  <c:v>-0.0417718098537415</c:v>
                </c:pt>
                <c:pt idx="232" formatCode="0.0%">
                  <c:v>-0.0416436573808867</c:v>
                </c:pt>
                <c:pt idx="233" formatCode="0.0%">
                  <c:v>-0.0389522027823588</c:v>
                </c:pt>
                <c:pt idx="234" formatCode="0.0%">
                  <c:v>-0.0359472562598448</c:v>
                </c:pt>
                <c:pt idx="235" formatCode="0.0%">
                  <c:v>-0.0359110254865649</c:v>
                </c:pt>
                <c:pt idx="236" formatCode="0.0%">
                  <c:v>-0.0319042965571263</c:v>
                </c:pt>
                <c:pt idx="237" formatCode="0.0%">
                  <c:v>-0.0286008830078112</c:v>
                </c:pt>
                <c:pt idx="238" formatCode="0.0%">
                  <c:v>-0.0251982614168511</c:v>
                </c:pt>
                <c:pt idx="239" formatCode="0.0%">
                  <c:v>-0.02328430180363</c:v>
                </c:pt>
                <c:pt idx="240" formatCode="0.0%">
                  <c:v>-0.0237834910008322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75-4ED4-9C9B-8975D2129993}"/>
            </c:ext>
          </c:extLst>
        </c:ser>
        <c:ser>
          <c:idx val="4"/>
          <c:order val="1"/>
          <c:tx>
            <c:v>Energy (7-day Moving Average)</c:v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Sheet1!$C$2:$C$242</c:f>
              <c:numCache>
                <c:formatCode>m/d/yyyy</c:formatCode>
                <c:ptCount val="241"/>
                <c:pt idx="0">
                  <c:v>43891</c:v>
                </c:pt>
                <c:pt idx="1">
                  <c:v>43892</c:v>
                </c:pt>
                <c:pt idx="2">
                  <c:v>43893</c:v>
                </c:pt>
                <c:pt idx="3">
                  <c:v>43894</c:v>
                </c:pt>
                <c:pt idx="4">
                  <c:v>43895</c:v>
                </c:pt>
                <c:pt idx="5">
                  <c:v>43896</c:v>
                </c:pt>
                <c:pt idx="6">
                  <c:v>43897</c:v>
                </c:pt>
                <c:pt idx="7">
                  <c:v>43898</c:v>
                </c:pt>
                <c:pt idx="8">
                  <c:v>43899</c:v>
                </c:pt>
                <c:pt idx="9">
                  <c:v>43900</c:v>
                </c:pt>
                <c:pt idx="10">
                  <c:v>43901</c:v>
                </c:pt>
                <c:pt idx="11">
                  <c:v>43902</c:v>
                </c:pt>
                <c:pt idx="12">
                  <c:v>43903</c:v>
                </c:pt>
                <c:pt idx="13">
                  <c:v>43904</c:v>
                </c:pt>
                <c:pt idx="14">
                  <c:v>43905</c:v>
                </c:pt>
                <c:pt idx="15">
                  <c:v>43906</c:v>
                </c:pt>
                <c:pt idx="16">
                  <c:v>43907</c:v>
                </c:pt>
                <c:pt idx="17">
                  <c:v>43908</c:v>
                </c:pt>
                <c:pt idx="18">
                  <c:v>43909</c:v>
                </c:pt>
                <c:pt idx="19">
                  <c:v>43910</c:v>
                </c:pt>
                <c:pt idx="20">
                  <c:v>43911</c:v>
                </c:pt>
                <c:pt idx="21">
                  <c:v>43912</c:v>
                </c:pt>
                <c:pt idx="22">
                  <c:v>43913</c:v>
                </c:pt>
                <c:pt idx="23">
                  <c:v>43914</c:v>
                </c:pt>
                <c:pt idx="24">
                  <c:v>43915</c:v>
                </c:pt>
                <c:pt idx="25">
                  <c:v>43916</c:v>
                </c:pt>
                <c:pt idx="26">
                  <c:v>43917</c:v>
                </c:pt>
                <c:pt idx="27">
                  <c:v>43918</c:v>
                </c:pt>
                <c:pt idx="28">
                  <c:v>43919</c:v>
                </c:pt>
                <c:pt idx="29">
                  <c:v>43920</c:v>
                </c:pt>
                <c:pt idx="30">
                  <c:v>43921</c:v>
                </c:pt>
                <c:pt idx="31">
                  <c:v>43922</c:v>
                </c:pt>
                <c:pt idx="32">
                  <c:v>43923</c:v>
                </c:pt>
                <c:pt idx="33">
                  <c:v>43924</c:v>
                </c:pt>
                <c:pt idx="34">
                  <c:v>43925</c:v>
                </c:pt>
                <c:pt idx="35">
                  <c:v>43926</c:v>
                </c:pt>
                <c:pt idx="36">
                  <c:v>43927</c:v>
                </c:pt>
                <c:pt idx="37">
                  <c:v>43928</c:v>
                </c:pt>
                <c:pt idx="38">
                  <c:v>43929</c:v>
                </c:pt>
                <c:pt idx="39">
                  <c:v>43930</c:v>
                </c:pt>
                <c:pt idx="40">
                  <c:v>43931</c:v>
                </c:pt>
                <c:pt idx="41">
                  <c:v>43932</c:v>
                </c:pt>
                <c:pt idx="42">
                  <c:v>43933</c:v>
                </c:pt>
                <c:pt idx="43">
                  <c:v>43934</c:v>
                </c:pt>
                <c:pt idx="44">
                  <c:v>43935</c:v>
                </c:pt>
                <c:pt idx="45">
                  <c:v>43936</c:v>
                </c:pt>
                <c:pt idx="46">
                  <c:v>43937</c:v>
                </c:pt>
                <c:pt idx="47">
                  <c:v>43938</c:v>
                </c:pt>
                <c:pt idx="48">
                  <c:v>43939</c:v>
                </c:pt>
                <c:pt idx="49">
                  <c:v>43940</c:v>
                </c:pt>
                <c:pt idx="50">
                  <c:v>43941</c:v>
                </c:pt>
                <c:pt idx="51">
                  <c:v>43942</c:v>
                </c:pt>
                <c:pt idx="52">
                  <c:v>43943</c:v>
                </c:pt>
                <c:pt idx="53">
                  <c:v>43944</c:v>
                </c:pt>
                <c:pt idx="54">
                  <c:v>43945</c:v>
                </c:pt>
                <c:pt idx="55">
                  <c:v>43946</c:v>
                </c:pt>
                <c:pt idx="56">
                  <c:v>43947</c:v>
                </c:pt>
                <c:pt idx="57">
                  <c:v>43948</c:v>
                </c:pt>
                <c:pt idx="58">
                  <c:v>43949</c:v>
                </c:pt>
                <c:pt idx="59">
                  <c:v>43950</c:v>
                </c:pt>
                <c:pt idx="60">
                  <c:v>43951</c:v>
                </c:pt>
                <c:pt idx="61">
                  <c:v>43952</c:v>
                </c:pt>
                <c:pt idx="62">
                  <c:v>43953</c:v>
                </c:pt>
                <c:pt idx="63">
                  <c:v>43954</c:v>
                </c:pt>
                <c:pt idx="64">
                  <c:v>43955</c:v>
                </c:pt>
                <c:pt idx="65">
                  <c:v>43956</c:v>
                </c:pt>
                <c:pt idx="66">
                  <c:v>43957</c:v>
                </c:pt>
                <c:pt idx="67">
                  <c:v>43958</c:v>
                </c:pt>
                <c:pt idx="68">
                  <c:v>43959</c:v>
                </c:pt>
                <c:pt idx="69">
                  <c:v>43960</c:v>
                </c:pt>
                <c:pt idx="70">
                  <c:v>43961</c:v>
                </c:pt>
                <c:pt idx="71">
                  <c:v>43962</c:v>
                </c:pt>
                <c:pt idx="72">
                  <c:v>43963</c:v>
                </c:pt>
                <c:pt idx="73">
                  <c:v>43964</c:v>
                </c:pt>
                <c:pt idx="74">
                  <c:v>43965</c:v>
                </c:pt>
                <c:pt idx="75">
                  <c:v>43966</c:v>
                </c:pt>
                <c:pt idx="76">
                  <c:v>43967</c:v>
                </c:pt>
                <c:pt idx="77">
                  <c:v>43968</c:v>
                </c:pt>
                <c:pt idx="78">
                  <c:v>43969</c:v>
                </c:pt>
                <c:pt idx="79">
                  <c:v>43970</c:v>
                </c:pt>
                <c:pt idx="80">
                  <c:v>43971</c:v>
                </c:pt>
                <c:pt idx="81">
                  <c:v>43972</c:v>
                </c:pt>
                <c:pt idx="82">
                  <c:v>43973</c:v>
                </c:pt>
                <c:pt idx="83">
                  <c:v>43974</c:v>
                </c:pt>
                <c:pt idx="84">
                  <c:v>43975</c:v>
                </c:pt>
                <c:pt idx="85">
                  <c:v>43976</c:v>
                </c:pt>
                <c:pt idx="86">
                  <c:v>43977</c:v>
                </c:pt>
                <c:pt idx="87">
                  <c:v>43978</c:v>
                </c:pt>
                <c:pt idx="88">
                  <c:v>43979</c:v>
                </c:pt>
                <c:pt idx="89">
                  <c:v>43980</c:v>
                </c:pt>
                <c:pt idx="90">
                  <c:v>43981</c:v>
                </c:pt>
                <c:pt idx="91">
                  <c:v>43982</c:v>
                </c:pt>
                <c:pt idx="92">
                  <c:v>43983</c:v>
                </c:pt>
                <c:pt idx="93">
                  <c:v>43984</c:v>
                </c:pt>
                <c:pt idx="94">
                  <c:v>43985</c:v>
                </c:pt>
                <c:pt idx="95">
                  <c:v>43986</c:v>
                </c:pt>
                <c:pt idx="96">
                  <c:v>43987</c:v>
                </c:pt>
                <c:pt idx="97">
                  <c:v>43988</c:v>
                </c:pt>
                <c:pt idx="98">
                  <c:v>43989</c:v>
                </c:pt>
                <c:pt idx="99">
                  <c:v>43990</c:v>
                </c:pt>
                <c:pt idx="100">
                  <c:v>43991</c:v>
                </c:pt>
                <c:pt idx="101">
                  <c:v>43992</c:v>
                </c:pt>
                <c:pt idx="102">
                  <c:v>43993</c:v>
                </c:pt>
                <c:pt idx="103">
                  <c:v>43994</c:v>
                </c:pt>
                <c:pt idx="104">
                  <c:v>43995</c:v>
                </c:pt>
                <c:pt idx="105">
                  <c:v>43996</c:v>
                </c:pt>
                <c:pt idx="106">
                  <c:v>43997</c:v>
                </c:pt>
                <c:pt idx="107">
                  <c:v>43998</c:v>
                </c:pt>
                <c:pt idx="108">
                  <c:v>43999</c:v>
                </c:pt>
                <c:pt idx="109">
                  <c:v>44000</c:v>
                </c:pt>
                <c:pt idx="110">
                  <c:v>44001</c:v>
                </c:pt>
                <c:pt idx="111">
                  <c:v>44002</c:v>
                </c:pt>
                <c:pt idx="112">
                  <c:v>44003</c:v>
                </c:pt>
                <c:pt idx="113">
                  <c:v>44004</c:v>
                </c:pt>
                <c:pt idx="114">
                  <c:v>44005</c:v>
                </c:pt>
                <c:pt idx="115">
                  <c:v>44006</c:v>
                </c:pt>
                <c:pt idx="116">
                  <c:v>44007</c:v>
                </c:pt>
                <c:pt idx="117">
                  <c:v>44008</c:v>
                </c:pt>
                <c:pt idx="118">
                  <c:v>44009</c:v>
                </c:pt>
                <c:pt idx="119">
                  <c:v>44010</c:v>
                </c:pt>
                <c:pt idx="120">
                  <c:v>44011</c:v>
                </c:pt>
                <c:pt idx="121">
                  <c:v>44012</c:v>
                </c:pt>
                <c:pt idx="122">
                  <c:v>44013</c:v>
                </c:pt>
                <c:pt idx="123">
                  <c:v>44014</c:v>
                </c:pt>
                <c:pt idx="124">
                  <c:v>44015</c:v>
                </c:pt>
                <c:pt idx="125">
                  <c:v>44016</c:v>
                </c:pt>
                <c:pt idx="126">
                  <c:v>44017</c:v>
                </c:pt>
                <c:pt idx="127">
                  <c:v>44018</c:v>
                </c:pt>
                <c:pt idx="128">
                  <c:v>44019</c:v>
                </c:pt>
                <c:pt idx="129">
                  <c:v>44020</c:v>
                </c:pt>
                <c:pt idx="130">
                  <c:v>44021</c:v>
                </c:pt>
                <c:pt idx="131">
                  <c:v>44022</c:v>
                </c:pt>
                <c:pt idx="132">
                  <c:v>44023</c:v>
                </c:pt>
                <c:pt idx="133">
                  <c:v>44024</c:v>
                </c:pt>
                <c:pt idx="134">
                  <c:v>44025</c:v>
                </c:pt>
                <c:pt idx="135">
                  <c:v>44026</c:v>
                </c:pt>
                <c:pt idx="136">
                  <c:v>44027</c:v>
                </c:pt>
                <c:pt idx="137">
                  <c:v>44028</c:v>
                </c:pt>
                <c:pt idx="138">
                  <c:v>44029</c:v>
                </c:pt>
                <c:pt idx="139">
                  <c:v>44030</c:v>
                </c:pt>
                <c:pt idx="140">
                  <c:v>44031</c:v>
                </c:pt>
                <c:pt idx="141">
                  <c:v>44032</c:v>
                </c:pt>
                <c:pt idx="142">
                  <c:v>44033</c:v>
                </c:pt>
                <c:pt idx="143">
                  <c:v>44034</c:v>
                </c:pt>
                <c:pt idx="144">
                  <c:v>44035</c:v>
                </c:pt>
                <c:pt idx="145">
                  <c:v>44036</c:v>
                </c:pt>
                <c:pt idx="146">
                  <c:v>44037</c:v>
                </c:pt>
                <c:pt idx="147">
                  <c:v>44038</c:v>
                </c:pt>
                <c:pt idx="148">
                  <c:v>44039</c:v>
                </c:pt>
                <c:pt idx="149">
                  <c:v>44040</c:v>
                </c:pt>
                <c:pt idx="150">
                  <c:v>44041</c:v>
                </c:pt>
                <c:pt idx="151">
                  <c:v>44042</c:v>
                </c:pt>
                <c:pt idx="152">
                  <c:v>44043</c:v>
                </c:pt>
                <c:pt idx="153">
                  <c:v>44044</c:v>
                </c:pt>
                <c:pt idx="154">
                  <c:v>44045</c:v>
                </c:pt>
                <c:pt idx="155">
                  <c:v>44046</c:v>
                </c:pt>
                <c:pt idx="156">
                  <c:v>44047</c:v>
                </c:pt>
                <c:pt idx="157">
                  <c:v>44048</c:v>
                </c:pt>
                <c:pt idx="158">
                  <c:v>44049</c:v>
                </c:pt>
                <c:pt idx="159">
                  <c:v>44050</c:v>
                </c:pt>
                <c:pt idx="160">
                  <c:v>44051</c:v>
                </c:pt>
                <c:pt idx="161">
                  <c:v>44052</c:v>
                </c:pt>
                <c:pt idx="162">
                  <c:v>44053</c:v>
                </c:pt>
                <c:pt idx="163">
                  <c:v>44054</c:v>
                </c:pt>
                <c:pt idx="164">
                  <c:v>44055</c:v>
                </c:pt>
                <c:pt idx="165">
                  <c:v>44056</c:v>
                </c:pt>
                <c:pt idx="166">
                  <c:v>44057</c:v>
                </c:pt>
                <c:pt idx="167">
                  <c:v>44058</c:v>
                </c:pt>
                <c:pt idx="168">
                  <c:v>44059</c:v>
                </c:pt>
                <c:pt idx="169">
                  <c:v>44060</c:v>
                </c:pt>
                <c:pt idx="170">
                  <c:v>44061</c:v>
                </c:pt>
                <c:pt idx="171">
                  <c:v>44062</c:v>
                </c:pt>
                <c:pt idx="172">
                  <c:v>44063</c:v>
                </c:pt>
                <c:pt idx="173">
                  <c:v>44064</c:v>
                </c:pt>
                <c:pt idx="174">
                  <c:v>44065</c:v>
                </c:pt>
                <c:pt idx="175">
                  <c:v>44066</c:v>
                </c:pt>
                <c:pt idx="176">
                  <c:v>44067</c:v>
                </c:pt>
                <c:pt idx="177">
                  <c:v>44068</c:v>
                </c:pt>
                <c:pt idx="178">
                  <c:v>44069</c:v>
                </c:pt>
                <c:pt idx="179">
                  <c:v>44070</c:v>
                </c:pt>
                <c:pt idx="180">
                  <c:v>44071</c:v>
                </c:pt>
                <c:pt idx="181">
                  <c:v>44072</c:v>
                </c:pt>
                <c:pt idx="182">
                  <c:v>44073</c:v>
                </c:pt>
                <c:pt idx="183">
                  <c:v>44074</c:v>
                </c:pt>
                <c:pt idx="184">
                  <c:v>44075</c:v>
                </c:pt>
                <c:pt idx="185">
                  <c:v>44076</c:v>
                </c:pt>
                <c:pt idx="186">
                  <c:v>44077</c:v>
                </c:pt>
                <c:pt idx="187">
                  <c:v>44078</c:v>
                </c:pt>
                <c:pt idx="188">
                  <c:v>44079</c:v>
                </c:pt>
                <c:pt idx="189">
                  <c:v>44080</c:v>
                </c:pt>
                <c:pt idx="190">
                  <c:v>44081</c:v>
                </c:pt>
                <c:pt idx="191">
                  <c:v>44082</c:v>
                </c:pt>
                <c:pt idx="192">
                  <c:v>44083</c:v>
                </c:pt>
                <c:pt idx="193">
                  <c:v>44084</c:v>
                </c:pt>
                <c:pt idx="194">
                  <c:v>44085</c:v>
                </c:pt>
                <c:pt idx="195">
                  <c:v>44086</c:v>
                </c:pt>
                <c:pt idx="196">
                  <c:v>44087</c:v>
                </c:pt>
                <c:pt idx="197">
                  <c:v>44088</c:v>
                </c:pt>
                <c:pt idx="198">
                  <c:v>44089</c:v>
                </c:pt>
                <c:pt idx="199">
                  <c:v>44090</c:v>
                </c:pt>
                <c:pt idx="200">
                  <c:v>44091</c:v>
                </c:pt>
                <c:pt idx="201">
                  <c:v>44092</c:v>
                </c:pt>
                <c:pt idx="202">
                  <c:v>44093</c:v>
                </c:pt>
                <c:pt idx="203">
                  <c:v>44094</c:v>
                </c:pt>
                <c:pt idx="204">
                  <c:v>44095</c:v>
                </c:pt>
                <c:pt idx="205">
                  <c:v>44096</c:v>
                </c:pt>
                <c:pt idx="206">
                  <c:v>44097</c:v>
                </c:pt>
                <c:pt idx="207">
                  <c:v>44098</c:v>
                </c:pt>
                <c:pt idx="208">
                  <c:v>44099</c:v>
                </c:pt>
                <c:pt idx="209">
                  <c:v>44100</c:v>
                </c:pt>
                <c:pt idx="210">
                  <c:v>44101</c:v>
                </c:pt>
                <c:pt idx="211">
                  <c:v>44102</c:v>
                </c:pt>
                <c:pt idx="212">
                  <c:v>44103</c:v>
                </c:pt>
                <c:pt idx="213">
                  <c:v>44104</c:v>
                </c:pt>
                <c:pt idx="214">
                  <c:v>44105</c:v>
                </c:pt>
                <c:pt idx="215">
                  <c:v>44106</c:v>
                </c:pt>
                <c:pt idx="216">
                  <c:v>44107</c:v>
                </c:pt>
                <c:pt idx="217">
                  <c:v>44108</c:v>
                </c:pt>
                <c:pt idx="218">
                  <c:v>44109</c:v>
                </c:pt>
                <c:pt idx="219">
                  <c:v>44110</c:v>
                </c:pt>
                <c:pt idx="220">
                  <c:v>44111</c:v>
                </c:pt>
                <c:pt idx="221">
                  <c:v>44112</c:v>
                </c:pt>
                <c:pt idx="222">
                  <c:v>44113</c:v>
                </c:pt>
                <c:pt idx="223">
                  <c:v>44114</c:v>
                </c:pt>
                <c:pt idx="224">
                  <c:v>44115</c:v>
                </c:pt>
                <c:pt idx="225">
                  <c:v>44116</c:v>
                </c:pt>
                <c:pt idx="226">
                  <c:v>44117</c:v>
                </c:pt>
                <c:pt idx="227">
                  <c:v>44118</c:v>
                </c:pt>
                <c:pt idx="228">
                  <c:v>44119</c:v>
                </c:pt>
                <c:pt idx="229">
                  <c:v>44120</c:v>
                </c:pt>
                <c:pt idx="230">
                  <c:v>44121</c:v>
                </c:pt>
                <c:pt idx="231">
                  <c:v>44122</c:v>
                </c:pt>
                <c:pt idx="232">
                  <c:v>44123</c:v>
                </c:pt>
                <c:pt idx="233">
                  <c:v>44124</c:v>
                </c:pt>
                <c:pt idx="234">
                  <c:v>44125</c:v>
                </c:pt>
                <c:pt idx="235">
                  <c:v>44126</c:v>
                </c:pt>
                <c:pt idx="236">
                  <c:v>44127</c:v>
                </c:pt>
                <c:pt idx="237">
                  <c:v>44128</c:v>
                </c:pt>
                <c:pt idx="238">
                  <c:v>44129</c:v>
                </c:pt>
                <c:pt idx="239">
                  <c:v>44130</c:v>
                </c:pt>
                <c:pt idx="240">
                  <c:v>44131</c:v>
                </c:pt>
              </c:numCache>
            </c:numRef>
          </c:cat>
          <c:val>
            <c:numRef>
              <c:f>Sheet1!$O$2:$O$242</c:f>
              <c:numCache>
                <c:formatCode>General</c:formatCode>
                <c:ptCount val="241"/>
                <c:pt idx="6" formatCode="0.0%">
                  <c:v>0.00713565582127752</c:v>
                </c:pt>
                <c:pt idx="7" formatCode="0.0%">
                  <c:v>0.000206320445904185</c:v>
                </c:pt>
                <c:pt idx="8" formatCode="0.0%">
                  <c:v>-0.00308369482751355</c:v>
                </c:pt>
                <c:pt idx="9" formatCode="0.0%">
                  <c:v>-0.0059516160785158</c:v>
                </c:pt>
                <c:pt idx="10" formatCode="0.0%">
                  <c:v>-0.00871801765560079</c:v>
                </c:pt>
                <c:pt idx="11" formatCode="0.0%">
                  <c:v>-0.00991606345994944</c:v>
                </c:pt>
                <c:pt idx="12" formatCode="0.0%">
                  <c:v>-0.0169165276560241</c:v>
                </c:pt>
                <c:pt idx="13" formatCode="0.0%">
                  <c:v>-0.0190717841158277</c:v>
                </c:pt>
                <c:pt idx="14" formatCode="0.0%">
                  <c:v>-0.0125031960876056</c:v>
                </c:pt>
                <c:pt idx="15" formatCode="0.0%">
                  <c:v>-0.0134412450058782</c:v>
                </c:pt>
                <c:pt idx="16" formatCode="0.0%">
                  <c:v>-0.0137789446396714</c:v>
                </c:pt>
                <c:pt idx="17" formatCode="0.0%">
                  <c:v>-0.015078060876763</c:v>
                </c:pt>
                <c:pt idx="18" formatCode="0.0%">
                  <c:v>-0.0163181930375632</c:v>
                </c:pt>
                <c:pt idx="19" formatCode="0.0%">
                  <c:v>-0.0209694794790672</c:v>
                </c:pt>
                <c:pt idx="20" formatCode="0.0%">
                  <c:v>-0.0259390642586361</c:v>
                </c:pt>
                <c:pt idx="21" formatCode="0.0%">
                  <c:v>-0.031376147237917</c:v>
                </c:pt>
                <c:pt idx="22" formatCode="0.0%">
                  <c:v>-0.0337827372806546</c:v>
                </c:pt>
                <c:pt idx="23" formatCode="0.0%">
                  <c:v>-0.0395546367651437</c:v>
                </c:pt>
                <c:pt idx="24" formatCode="0.0%">
                  <c:v>-0.0436925426928323</c:v>
                </c:pt>
                <c:pt idx="25" formatCode="0.0%">
                  <c:v>-0.0517875621213415</c:v>
                </c:pt>
                <c:pt idx="26" formatCode="0.0%">
                  <c:v>-0.0547132582011461</c:v>
                </c:pt>
                <c:pt idx="27" formatCode="0.0%">
                  <c:v>-0.0562332567840184</c:v>
                </c:pt>
                <c:pt idx="28" formatCode="0.0%">
                  <c:v>-0.0578387701376401</c:v>
                </c:pt>
                <c:pt idx="29" formatCode="0.0%">
                  <c:v>-0.0655829053013618</c:v>
                </c:pt>
                <c:pt idx="30" formatCode="0.0%">
                  <c:v>-0.0676868188874609</c:v>
                </c:pt>
                <c:pt idx="31" formatCode="0.0%">
                  <c:v>-0.0669996686744004</c:v>
                </c:pt>
                <c:pt idx="32" formatCode="0.0%">
                  <c:v>-0.065619921296967</c:v>
                </c:pt>
                <c:pt idx="33" formatCode="0.0%">
                  <c:v>-0.0644015820089105</c:v>
                </c:pt>
                <c:pt idx="34" formatCode="0.0%">
                  <c:v>-0.0653554677344566</c:v>
                </c:pt>
                <c:pt idx="35" formatCode="0.0%">
                  <c:v>-0.0670965052340172</c:v>
                </c:pt>
                <c:pt idx="36" formatCode="0.0%">
                  <c:v>-0.0674100481948838</c:v>
                </c:pt>
                <c:pt idx="37" formatCode="0.0%">
                  <c:v>-0.0693424976657357</c:v>
                </c:pt>
                <c:pt idx="38" formatCode="0.0%">
                  <c:v>-0.0758863355894771</c:v>
                </c:pt>
                <c:pt idx="39" formatCode="0.0%">
                  <c:v>-0.0808204883241342</c:v>
                </c:pt>
                <c:pt idx="40" formatCode="0.0%">
                  <c:v>-0.0790623314631207</c:v>
                </c:pt>
                <c:pt idx="41" formatCode="0.0%">
                  <c:v>-0.0827990322695438</c:v>
                </c:pt>
                <c:pt idx="42" formatCode="0.0%">
                  <c:v>-0.082128602600216</c:v>
                </c:pt>
                <c:pt idx="43" formatCode="0.0%">
                  <c:v>-0.0833323954337002</c:v>
                </c:pt>
                <c:pt idx="44" formatCode="0.0%">
                  <c:v>-0.0830514019457393</c:v>
                </c:pt>
                <c:pt idx="45" formatCode="0.0%">
                  <c:v>-0.0823355844128081</c:v>
                </c:pt>
                <c:pt idx="46" formatCode="0.0%">
                  <c:v>-0.0801819531952429</c:v>
                </c:pt>
                <c:pt idx="47" formatCode="0.0%">
                  <c:v>-0.0814448880645749</c:v>
                </c:pt>
                <c:pt idx="48" formatCode="0.0%">
                  <c:v>-0.0787656789261209</c:v>
                </c:pt>
                <c:pt idx="49" formatCode="0.0%">
                  <c:v>-0.0795834091549409</c:v>
                </c:pt>
                <c:pt idx="50" formatCode="0.0%">
                  <c:v>-0.0799775993571498</c:v>
                </c:pt>
                <c:pt idx="51" formatCode="0.0%">
                  <c:v>-0.0808437023887782</c:v>
                </c:pt>
                <c:pt idx="52" formatCode="0.0%">
                  <c:v>-0.0805193281189203</c:v>
                </c:pt>
                <c:pt idx="53" formatCode="0.0%">
                  <c:v>-0.0794181937936708</c:v>
                </c:pt>
                <c:pt idx="54" formatCode="0.0%">
                  <c:v>-0.0808897170346361</c:v>
                </c:pt>
                <c:pt idx="55" formatCode="0.0%">
                  <c:v>-0.0816940274671463</c:v>
                </c:pt>
                <c:pt idx="56" formatCode="0.0%">
                  <c:v>-0.0791290188215138</c:v>
                </c:pt>
                <c:pt idx="57" formatCode="0.0%">
                  <c:v>-0.0763296849840891</c:v>
                </c:pt>
                <c:pt idx="58" formatCode="0.0%">
                  <c:v>-0.0751930935586472</c:v>
                </c:pt>
                <c:pt idx="59" formatCode="0.0%">
                  <c:v>-0.0737244843047165</c:v>
                </c:pt>
                <c:pt idx="60" formatCode="0.0%">
                  <c:v>-0.0729247067467998</c:v>
                </c:pt>
                <c:pt idx="61" formatCode="0.0%">
                  <c:v>-0.0792188259312255</c:v>
                </c:pt>
                <c:pt idx="62" formatCode="0.0%">
                  <c:v>-0.0863702555635314</c:v>
                </c:pt>
                <c:pt idx="63" formatCode="0.0%">
                  <c:v>-0.0990240274955562</c:v>
                </c:pt>
                <c:pt idx="64" formatCode="0.0%">
                  <c:v>-0.106473853484661</c:v>
                </c:pt>
                <c:pt idx="65" formatCode="0.0%">
                  <c:v>-0.113129356614522</c:v>
                </c:pt>
                <c:pt idx="66" formatCode="0.0%">
                  <c:v>-0.118224365676133</c:v>
                </c:pt>
                <c:pt idx="67" formatCode="0.0%">
                  <c:v>-0.125039925063754</c:v>
                </c:pt>
                <c:pt idx="68" formatCode="0.0%">
                  <c:v>-0.124159012677501</c:v>
                </c:pt>
                <c:pt idx="69" formatCode="0.0%">
                  <c:v>-0.122037320254009</c:v>
                </c:pt>
                <c:pt idx="70" formatCode="0.0%">
                  <c:v>-0.118354844432478</c:v>
                </c:pt>
                <c:pt idx="71" formatCode="0.0%">
                  <c:v>-0.114559354819702</c:v>
                </c:pt>
                <c:pt idx="72" formatCode="0.0%">
                  <c:v>-0.11240693074305</c:v>
                </c:pt>
                <c:pt idx="73" formatCode="0.0%">
                  <c:v>-0.112792480490655</c:v>
                </c:pt>
                <c:pt idx="74" formatCode="0.0%">
                  <c:v>-0.110045975034361</c:v>
                </c:pt>
                <c:pt idx="75" formatCode="0.0%">
                  <c:v>-0.112083038022502</c:v>
                </c:pt>
                <c:pt idx="76" formatCode="0.0%">
                  <c:v>-0.112491025095834</c:v>
                </c:pt>
                <c:pt idx="77" formatCode="0.0%">
                  <c:v>-0.109239687014546</c:v>
                </c:pt>
                <c:pt idx="78" formatCode="0.0%">
                  <c:v>-0.107941638448732</c:v>
                </c:pt>
                <c:pt idx="79" formatCode="0.0%">
                  <c:v>-0.106540715128962</c:v>
                </c:pt>
                <c:pt idx="80" formatCode="0.0%">
                  <c:v>-0.105593674679036</c:v>
                </c:pt>
                <c:pt idx="81" formatCode="0.0%">
                  <c:v>-0.104529595589031</c:v>
                </c:pt>
                <c:pt idx="82" formatCode="0.0%">
                  <c:v>-0.100347434274648</c:v>
                </c:pt>
                <c:pt idx="83" formatCode="0.0%">
                  <c:v>-0.0984248852162932</c:v>
                </c:pt>
                <c:pt idx="84" formatCode="0.0%">
                  <c:v>-0.098686604762534</c:v>
                </c:pt>
                <c:pt idx="85" formatCode="0.0%">
                  <c:v>-0.0954934421484485</c:v>
                </c:pt>
                <c:pt idx="86" formatCode="0.0%">
                  <c:v>-0.0903355984461865</c:v>
                </c:pt>
                <c:pt idx="87" formatCode="0.0%">
                  <c:v>-0.0830335190242843</c:v>
                </c:pt>
                <c:pt idx="88" formatCode="0.0%">
                  <c:v>-0.0779409239877069</c:v>
                </c:pt>
                <c:pt idx="89" formatCode="0.0%">
                  <c:v>-0.0719630755579819</c:v>
                </c:pt>
                <c:pt idx="90" formatCode="0.0%">
                  <c:v>-0.0685684809233055</c:v>
                </c:pt>
                <c:pt idx="91" formatCode="0.0%">
                  <c:v>-0.0673695892377396</c:v>
                </c:pt>
                <c:pt idx="92" formatCode="0.0%">
                  <c:v>-0.0714043175368491</c:v>
                </c:pt>
                <c:pt idx="93" formatCode="0.0%">
                  <c:v>-0.0762418683109382</c:v>
                </c:pt>
                <c:pt idx="94" formatCode="0.0%">
                  <c:v>-0.0838961781108924</c:v>
                </c:pt>
                <c:pt idx="95" formatCode="0.0%">
                  <c:v>-0.088128090735725</c:v>
                </c:pt>
                <c:pt idx="96" formatCode="0.0%">
                  <c:v>-0.089842287719388</c:v>
                </c:pt>
                <c:pt idx="97" formatCode="0.0%">
                  <c:v>-0.0898947655831285</c:v>
                </c:pt>
                <c:pt idx="98" formatCode="0.0%">
                  <c:v>-0.0889846603881938</c:v>
                </c:pt>
                <c:pt idx="99" formatCode="0.0%">
                  <c:v>-0.0828825604806679</c:v>
                </c:pt>
                <c:pt idx="100" formatCode="0.0%">
                  <c:v>-0.0763718757871331</c:v>
                </c:pt>
                <c:pt idx="101" formatCode="0.0%">
                  <c:v>-0.0666276186749748</c:v>
                </c:pt>
                <c:pt idx="102" formatCode="0.0%">
                  <c:v>-0.0636037769373682</c:v>
                </c:pt>
                <c:pt idx="103" formatCode="0.0%">
                  <c:v>-0.0630059191599048</c:v>
                </c:pt>
                <c:pt idx="104" formatCode="0.0%">
                  <c:v>-0.0630180465920894</c:v>
                </c:pt>
                <c:pt idx="105" formatCode="0.0%">
                  <c:v>-0.0620262034422346</c:v>
                </c:pt>
                <c:pt idx="106" formatCode="0.0%">
                  <c:v>-0.0610365614101658</c:v>
                </c:pt>
                <c:pt idx="107" formatCode="0.0%">
                  <c:v>-0.0603669660572472</c:v>
                </c:pt>
                <c:pt idx="108" formatCode="0.0%">
                  <c:v>-0.0632549548007804</c:v>
                </c:pt>
                <c:pt idx="109" formatCode="0.0%">
                  <c:v>-0.0622899127362166</c:v>
                </c:pt>
                <c:pt idx="110" formatCode="0.0%">
                  <c:v>-0.0610399974291064</c:v>
                </c:pt>
                <c:pt idx="111" formatCode="0.0%">
                  <c:v>-0.060148676785821</c:v>
                </c:pt>
                <c:pt idx="112" formatCode="0.0%">
                  <c:v>-0.0591347241304426</c:v>
                </c:pt>
                <c:pt idx="113" formatCode="0.0%">
                  <c:v>-0.0577950852087964</c:v>
                </c:pt>
                <c:pt idx="114" formatCode="0.0%">
                  <c:v>-0.0569660425308037</c:v>
                </c:pt>
                <c:pt idx="115" formatCode="0.0%">
                  <c:v>-0.0561847171779613</c:v>
                </c:pt>
                <c:pt idx="116" formatCode="0.0%">
                  <c:v>-0.0567678580115158</c:v>
                </c:pt>
                <c:pt idx="117" formatCode="0.0%">
                  <c:v>-0.0585642302505048</c:v>
                </c:pt>
                <c:pt idx="118" formatCode="0.0%">
                  <c:v>-0.0603244471989158</c:v>
                </c:pt>
                <c:pt idx="119" formatCode="0.0%">
                  <c:v>-0.0603765411429374</c:v>
                </c:pt>
                <c:pt idx="120" formatCode="0.0%">
                  <c:v>-0.0622178385754591</c:v>
                </c:pt>
                <c:pt idx="121" formatCode="0.0%">
                  <c:v>-0.0634810915190716</c:v>
                </c:pt>
                <c:pt idx="122" formatCode="0.0%">
                  <c:v>-0.0628262762972545</c:v>
                </c:pt>
                <c:pt idx="123" formatCode="0.0%">
                  <c:v>-0.0611990087853539</c:v>
                </c:pt>
                <c:pt idx="124" formatCode="0.0%">
                  <c:v>-0.0560622569633579</c:v>
                </c:pt>
                <c:pt idx="125" formatCode="0.0%">
                  <c:v>-0.0510807562265882</c:v>
                </c:pt>
                <c:pt idx="126" formatCode="0.0%">
                  <c:v>-0.0496593971023874</c:v>
                </c:pt>
                <c:pt idx="127" formatCode="0.0%">
                  <c:v>-0.0501813730527318</c:v>
                </c:pt>
                <c:pt idx="128" formatCode="0.0%">
                  <c:v>-0.0493586562646078</c:v>
                </c:pt>
                <c:pt idx="129" formatCode="0.0%">
                  <c:v>-0.0458984991359542</c:v>
                </c:pt>
                <c:pt idx="130" formatCode="0.0%">
                  <c:v>-0.0414394485770851</c:v>
                </c:pt>
                <c:pt idx="131" formatCode="0.0%">
                  <c:v>-0.0423474559916107</c:v>
                </c:pt>
                <c:pt idx="132" formatCode="0.0%">
                  <c:v>-0.0437173151745027</c:v>
                </c:pt>
                <c:pt idx="133" formatCode="0.0%">
                  <c:v>-0.0447011105520671</c:v>
                </c:pt>
                <c:pt idx="134" formatCode="0.0%">
                  <c:v>-0.0417422697365187</c:v>
                </c:pt>
                <c:pt idx="135" formatCode="0.0%">
                  <c:v>-0.0407158239463497</c:v>
                </c:pt>
                <c:pt idx="136" formatCode="0.0%">
                  <c:v>-0.0411654943693652</c:v>
                </c:pt>
                <c:pt idx="137" formatCode="0.0%">
                  <c:v>-0.0428344904970617</c:v>
                </c:pt>
                <c:pt idx="138" formatCode="0.0%">
                  <c:v>-0.0415687129208725</c:v>
                </c:pt>
                <c:pt idx="139" formatCode="0.0%">
                  <c:v>-0.0396845820130235</c:v>
                </c:pt>
                <c:pt idx="140" formatCode="0.0%">
                  <c:v>-0.0379012435202068</c:v>
                </c:pt>
                <c:pt idx="141" formatCode="0.0%">
                  <c:v>-0.0377262142678377</c:v>
                </c:pt>
                <c:pt idx="142" formatCode="0.0%">
                  <c:v>-0.0380620542035557</c:v>
                </c:pt>
                <c:pt idx="143" formatCode="0.0%">
                  <c:v>-0.0374631093153953</c:v>
                </c:pt>
                <c:pt idx="144" formatCode="0.0%">
                  <c:v>-0.0366156363252708</c:v>
                </c:pt>
                <c:pt idx="145" formatCode="0.0%">
                  <c:v>-0.0366995752277533</c:v>
                </c:pt>
                <c:pt idx="146" formatCode="0.0%">
                  <c:v>-0.0348784885897572</c:v>
                </c:pt>
                <c:pt idx="147" formatCode="0.0%">
                  <c:v>-0.0333767897140931</c:v>
                </c:pt>
                <c:pt idx="148" formatCode="0.0%">
                  <c:v>-0.0330277577826461</c:v>
                </c:pt>
                <c:pt idx="149" formatCode="0.0%">
                  <c:v>-0.031910974562928</c:v>
                </c:pt>
                <c:pt idx="150" formatCode="0.0%">
                  <c:v>-0.0327289524080109</c:v>
                </c:pt>
                <c:pt idx="151" formatCode="0.0%">
                  <c:v>-0.0345332294894454</c:v>
                </c:pt>
                <c:pt idx="152" formatCode="0.0%">
                  <c:v>-0.0362835638577018</c:v>
                </c:pt>
                <c:pt idx="153" formatCode="0.0%">
                  <c:v>-0.0392392212361089</c:v>
                </c:pt>
                <c:pt idx="154" formatCode="0.0%">
                  <c:v>-0.0399281546178035</c:v>
                </c:pt>
                <c:pt idx="155" formatCode="0.0%">
                  <c:v>-0.0408388255993515</c:v>
                </c:pt>
                <c:pt idx="156" formatCode="0.0%">
                  <c:v>-0.0460155800279799</c:v>
                </c:pt>
                <c:pt idx="157" formatCode="0.0%">
                  <c:v>-0.0490310610248421</c:v>
                </c:pt>
                <c:pt idx="158" formatCode="0.0%">
                  <c:v>-0.0505069815325416</c:v>
                </c:pt>
                <c:pt idx="159" formatCode="0.0%">
                  <c:v>-0.0502860546942813</c:v>
                </c:pt>
                <c:pt idx="160" formatCode="0.0%">
                  <c:v>-0.0491898319367153</c:v>
                </c:pt>
                <c:pt idx="161" formatCode="0.0%">
                  <c:v>-0.0468695774071163</c:v>
                </c:pt>
                <c:pt idx="162" formatCode="0.0%">
                  <c:v>-0.0446199443333202</c:v>
                </c:pt>
                <c:pt idx="163" formatCode="0.0%">
                  <c:v>-0.0379459886751263</c:v>
                </c:pt>
                <c:pt idx="164" formatCode="0.0%">
                  <c:v>-0.0339974954104733</c:v>
                </c:pt>
                <c:pt idx="165" formatCode="0.0%">
                  <c:v>-0.0330589979580252</c:v>
                </c:pt>
                <c:pt idx="166" formatCode="0.0%">
                  <c:v>-0.0326692589068084</c:v>
                </c:pt>
                <c:pt idx="167" formatCode="0.0%">
                  <c:v>-0.0357285617107389</c:v>
                </c:pt>
                <c:pt idx="168" formatCode="0.0%">
                  <c:v>-0.0390600918439995</c:v>
                </c:pt>
                <c:pt idx="169" formatCode="0.0%">
                  <c:v>-0.0400318935376748</c:v>
                </c:pt>
                <c:pt idx="170" formatCode="0.0%">
                  <c:v>-0.0421620096707309</c:v>
                </c:pt>
                <c:pt idx="171" formatCode="0.0%">
                  <c:v>-0.0437225583415376</c:v>
                </c:pt>
                <c:pt idx="172" formatCode="0.0%">
                  <c:v>-0.0413051831706437</c:v>
                </c:pt>
                <c:pt idx="173" formatCode="0.0%">
                  <c:v>-0.0407503721158672</c:v>
                </c:pt>
                <c:pt idx="174" formatCode="0.0%">
                  <c:v>-0.0376383734693012</c:v>
                </c:pt>
                <c:pt idx="175" formatCode="0.0%">
                  <c:v>-0.0370093509339246</c:v>
                </c:pt>
                <c:pt idx="176" formatCode="0.0%">
                  <c:v>-0.0365779884459687</c:v>
                </c:pt>
                <c:pt idx="177" formatCode="0.0%">
                  <c:v>-0.0368446074667929</c:v>
                </c:pt>
                <c:pt idx="178" formatCode="0.0%">
                  <c:v>-0.0384440124656105</c:v>
                </c:pt>
                <c:pt idx="179" formatCode="0.0%">
                  <c:v>-0.0399965587008917</c:v>
                </c:pt>
                <c:pt idx="180" formatCode="0.0%">
                  <c:v>-0.0409448139523996</c:v>
                </c:pt>
                <c:pt idx="181" formatCode="0.0%">
                  <c:v>-0.0435327792753638</c:v>
                </c:pt>
                <c:pt idx="182" formatCode="0.0%">
                  <c:v>-0.0456721771705708</c:v>
                </c:pt>
                <c:pt idx="183" formatCode="0.0%">
                  <c:v>-0.0486650661769478</c:v>
                </c:pt>
                <c:pt idx="184" formatCode="0.0%">
                  <c:v>-0.0472761690935509</c:v>
                </c:pt>
                <c:pt idx="185" formatCode="0.0%">
                  <c:v>-0.0448859842160263</c:v>
                </c:pt>
                <c:pt idx="186" formatCode="0.0%">
                  <c:v>-0.0444692743506323</c:v>
                </c:pt>
                <c:pt idx="187" formatCode="0.0%">
                  <c:v>-0.0444038985365947</c:v>
                </c:pt>
                <c:pt idx="188" formatCode="0.0%">
                  <c:v>-0.0452800928573071</c:v>
                </c:pt>
                <c:pt idx="189" formatCode="0.0%">
                  <c:v>-0.0420703363702859</c:v>
                </c:pt>
                <c:pt idx="190" formatCode="0.0%">
                  <c:v>-0.0370008160450798</c:v>
                </c:pt>
                <c:pt idx="191" formatCode="0.0%">
                  <c:v>-0.0373848056043675</c:v>
                </c:pt>
                <c:pt idx="192" formatCode="0.0%">
                  <c:v>-0.0364887690525314</c:v>
                </c:pt>
                <c:pt idx="193" formatCode="0.0%">
                  <c:v>-0.0350842562742788</c:v>
                </c:pt>
                <c:pt idx="194" formatCode="0.0%">
                  <c:v>-0.0332573280970587</c:v>
                </c:pt>
                <c:pt idx="195" formatCode="0.0%">
                  <c:v>-0.0294943526187218</c:v>
                </c:pt>
                <c:pt idx="196" formatCode="0.0%">
                  <c:v>-0.0292094426386144</c:v>
                </c:pt>
                <c:pt idx="197" formatCode="0.0%">
                  <c:v>-0.033119072098678</c:v>
                </c:pt>
                <c:pt idx="198" formatCode="0.0%">
                  <c:v>-0.038296769767276</c:v>
                </c:pt>
                <c:pt idx="199" formatCode="0.0%">
                  <c:v>-0.0429759142274358</c:v>
                </c:pt>
                <c:pt idx="200" formatCode="0.0%">
                  <c:v>-0.0460080400491313</c:v>
                </c:pt>
                <c:pt idx="201" formatCode="0.0%">
                  <c:v>-0.0510134001922231</c:v>
                </c:pt>
                <c:pt idx="202" formatCode="0.0%">
                  <c:v>-0.0587564436535918</c:v>
                </c:pt>
                <c:pt idx="203" formatCode="0.0%">
                  <c:v>-0.0665154420812667</c:v>
                </c:pt>
                <c:pt idx="204" formatCode="0.0%">
                  <c:v>-0.0722564884377275</c:v>
                </c:pt>
                <c:pt idx="205" formatCode="0.0%">
                  <c:v>-0.0729886957336674</c:v>
                </c:pt>
                <c:pt idx="206" formatCode="0.0%">
                  <c:v>-0.0750961784121749</c:v>
                </c:pt>
                <c:pt idx="207" formatCode="0.0%">
                  <c:v>-0.0783359701065663</c:v>
                </c:pt>
                <c:pt idx="208" formatCode="0.0%">
                  <c:v>-0.077329397845166</c:v>
                </c:pt>
                <c:pt idx="209" formatCode="0.0%">
                  <c:v>-0.0737550639933974</c:v>
                </c:pt>
                <c:pt idx="210" formatCode="0.0%">
                  <c:v>-0.0715825868106497</c:v>
                </c:pt>
                <c:pt idx="211" formatCode="0.0%">
                  <c:v>-0.0682136430207507</c:v>
                </c:pt>
                <c:pt idx="212" formatCode="0.0%">
                  <c:v>-0.0670953062875265</c:v>
                </c:pt>
                <c:pt idx="213" formatCode="0.0%">
                  <c:v>-0.0668812097902651</c:v>
                </c:pt>
                <c:pt idx="214" formatCode="0.0%">
                  <c:v>-0.0643612971641655</c:v>
                </c:pt>
                <c:pt idx="215" formatCode="0.0%">
                  <c:v>-0.0652429854452135</c:v>
                </c:pt>
                <c:pt idx="216" formatCode="0.0%">
                  <c:v>-0.0649198377504125</c:v>
                </c:pt>
                <c:pt idx="217" formatCode="0.0%">
                  <c:v>-0.0621743636741695</c:v>
                </c:pt>
                <c:pt idx="218" formatCode="0.0%">
                  <c:v>-0.0609790893645563</c:v>
                </c:pt>
                <c:pt idx="219" formatCode="0.0%">
                  <c:v>-0.0577394960310578</c:v>
                </c:pt>
                <c:pt idx="220" formatCode="0.0%">
                  <c:v>-0.0555157182370817</c:v>
                </c:pt>
                <c:pt idx="221" formatCode="0.0%">
                  <c:v>-0.0555998026846235</c:v>
                </c:pt>
                <c:pt idx="222" formatCode="0.0%">
                  <c:v>-0.0546226407907229</c:v>
                </c:pt>
                <c:pt idx="223" formatCode="0.0%">
                  <c:v>-0.0527587777401272</c:v>
                </c:pt>
                <c:pt idx="224" formatCode="0.0%">
                  <c:v>-0.0510419416377184</c:v>
                </c:pt>
                <c:pt idx="225" formatCode="0.0%">
                  <c:v>-0.0491196420383418</c:v>
                </c:pt>
                <c:pt idx="226" formatCode="0.0%">
                  <c:v>-0.0489610443740452</c:v>
                </c:pt>
                <c:pt idx="227" formatCode="0.0%">
                  <c:v>-0.04771974625746</c:v>
                </c:pt>
                <c:pt idx="228" formatCode="0.0%">
                  <c:v>-0.0466015177558936</c:v>
                </c:pt>
                <c:pt idx="229" formatCode="0.0%">
                  <c:v>-0.0460309681592774</c:v>
                </c:pt>
                <c:pt idx="230" formatCode="0.0%">
                  <c:v>-0.0469092925048005</c:v>
                </c:pt>
                <c:pt idx="231" formatCode="0.0%">
                  <c:v>-0.0454152731637605</c:v>
                </c:pt>
                <c:pt idx="232" formatCode="0.0%">
                  <c:v>-0.0454190483359595</c:v>
                </c:pt>
                <c:pt idx="233" formatCode="0.0%">
                  <c:v>-0.0441069895804814</c:v>
                </c:pt>
                <c:pt idx="234" formatCode="0.0%">
                  <c:v>-0.0420949392502622</c:v>
                </c:pt>
                <c:pt idx="235" formatCode="0.0%">
                  <c:v>-0.0417886171876429</c:v>
                </c:pt>
                <c:pt idx="236" formatCode="0.0%">
                  <c:v>-0.039544426578173</c:v>
                </c:pt>
                <c:pt idx="237" formatCode="0.0%">
                  <c:v>-0.0372493157450804</c:v>
                </c:pt>
                <c:pt idx="238" formatCode="0.0%">
                  <c:v>-0.0370136586939481</c:v>
                </c:pt>
                <c:pt idx="239" formatCode="0.0%">
                  <c:v>-0.0349706205207004</c:v>
                </c:pt>
                <c:pt idx="240" formatCode="0.0%">
                  <c:v>-0.0312836397490721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75-4ED4-9C9B-8975D2129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966457104"/>
        <c:axId val="966455792"/>
      </c:lineChart>
      <c:dateAx>
        <c:axId val="96645710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;@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966455792"/>
        <c:crosses val="autoZero"/>
        <c:auto val="0"/>
        <c:lblOffset/>
        <c:majorUnit val="14"/>
      </c:dateAx>
      <c:valAx>
        <c:axId val="96645579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000" b="0" i="0" u="none" strike="noStrike" kern="1200" baseline="0" smtId="4294967295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pPr>
            <a:endParaRPr sz="2000" b="0" i="0" u="none" strike="noStrike" kern="1200" baseline="0" smtId="4294967295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c:txPr>
        <c:crossAx val="966457104"/>
        <c:crosses val="autoZero"/>
        <c:crossBetween val="between"/>
        <c:majorUnit val="0.040000000000000008"/>
      </c:valAx>
      <c:valAx>
        <c:axId val="730640160"/>
        <c:scaling>
          <c:orientation/>
          <c:max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30636552"/>
        <c:crosses val="max"/>
        <c:crossBetween val="between"/>
      </c:valAx>
      <c:catAx>
        <c:axId val="730636552"/>
        <c:scaling>
          <c:orientation/>
        </c:scaling>
        <c:delete val="1"/>
        <c:axPos val="b"/>
        <c:majorTickMark val="out"/>
        <c:minorTickMark val="none"/>
        <c:crossAx val="730640160"/>
        <c:auto val="0"/>
        <c:lblAlgn val="ctr"/>
        <c:lblOffset/>
        <c:noMultiLvlLbl val="0"/>
      </c:catAx>
      <c:spPr>
        <a:solidFill>
          <a:schemeClr val="bg1">
            <a:alpha val="37000"/>
          </a:schemeClr>
        </a:solidFill>
        <a:ln>
          <a:noFill/>
        </a:ln>
        <a:effectLst/>
      </c:spPr>
    </c:plotArea>
    <c:legend>
      <c:legendPos/>
      <c:layout>
        <c:manualLayout>
          <c:xMode val="edge"/>
          <c:yMode val="edge"/>
          <c:x val="0.61357700824737549"/>
          <c:y val="0.69229292869567871"/>
          <c:w val="0.34388968348503113"/>
          <c:h val="0.2047783136367797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400" smtId="4294967295"/>
      </a:pPr>
      <a:endParaRPr sz="14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0B7C-B94E-485C-8442-6B87C6475A8C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CCE3-F0EE-4F1E-9F94-2EBCA9AB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47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7935-820C-4D3A-B863-2AC8F5332515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24D1D-97EA-4D98-A8D5-816B51E2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44E3-1BE9-4D82-896C-E225626C88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1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Updated Dec,</a:t>
            </a:r>
            <a:r>
              <a:rPr lang="en-US" baseline="0" smtClean="0"/>
              <a:t> 2019 – Creative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44E3-1BE9-4D82-896C-E225626C88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2BAA-0630-4326-87C8-DDD765C3A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2BAA-0630-4326-87C8-DDD765C3A1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55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7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25639" indent="-27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16368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562915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09463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456010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02557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349104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795652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7D842-5462-4BD0-8DA6-63DB56F16F8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>
                <a:latin typeface="Arial"/>
              </a:rPr>
              <a:t>David Kimmel Updated Feb. </a:t>
            </a:r>
            <a:r>
              <a:rPr lang="en-US" altLang="en-US" sz="2000" smtClean="0">
                <a:latin typeface="Arial"/>
              </a:rPr>
              <a:t>2020</a:t>
            </a:r>
            <a:endParaRPr lang="en-US" altLang="en-US" sz="2000">
              <a:latin typeface="Arial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Arial"/>
            </a:endParaRPr>
          </a:p>
          <a:p>
            <a:pPr defTabSz="893094">
              <a:spcBef>
                <a:spcPct val="0"/>
              </a:spcBef>
              <a:defRPr/>
            </a:pPr>
            <a:r>
              <a:rPr lang="en-US" altLang="en-US" sz="2000">
                <a:latin typeface="Arial"/>
              </a:rPr>
              <a:t>Note: updated territory number was pulled using the GIS tool, which is a more accurate.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18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57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mtClean="0"/>
              <a:t>This map illustrates the 9 major North American RTOs or ISOs.  PJM is located in the eastern part of the United States and is highlighted in purple on this map.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C0EDC-B605-4A27-9E9B-28DFDC15B82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5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smtClean="0"/>
              <a:t>Peak impacts had eased through the Summer, accelerated in early Fall as the impact of heightened weather sensitivity fades, and are now showing some signs of easing once more. 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smtClean="0"/>
              <a:t>July to August weekday impacts came in 1.9% less (~2,600 MW) than what we would have anticipated. Thus far in October, this figure stands at 4.6% (~4,150 MW) with more recent observations in the 2 - 4% range. 	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smtClean="0"/>
              <a:t>Energy impacts show the same trend. July to August energy peaks were 4.1% and in October so far have been 4.4% with more recent observations in the 2 - 4% range.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smtClean="0"/>
              <a:t>Consider these estimates to be a guide not a rule.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7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0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4D1D-97EA-4D98-A8D5-816B51E261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520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©2020</a:t>
            </a:r>
            <a:endParaRPr lang="en-US" alt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322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4303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255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80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50675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277600" cy="4572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08849"/>
            <a:ext cx="11277600" cy="6392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12963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1.wmf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©2020</a:t>
            </a:r>
            <a:endParaRPr lang="en-US" alt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iming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chart" Target="../charts/char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chart" Target="../charts/chart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PJM’s Experience with COVID-19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8393" y="3593691"/>
            <a:ext cx="635847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P</a:t>
            </a:r>
            <a:r>
              <a:rPr lang="en-US" sz="2300" smtClean="0"/>
              <a:t>aul McGlynn</a:t>
            </a:r>
          </a:p>
          <a:p>
            <a:r>
              <a:rPr lang="en-US" sz="2300" smtClean="0"/>
              <a:t>Executive Director – System Operations</a:t>
            </a:r>
          </a:p>
          <a:p>
            <a:r>
              <a:rPr lang="en-US" sz="2300" smtClean="0"/>
              <a:t>PJM Interconnection</a:t>
            </a:r>
          </a:p>
          <a:p>
            <a:endParaRPr lang="en-US" sz="2300"/>
          </a:p>
          <a:p>
            <a:r>
              <a:rPr lang="en-US" sz="2300" smtClean="0"/>
              <a:t>National Association of State Utility Consumer Advocates</a:t>
            </a:r>
          </a:p>
          <a:p>
            <a:r>
              <a:rPr lang="en-US" sz="2300" smtClean="0"/>
              <a:t>Nov. 9, 2020</a:t>
            </a: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25465981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PJM TO Zone Map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2302"/>
          <a:stretch>
            <a:fillRect/>
          </a:stretch>
        </p:blipFill>
        <p:spPr bwMode="auto">
          <a:xfrm>
            <a:off x="577683" y="856489"/>
            <a:ext cx="11067123" cy="52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4018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Isosceles Triangle 48"/>
          <p:cNvSpPr/>
          <p:nvPr/>
        </p:nvSpPr>
        <p:spPr>
          <a:xfrm rot="10800000">
            <a:off x="1114646" y="3240483"/>
            <a:ext cx="551203" cy="2561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0800000">
            <a:off x="3348556" y="3247107"/>
            <a:ext cx="551203" cy="25611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5621507" y="2536305"/>
            <a:ext cx="551203" cy="2561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/>
          <p:cNvSpPr/>
          <p:nvPr/>
        </p:nvSpPr>
        <p:spPr>
          <a:xfrm rot="10800000">
            <a:off x="7944844" y="3240483"/>
            <a:ext cx="551203" cy="2561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10068561" y="2541929"/>
            <a:ext cx="551203" cy="2561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92" y="185020"/>
            <a:ext cx="10966768" cy="639429"/>
          </a:xfrm>
        </p:spPr>
        <p:txBody>
          <a:bodyPr/>
          <a:lstStyle/>
          <a:p>
            <a:r>
              <a:rPr lang="en-US" smtClean="0"/>
              <a:t>PJM Response - Timeline</a:t>
            </a: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9944" y="3409554"/>
            <a:ext cx="2208202" cy="23999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82784" tIns="91392" rIns="182784" bIns="91392">
            <a:spAutoFit/>
          </a:bodyPr>
          <a:lstStyle/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Eliminated </a:t>
            </a:r>
            <a:r>
              <a:rPr lang="en-US" smtClean="0">
                <a:latin typeface="Arial Narrow" pitchFamily="34" charset="0"/>
              </a:rPr>
              <a:t>international </a:t>
            </a:r>
            <a:r>
              <a:rPr lang="en-US">
                <a:latin typeface="Arial Narrow" pitchFamily="34" charset="0"/>
              </a:rPr>
              <a:t>business travel &amp; </a:t>
            </a:r>
            <a:r>
              <a:rPr lang="en-US" smtClean="0">
                <a:latin typeface="Arial Narrow" pitchFamily="34" charset="0"/>
              </a:rPr>
              <a:t>international </a:t>
            </a:r>
            <a:r>
              <a:rPr lang="en-US">
                <a:latin typeface="Arial Narrow" pitchFamily="34" charset="0"/>
              </a:rPr>
              <a:t>visits 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Began to track personal international travel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Enhanced cleaning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90166" y="3409554"/>
            <a:ext cx="2380668" cy="23999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182784" tIns="91392" rIns="182784" bIns="91392">
            <a:spAutoFit/>
          </a:bodyPr>
          <a:lstStyle/>
          <a:p>
            <a:pPr marL="172934" indent="-172934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Suspended all </a:t>
            </a:r>
            <a:r>
              <a:rPr lang="en-US" smtClean="0">
                <a:latin typeface="Arial Narrow" pitchFamily="34" charset="0"/>
              </a:rPr>
              <a:t>PJM travel</a:t>
            </a:r>
            <a:endParaRPr lang="en-US">
              <a:latin typeface="Arial Narrow" pitchFamily="34" charset="0"/>
            </a:endParaRPr>
          </a:p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Implemented 14-day self-quarantine for personal </a:t>
            </a:r>
            <a:r>
              <a:rPr lang="en-US">
                <a:latin typeface="Arial Narrow" pitchFamily="34" charset="0"/>
              </a:rPr>
              <a:t>i</a:t>
            </a:r>
            <a:r>
              <a:rPr lang="en-US" smtClean="0">
                <a:latin typeface="Arial Narrow" pitchFamily="34" charset="0"/>
              </a:rPr>
              <a:t>nternational </a:t>
            </a:r>
            <a:r>
              <a:rPr lang="en-US">
                <a:latin typeface="Arial Narrow" pitchFamily="34" charset="0"/>
              </a:rPr>
              <a:t>travelers</a:t>
            </a:r>
          </a:p>
          <a:p>
            <a:pPr marL="172934" indent="-172934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Required reporting  and tracking of illness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401528" y="764275"/>
            <a:ext cx="3619973" cy="1846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182784" tIns="91392" rIns="182784" bIns="91392" anchor="ctr" anchorCtr="0">
            <a:spAutoFit/>
          </a:bodyPr>
          <a:lstStyle/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Implemented third </a:t>
            </a:r>
            <a:r>
              <a:rPr lang="en-US">
                <a:latin typeface="Arial Narrow" pitchFamily="34" charset="0"/>
              </a:rPr>
              <a:t>control </a:t>
            </a:r>
            <a:r>
              <a:rPr lang="en-US" smtClean="0">
                <a:latin typeface="Arial Narrow" pitchFamily="34" charset="0"/>
              </a:rPr>
              <a:t>room</a:t>
            </a:r>
          </a:p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Sequestered team of operators</a:t>
            </a:r>
            <a:endParaRPr lang="en-US">
              <a:latin typeface="Arial Narrow" pitchFamily="34" charset="0"/>
            </a:endParaRPr>
          </a:p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Initiated Bench Operator program</a:t>
            </a:r>
            <a:endParaRPr lang="en-US">
              <a:latin typeface="Arial Narrow" pitchFamily="34" charset="0"/>
            </a:endParaRPr>
          </a:p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Started return-to-work planning</a:t>
            </a:r>
          </a:p>
          <a:p>
            <a:pPr marL="172934" indent="-17293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Converted mezzanine </a:t>
            </a:r>
            <a:r>
              <a:rPr lang="en-US">
                <a:latin typeface="Arial Narrow" pitchFamily="34" charset="0"/>
              </a:rPr>
              <a:t>to Physical Security Perimeter (</a:t>
            </a:r>
            <a:r>
              <a:rPr lang="en-US" smtClean="0">
                <a:latin typeface="Arial Narrow" pitchFamily="34" charset="0"/>
              </a:rPr>
              <a:t>REs)</a:t>
            </a:r>
            <a:endParaRPr lang="en-US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54092" y="850513"/>
            <a:ext cx="4513399" cy="17538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31635" indent="-231635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Canceled </a:t>
            </a:r>
            <a:r>
              <a:rPr lang="en-US">
                <a:latin typeface="Arial Narrow" pitchFamily="34" charset="0"/>
              </a:rPr>
              <a:t>all non-essential meetings on-site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Social distancing implemented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Separation/isolation </a:t>
            </a:r>
            <a:r>
              <a:rPr lang="en-US">
                <a:latin typeface="Arial Narrow" pitchFamily="34" charset="0"/>
              </a:rPr>
              <a:t>of </a:t>
            </a:r>
            <a:r>
              <a:rPr lang="en-US" smtClean="0">
                <a:latin typeface="Arial Narrow" pitchFamily="34" charset="0"/>
              </a:rPr>
              <a:t>control </a:t>
            </a:r>
            <a:r>
              <a:rPr lang="en-US">
                <a:latin typeface="Arial Narrow" pitchFamily="34" charset="0"/>
              </a:rPr>
              <a:t>r</a:t>
            </a:r>
            <a:r>
              <a:rPr lang="en-US" smtClean="0">
                <a:latin typeface="Arial Narrow" pitchFamily="34" charset="0"/>
              </a:rPr>
              <a:t>ooms </a:t>
            </a:r>
            <a:r>
              <a:rPr lang="en-US">
                <a:latin typeface="Arial Narrow" pitchFamily="34" charset="0"/>
              </a:rPr>
              <a:t>(VF &amp; M)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Implemented dedicated doors for operators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Critical support staff working remotely</a:t>
            </a:r>
          </a:p>
          <a:p>
            <a:pPr marL="231635" indent="-231635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Eliminated </a:t>
            </a:r>
            <a:r>
              <a:rPr lang="en-US">
                <a:latin typeface="Arial Narrow" pitchFamily="34" charset="0"/>
              </a:rPr>
              <a:t>in-person handoffs between </a:t>
            </a:r>
            <a:r>
              <a:rPr lang="en-US" smtClean="0">
                <a:latin typeface="Arial Narrow" pitchFamily="34" charset="0"/>
              </a:rPr>
              <a:t>operators</a:t>
            </a:r>
            <a:endParaRPr lang="en-US">
              <a:latin typeface="Arial Narrow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60687" y="2786181"/>
            <a:ext cx="2645368" cy="45469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/>
              <a:t>Feb. 2020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63973" y="2785794"/>
            <a:ext cx="2052547" cy="454691"/>
            <a:chOff x="522875" y="2729311"/>
            <a:chExt cx="2053617" cy="273600"/>
          </a:xfrm>
        </p:grpSpPr>
        <p:sp>
          <p:nvSpPr>
            <p:cNvPr id="43" name="Rounded Rectangle 42"/>
            <p:cNvSpPr/>
            <p:nvPr/>
          </p:nvSpPr>
          <p:spPr>
            <a:xfrm>
              <a:off x="741599" y="2729311"/>
              <a:ext cx="1834893" cy="2736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8" b="1">
                  <a:solidFill>
                    <a:schemeClr val="bg1"/>
                  </a:solidFill>
                  <a:latin typeface="+mj-lt"/>
                </a:rPr>
                <a:t>Jan. 2020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22875" y="2729311"/>
              <a:ext cx="504485" cy="273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4870836" y="2790316"/>
            <a:ext cx="4475747" cy="45469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/>
              <a:t>March 2020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06629" y="2785794"/>
            <a:ext cx="690110" cy="4613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9346581" y="2785794"/>
            <a:ext cx="1733145" cy="461313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/>
              <a:t>April 2020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90987" y="3387429"/>
            <a:ext cx="4497189" cy="258465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Disinfected control rooms daily</a:t>
            </a:r>
            <a:r>
              <a:rPr lang="en-US">
                <a:latin typeface="Arial Narrow" pitchFamily="34" charset="0"/>
              </a:rPr>
              <a:t>; work stations – before and after each </a:t>
            </a:r>
            <a:r>
              <a:rPr lang="en-US" smtClean="0">
                <a:latin typeface="Arial Narrow" pitchFamily="34" charset="0"/>
              </a:rPr>
              <a:t>shift</a:t>
            </a:r>
            <a:endParaRPr lang="en-US">
              <a:latin typeface="Arial Narrow" pitchFamily="34" charset="0"/>
            </a:endParaRPr>
          </a:p>
          <a:p>
            <a:pPr marL="285578" indent="-285578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Encouraged operators to self-quarantine when off shift</a:t>
            </a:r>
          </a:p>
          <a:p>
            <a:pPr marL="285578" indent="-285578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Encouraged operators to conduct a self-observation checklist (temperature checks, etc.)</a:t>
            </a:r>
          </a:p>
          <a:p>
            <a:pPr marL="285578" indent="-285578"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Dedicated cleaning staff for control rooms</a:t>
            </a:r>
          </a:p>
          <a:p>
            <a:pPr marL="285578" indent="-285578">
              <a:buFont typeface="Arial" pitchFamily="34" charset="0"/>
              <a:buChar char="•"/>
            </a:pPr>
            <a:r>
              <a:rPr lang="en-US" b="1">
                <a:latin typeface="Arial Narrow" pitchFamily="34" charset="0"/>
              </a:rPr>
              <a:t>March </a:t>
            </a:r>
            <a:r>
              <a:rPr lang="en-US" b="1" smtClean="0">
                <a:latin typeface="Arial Narrow" pitchFamily="34" charset="0"/>
              </a:rPr>
              <a:t>13: </a:t>
            </a:r>
            <a:r>
              <a:rPr lang="en-US">
                <a:latin typeface="Arial Narrow" pitchFamily="34" charset="0"/>
              </a:rPr>
              <a:t>Telecommuting </a:t>
            </a:r>
            <a:r>
              <a:rPr lang="en-US" smtClean="0">
                <a:latin typeface="Arial Narrow" pitchFamily="34" charset="0"/>
              </a:rPr>
              <a:t>through May 4</a:t>
            </a:r>
          </a:p>
          <a:p>
            <a:pPr marL="285578" indent="-285578">
              <a:buFont typeface="Arial" pitchFamily="34" charset="0"/>
              <a:buChar char="•"/>
            </a:pPr>
            <a:r>
              <a:rPr lang="en-US" b="1" smtClean="0">
                <a:latin typeface="Arial Narrow" pitchFamily="34" charset="0"/>
              </a:rPr>
              <a:t>March </a:t>
            </a:r>
            <a:r>
              <a:rPr lang="en-US" b="1">
                <a:latin typeface="Arial Narrow" pitchFamily="34" charset="0"/>
              </a:rPr>
              <a:t>21: </a:t>
            </a:r>
            <a:r>
              <a:rPr lang="en-US">
                <a:latin typeface="Arial Narrow" pitchFamily="34" charset="0"/>
              </a:rPr>
              <a:t>Dispatch moved to 12-hour </a:t>
            </a:r>
            <a:r>
              <a:rPr lang="en-US" smtClean="0">
                <a:latin typeface="Arial Narrow" pitchFamily="34" charset="0"/>
              </a:rPr>
              <a:t>shifts</a:t>
            </a:r>
          </a:p>
        </p:txBody>
      </p:sp>
    </p:spTree>
    <p:extLst>
      <p:ext uri="{BB962C8B-B14F-4D97-AF65-F5344CB8AC3E}">
        <p14:creationId xmlns:p14="http://schemas.microsoft.com/office/powerpoint/2010/main" val="233202552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Isosceles Triangle 21"/>
          <p:cNvSpPr/>
          <p:nvPr/>
        </p:nvSpPr>
        <p:spPr>
          <a:xfrm rot="10800000">
            <a:off x="3676275" y="3680019"/>
            <a:ext cx="551203" cy="256111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7848601" y="3702542"/>
            <a:ext cx="551203" cy="25611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796" y="1566425"/>
            <a:ext cx="3055004" cy="15439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182784" tIns="91392" rIns="182784" bIns="91392">
            <a:spAutoFit/>
          </a:bodyPr>
          <a:lstStyle/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Developed and communicated PJM Return-to-Campus (RTC) Plan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Initiated anonymous submit-a -question form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00201" y="3872339"/>
            <a:ext cx="3962400" cy="195428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lIns="182784" tIns="91392" rIns="182784" bIns="91392">
            <a:spAutoFit/>
          </a:bodyPr>
          <a:lstStyle/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Ended sequestration</a:t>
            </a:r>
            <a:endParaRPr lang="en-US">
              <a:latin typeface="Arial Narrow" pitchFamily="34" charset="0"/>
            </a:endParaRP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Implemented PJM RTC Phase I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Launched </a:t>
            </a:r>
            <a:r>
              <a:rPr lang="en-US">
                <a:latin typeface="Arial Narrow" pitchFamily="34" charset="0"/>
              </a:rPr>
              <a:t>RTC refreshed Wired resource page and </a:t>
            </a:r>
            <a:r>
              <a:rPr lang="en-US" smtClean="0">
                <a:latin typeface="Arial Narrow" pitchFamily="34" charset="0"/>
              </a:rPr>
              <a:t>FAQs</a:t>
            </a:r>
            <a:endParaRPr lang="en-US">
              <a:latin typeface="Arial Narrow" pitchFamily="34" charset="0"/>
            </a:endParaRP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Continued </a:t>
            </a:r>
            <a:r>
              <a:rPr lang="en-US">
                <a:latin typeface="Arial Narrow" pitchFamily="34" charset="0"/>
              </a:rPr>
              <a:t>implementation of </a:t>
            </a:r>
            <a:r>
              <a:rPr lang="en-US" smtClean="0">
                <a:latin typeface="Arial Narrow" pitchFamily="34" charset="0"/>
              </a:rPr>
              <a:t>on-campus </a:t>
            </a:r>
            <a:r>
              <a:rPr lang="en-US">
                <a:latin typeface="Arial Narrow" pitchFamily="34" charset="0"/>
              </a:rPr>
              <a:t>precautionary measures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17908" y="3866602"/>
            <a:ext cx="3823556" cy="12874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182784" tIns="91392" rIns="182784" bIns="91392" anchor="ctr" anchorCtr="0">
            <a:spAutoFit/>
          </a:bodyPr>
          <a:lstStyle/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Communicated push of PJM </a:t>
            </a:r>
            <a:r>
              <a:rPr lang="en-US">
                <a:latin typeface="Arial Narrow" pitchFamily="34" charset="0"/>
              </a:rPr>
              <a:t>Return-to-Campus (RTC</a:t>
            </a:r>
            <a:r>
              <a:rPr lang="en-US" smtClean="0">
                <a:latin typeface="Arial Narrow" pitchFamily="34" charset="0"/>
              </a:rPr>
              <a:t>) timing 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Began planning for potential winter sequestration</a:t>
            </a:r>
            <a:endParaRPr lang="en-US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1504771"/>
            <a:ext cx="4038600" cy="16055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Implemented contactless temperature kiosks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Reliability </a:t>
            </a:r>
            <a:r>
              <a:rPr lang="en-US">
                <a:latin typeface="Arial Narrow" pitchFamily="34" charset="0"/>
              </a:rPr>
              <a:t>e</a:t>
            </a:r>
            <a:r>
              <a:rPr lang="en-US" smtClean="0">
                <a:latin typeface="Arial Narrow" pitchFamily="34" charset="0"/>
              </a:rPr>
              <a:t>ngineer </a:t>
            </a:r>
            <a:r>
              <a:rPr lang="en-US">
                <a:latin typeface="Arial Narrow" pitchFamily="34" charset="0"/>
              </a:rPr>
              <a:t>return to control </a:t>
            </a:r>
            <a:r>
              <a:rPr lang="en-US" smtClean="0">
                <a:latin typeface="Arial Narrow" pitchFamily="34" charset="0"/>
              </a:rPr>
              <a:t>center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Completed </a:t>
            </a:r>
            <a:r>
              <a:rPr lang="en-US">
                <a:latin typeface="Arial Narrow" pitchFamily="34" charset="0"/>
              </a:rPr>
              <a:t>Bench Operator Training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Communicated </a:t>
            </a:r>
            <a:r>
              <a:rPr lang="en-US">
                <a:latin typeface="Arial Narrow" pitchFamily="34" charset="0"/>
              </a:rPr>
              <a:t>e</a:t>
            </a:r>
            <a:r>
              <a:rPr lang="en-US" smtClean="0">
                <a:latin typeface="Arial Narrow" pitchFamily="34" charset="0"/>
              </a:rPr>
              <a:t>mployee </a:t>
            </a:r>
            <a:r>
              <a:rPr lang="en-US">
                <a:latin typeface="Arial Narrow" pitchFamily="34" charset="0"/>
              </a:rPr>
              <a:t>s</a:t>
            </a:r>
            <a:r>
              <a:rPr lang="en-US" smtClean="0">
                <a:latin typeface="Arial Narrow" pitchFamily="34" charset="0"/>
              </a:rPr>
              <a:t>urvey results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07307" y="3294509"/>
            <a:ext cx="2545694" cy="454691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/>
              <a:t>June 2020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42801" y="3294122"/>
            <a:ext cx="1678104" cy="45469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>
                <a:solidFill>
                  <a:schemeClr val="bg1"/>
                </a:solidFill>
                <a:latin typeface="+mj-lt"/>
              </a:rPr>
              <a:t>May 2020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7840" y="3294122"/>
            <a:ext cx="504223" cy="4546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53001" y="3298644"/>
            <a:ext cx="2209800" cy="45469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8" b="1"/>
              <a:t>July 2020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62800" y="3300744"/>
            <a:ext cx="2150158" cy="454691"/>
            <a:chOff x="9510164" y="2733296"/>
            <a:chExt cx="2151278" cy="273600"/>
          </a:xfrm>
        </p:grpSpPr>
        <p:sp>
          <p:nvSpPr>
            <p:cNvPr id="27" name="Rounded Rectangle 26"/>
            <p:cNvSpPr/>
            <p:nvPr/>
          </p:nvSpPr>
          <p:spPr>
            <a:xfrm>
              <a:off x="10970972" y="2733296"/>
              <a:ext cx="690470" cy="273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510164" y="2733296"/>
              <a:ext cx="1734047" cy="2736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8" b="1"/>
                <a:t>Aug. 2020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92" y="185020"/>
            <a:ext cx="10966768" cy="639429"/>
          </a:xfrm>
        </p:spPr>
        <p:txBody>
          <a:bodyPr/>
          <a:lstStyle/>
          <a:p>
            <a:r>
              <a:rPr lang="en-US" smtClean="0"/>
              <a:t>PJM Response - Timeline</a:t>
            </a:r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5562601" y="3060827"/>
            <a:ext cx="551203" cy="25611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1366060" y="3060827"/>
            <a:ext cx="551203" cy="25611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11649" y="3301192"/>
            <a:ext cx="2150158" cy="454691"/>
            <a:chOff x="9510164" y="2733296"/>
            <a:chExt cx="2151278" cy="273600"/>
          </a:xfrm>
          <a:solidFill>
            <a:schemeClr val="accent4"/>
          </a:solidFill>
        </p:grpSpPr>
        <p:sp>
          <p:nvSpPr>
            <p:cNvPr id="20" name="Rounded Rectangle 19"/>
            <p:cNvSpPr/>
            <p:nvPr/>
          </p:nvSpPr>
          <p:spPr>
            <a:xfrm>
              <a:off x="10970972" y="2733296"/>
              <a:ext cx="690470" cy="2736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510164" y="2733296"/>
              <a:ext cx="1734047" cy="27360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8" b="1"/>
                <a:t>Sep. 2020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124201" y="994777"/>
            <a:ext cx="3823556" cy="22107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lIns="182784" tIns="91392" rIns="182784" bIns="91392" anchor="ctr" anchorCtr="0">
            <a:spAutoFit/>
          </a:bodyPr>
          <a:lstStyle/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PJM All Hands (RTC</a:t>
            </a:r>
            <a:r>
              <a:rPr lang="en-US">
                <a:latin typeface="Arial Narrow" pitchFamily="34" charset="0"/>
              </a:rPr>
              <a:t>) </a:t>
            </a:r>
            <a:r>
              <a:rPr lang="en-US" smtClean="0">
                <a:latin typeface="Arial Narrow" pitchFamily="34" charset="0"/>
              </a:rPr>
              <a:t>update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Constructed Valley </a:t>
            </a:r>
            <a:r>
              <a:rPr lang="en-US">
                <a:latin typeface="Arial Narrow" pitchFamily="34" charset="0"/>
              </a:rPr>
              <a:t>Forge training </a:t>
            </a:r>
            <a:r>
              <a:rPr lang="en-US" smtClean="0">
                <a:latin typeface="Arial Narrow" pitchFamily="34" charset="0"/>
              </a:rPr>
              <a:t>room </a:t>
            </a:r>
            <a:r>
              <a:rPr lang="en-US">
                <a:latin typeface="Arial Narrow" pitchFamily="34" charset="0"/>
              </a:rPr>
              <a:t>to facilitate operator exams</a:t>
            </a: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mtClean="0">
                <a:latin typeface="Arial Narrow" pitchFamily="34" charset="0"/>
              </a:rPr>
              <a:t>Tested OTS/Third </a:t>
            </a:r>
            <a:r>
              <a:rPr lang="en-US">
                <a:latin typeface="Arial Narrow" pitchFamily="34" charset="0"/>
              </a:rPr>
              <a:t>Control Room Conversion </a:t>
            </a:r>
            <a:r>
              <a:rPr lang="en-US" smtClean="0">
                <a:latin typeface="Arial Narrow" pitchFamily="34" charset="0"/>
              </a:rPr>
              <a:t>plan</a:t>
            </a:r>
            <a:endParaRPr lang="en-US">
              <a:latin typeface="Arial Narrow" pitchFamily="34" charset="0"/>
            </a:endParaRPr>
          </a:p>
          <a:p>
            <a:pPr marL="231635" indent="-231635">
              <a:lnSpc>
                <a:spcPts val="1999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latin typeface="Arial Narrow" pitchFamily="34" charset="0"/>
              </a:rPr>
              <a:t>Reliability Engineers introduced back in the control </a:t>
            </a:r>
            <a:r>
              <a:rPr lang="en-US" smtClean="0">
                <a:latin typeface="Arial Narrow" pitchFamily="34" charset="0"/>
              </a:rPr>
              <a:t>room</a:t>
            </a:r>
            <a:endParaRPr lang="en-US">
              <a:latin typeface="Arial Narrow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9879081" y="3063883"/>
            <a:ext cx="551203" cy="2561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72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Impact of COVID-19 on Daily Peak and Energy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81123"/>
              </p:ext>
            </p:extLst>
          </p:nvPr>
        </p:nvGraphicFramePr>
        <p:xfrm>
          <a:off x="152401" y="1054100"/>
          <a:ext cx="11887200" cy="4953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56774070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9" r="9307" b="0"/>
          <a:stretch>
            <a:fillRect/>
          </a:stretch>
        </p:blipFill>
        <p:spPr bwMode="auto">
          <a:xfrm>
            <a:off x="3245367" y="958610"/>
            <a:ext cx="8140280" cy="50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198437"/>
            <a:ext cx="10972800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PJM as Part of the Eastern Interconnection 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8928100" y="5915027"/>
            <a:ext cx="3098800" cy="2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As of 2/2020</a:t>
            </a:r>
          </a:p>
        </p:txBody>
      </p:sp>
      <p:sp>
        <p:nvSpPr>
          <p:cNvPr id="6153" name="AutoShape 9"/>
          <p:cNvSpPr>
            <a:spLocks noChangeAspect="1" noChangeArrowheads="1"/>
          </p:cNvSpPr>
          <p:nvPr/>
        </p:nvSpPr>
        <p:spPr bwMode="auto">
          <a:xfrm>
            <a:off x="133353" y="785815"/>
            <a:ext cx="8172449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67"/>
          </a:p>
        </p:txBody>
      </p:sp>
      <p:sp>
        <p:nvSpPr>
          <p:cNvPr id="6154" name="AutoShape 469"/>
          <p:cNvSpPr>
            <a:spLocks noChangeAspect="1" noChangeArrowheads="1"/>
          </p:cNvSpPr>
          <p:nvPr/>
        </p:nvSpPr>
        <p:spPr bwMode="auto">
          <a:xfrm>
            <a:off x="133353" y="785815"/>
            <a:ext cx="8172449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67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6767" y="4850443"/>
            <a:ext cx="5325533" cy="1108203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52" tIns="45727" rIns="91452" bIns="45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25" indent="-228625" eaLnBrk="1" hangingPunct="1">
              <a:spcBef>
                <a:spcPct val="0"/>
              </a:spcBef>
            </a:pPr>
            <a:r>
              <a:rPr lang="en-US" altLang="en-US" sz="1867">
                <a:latin typeface="Arial Narrow" pitchFamily="34" charset="0"/>
              </a:rPr>
              <a:t>27% of generation in Eastern Interconnection</a:t>
            </a:r>
          </a:p>
          <a:p>
            <a:pPr marL="228625" indent="-228625" eaLnBrk="1" hangingPunct="1">
              <a:spcBef>
                <a:spcPts val="600"/>
              </a:spcBef>
            </a:pPr>
            <a:r>
              <a:rPr lang="en-US" altLang="en-US" sz="1867">
                <a:latin typeface="Arial Narrow" pitchFamily="34" charset="0"/>
              </a:rPr>
              <a:t>26% of load in Eastern Interconnection</a:t>
            </a:r>
          </a:p>
          <a:p>
            <a:pPr marL="228625" indent="-228625" eaLnBrk="1" hangingPunct="1">
              <a:spcBef>
                <a:spcPts val="600"/>
              </a:spcBef>
            </a:pPr>
            <a:r>
              <a:rPr lang="en-US" altLang="en-US" sz="1867">
                <a:latin typeface="Arial Narrow" pitchFamily="34" charset="0"/>
              </a:rPr>
              <a:t>20% of transmission assets in Eastern Interconnection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6031" y="4497357"/>
            <a:ext cx="3161785" cy="10772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52" tIns="45727" rIns="91452" bIns="45727" rtlCol="0">
            <a:spAutoFit/>
          </a:bodyPr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latin typeface="Arial Narrow" pitchFamily="34" charset="0"/>
              </a:rPr>
              <a:t>21% of U.S. GDP </a:t>
            </a:r>
            <a:r>
              <a:rPr lang="en-US" altLang="en-US" sz="3200" b="1" smtClean="0">
                <a:solidFill>
                  <a:schemeClr val="bg1"/>
                </a:solidFill>
                <a:latin typeface="Arial Narrow" pitchFamily="34" charset="0"/>
              </a:rPr>
              <a:t>Produced </a:t>
            </a:r>
            <a:r>
              <a:rPr lang="en-US" altLang="en-US" sz="3200" b="1">
                <a:solidFill>
                  <a:schemeClr val="bg1"/>
                </a:solidFill>
                <a:latin typeface="Arial Narrow" pitchFamily="34" charset="0"/>
              </a:rPr>
              <a:t>in PJM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80351" y="1007167"/>
          <a:ext cx="5325533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 gridSpan="2">
                  <a:txBody>
                    <a:bodyPr vert="horz" wrap="square"/>
                    <a:lstStyle/>
                    <a:p>
                      <a:r>
                        <a:rPr lang="en-US" sz="1900" smtClean="0"/>
                        <a:t>Key Statistics</a:t>
                      </a:r>
                      <a:endParaRPr lang="en-US" sz="1900"/>
                    </a:p>
                  </a:txBody>
                  <a:tcPr marL="121920" marR="121920"/>
                </a:tc>
                <a:tc hMerge="1"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Member companies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1,040+</a:t>
                      </a:r>
                      <a:endParaRPr lang="en-US" sz="19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Millions of people served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Peak load in megawatts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165,563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Megawatts of generating capacity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186,788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Miles of transmission lines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84,236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2019 gigawatt</a:t>
                      </a:r>
                      <a:r>
                        <a:rPr lang="en-US" sz="1900" baseline="0" smtClean="0">
                          <a:latin typeface="Arial Narrow" pitchFamily="34" charset="0"/>
                          <a:cs typeface="Arial" pitchFamily="34" charset="0"/>
                        </a:rPr>
                        <a:t> hours</a:t>
                      </a: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 of annual energy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787,307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Generation sources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1,446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Square miles of territory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kern="120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369,089</a:t>
                      </a:r>
                      <a:endParaRPr lang="en-US" sz="1900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States served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smtClean="0">
                          <a:latin typeface="Arial Narrow" pitchFamily="34" charset="0"/>
                          <a:cs typeface="Arial" pitchFamily="34" charset="0"/>
                        </a:rPr>
                        <a:t>13 + DC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76295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http://isorto.lemonprogis.com/wp-content/uploads/2018/05/ISO-RTO-Map-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6"/>
          <a:stretch>
            <a:fillRect/>
          </a:stretch>
        </p:blipFill>
        <p:spPr bwMode="auto">
          <a:xfrm>
            <a:off x="2066454" y="863600"/>
            <a:ext cx="8017802" cy="53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4666" y="208850"/>
            <a:ext cx="6722533" cy="473812"/>
          </a:xfrm>
        </p:spPr>
        <p:txBody>
          <a:bodyPr/>
          <a:lstStyle/>
          <a:p>
            <a:pPr>
              <a:defRPr/>
            </a:pPr>
            <a:r>
              <a:rPr lang="en-US" smtClean="0"/>
              <a:t>Nine Major North American RTOs/ISOs</a:t>
            </a:r>
            <a:endParaRPr lang="en-US"/>
          </a:p>
        </p:txBody>
      </p:sp>
      <p:sp>
        <p:nvSpPr>
          <p:cNvPr id="5" name="TextBox 2"/>
          <p:cNvSpPr txBox="1"/>
          <p:nvPr/>
        </p:nvSpPr>
        <p:spPr>
          <a:xfrm>
            <a:off x="1589" y="6642556"/>
            <a:ext cx="531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800">
                <a:latin typeface="Calibri" pitchFamily="34" charset="0"/>
                <a:cs typeface="Calibri" pitchFamily="34" charset="0"/>
              </a:rPr>
              <a:t>6037</a:t>
            </a:r>
          </a:p>
        </p:txBody>
      </p:sp>
    </p:spTree>
    <p:extLst>
      <p:ext uri="{BB962C8B-B14F-4D97-AF65-F5344CB8AC3E}">
        <p14:creationId xmlns:p14="http://schemas.microsoft.com/office/powerpoint/2010/main" val="140846175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Estimated Impact of COVID-19 on Daily Peak and Energy 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26780"/>
              </p:ext>
            </p:extLst>
          </p:nvPr>
        </p:nvGraphicFramePr>
        <p:xfrm>
          <a:off x="152401" y="1025236"/>
          <a:ext cx="11887200" cy="485962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3137" y="58674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March</a:t>
            </a:r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2281273" y="58674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April 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3603257" y="584993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May 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4861434" y="5842845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June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6125519" y="5842845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July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7716855" y="582538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August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9291655" y="5849936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Sept.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10601823" y="5825381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Oct.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843767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Weather</a:t>
            </a:r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44858"/>
              </p:ext>
            </p:extLst>
          </p:nvPr>
        </p:nvGraphicFramePr>
        <p:xfrm>
          <a:off x="-233550" y="576439"/>
          <a:ext cx="12241620" cy="542260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3088729" y="5814674"/>
            <a:ext cx="5938344" cy="27326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000" b="1" smtClean="0"/>
              <a:t>RTO Zone-Weighted Avg. Daily Temperature</a:t>
            </a:r>
          </a:p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6826797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COVID-19 Impact vs RTO Average Daily Temperature</a:t>
            </a:r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99445627"/>
              </p:ext>
            </p:extLst>
          </p:nvPr>
        </p:nvGraphicFramePr>
        <p:xfrm>
          <a:off x="469914" y="920501"/>
          <a:ext cx="11112328" cy="522362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1485" y="855280"/>
            <a:ext cx="6659831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/>
              <a:t>COVID-19 Impact vs RTO </a:t>
            </a:r>
            <a:r>
              <a:rPr lang="en-US" sz="2200" smtClean="0"/>
              <a:t>Avg. </a:t>
            </a:r>
            <a:r>
              <a:rPr lang="en-US" sz="2200"/>
              <a:t>Daily </a:t>
            </a:r>
            <a:r>
              <a:rPr lang="en-US" sz="2200" smtClean="0"/>
              <a:t>Temperature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95829321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4" name="Straight Connector 33"/>
          <p:cNvCxnSpPr/>
          <p:nvPr/>
        </p:nvCxnSpPr>
        <p:spPr>
          <a:xfrm flipH="1">
            <a:off x="2336800" y="1400038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11600" y="1387363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61000" y="1412763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10400" y="1387313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585200" y="1374638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Moody’s Analytics Economic Forecast</a:t>
            </a:r>
            <a:br>
              <a:rPr lang="en-US" smtClean="0"/>
            </a:br>
            <a:r>
              <a:rPr lang="en-US" smtClean="0"/>
              <a:t>U.S. Real Gross Domestic Product (2018Q1 = 1.0)</a:t>
            </a: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0134600" y="1400038"/>
            <a:ext cx="0" cy="4100215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94595535"/>
              </p:ext>
            </p:extLst>
          </p:nvPr>
        </p:nvGraphicFramePr>
        <p:xfrm>
          <a:off x="180110" y="1378147"/>
          <a:ext cx="11887201" cy="5029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3244850" y="2073816"/>
            <a:ext cx="1435100" cy="1654602"/>
            <a:chOff x="3244850" y="2073816"/>
            <a:chExt cx="1435100" cy="1654602"/>
          </a:xfrm>
        </p:grpSpPr>
        <p:sp>
          <p:nvSpPr>
            <p:cNvPr id="3" name="Oval 2"/>
            <p:cNvSpPr/>
            <p:nvPr/>
          </p:nvSpPr>
          <p:spPr>
            <a:xfrm>
              <a:off x="3835400" y="3499818"/>
              <a:ext cx="228600" cy="228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4850" y="2073816"/>
              <a:ext cx="1435100" cy="624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atin typeface="Arial Narrow" pitchFamily="34" charset="0"/>
                </a:rPr>
                <a:t>September 2019</a:t>
              </a:r>
              <a:endParaRPr lang="en-US" sz="2000">
                <a:latin typeface="Arial Narrow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949700" y="2697848"/>
              <a:ext cx="2098" cy="801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464050" y="2786817"/>
            <a:ext cx="1435100" cy="1741650"/>
            <a:chOff x="4464050" y="2786817"/>
            <a:chExt cx="1435100" cy="1741650"/>
          </a:xfrm>
        </p:grpSpPr>
        <p:cxnSp>
          <p:nvCxnSpPr>
            <p:cNvPr id="23" name="Straight Connector 22"/>
            <p:cNvCxnSpPr>
              <a:endCxn id="7" idx="0"/>
            </p:cNvCxnSpPr>
            <p:nvPr/>
          </p:nvCxnSpPr>
          <p:spPr>
            <a:xfrm flipH="1">
              <a:off x="5181600" y="3410849"/>
              <a:ext cx="0" cy="88901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067300" y="4299867"/>
              <a:ext cx="228600" cy="228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64050" y="2786817"/>
              <a:ext cx="1435100" cy="6240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atin typeface="Arial Narrow" pitchFamily="34" charset="0"/>
                </a:rPr>
                <a:t>August </a:t>
              </a:r>
            </a:p>
            <a:p>
              <a:pPr algn="ctr"/>
              <a:r>
                <a:rPr lang="en-US" sz="2000" smtClean="0">
                  <a:latin typeface="Arial Narrow" pitchFamily="34" charset="0"/>
                </a:rPr>
                <a:t>2020</a:t>
              </a:r>
              <a:endParaRPr lang="en-US" sz="2000">
                <a:latin typeface="Arial Narrow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940425" y="1984714"/>
            <a:ext cx="1435100" cy="1916071"/>
            <a:chOff x="5940425" y="1984714"/>
            <a:chExt cx="1435100" cy="1916071"/>
          </a:xfrm>
        </p:grpSpPr>
        <p:cxnSp>
          <p:nvCxnSpPr>
            <p:cNvPr id="25" name="Straight Connector 24"/>
            <p:cNvCxnSpPr>
              <a:endCxn id="8" idx="0"/>
            </p:cNvCxnSpPr>
            <p:nvPr/>
          </p:nvCxnSpPr>
          <p:spPr>
            <a:xfrm flipH="1">
              <a:off x="6657975" y="2608746"/>
              <a:ext cx="0" cy="10634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543675" y="3672185"/>
              <a:ext cx="228600" cy="228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0425" y="1984714"/>
              <a:ext cx="1435100" cy="624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atin typeface="Arial Narrow" pitchFamily="34" charset="0"/>
                </a:rPr>
                <a:t>September</a:t>
              </a:r>
            </a:p>
            <a:p>
              <a:pPr algn="ctr"/>
              <a:r>
                <a:rPr lang="en-US" sz="2000" smtClean="0">
                  <a:latin typeface="Arial Narrow" pitchFamily="34" charset="0"/>
                </a:rPr>
                <a:t>2020</a:t>
              </a:r>
              <a:endParaRPr lang="en-US" sz="2000"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225" y="1805454"/>
            <a:ext cx="1435100" cy="1293379"/>
            <a:chOff x="7642225" y="1805454"/>
            <a:chExt cx="1435100" cy="1293379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359775" y="1984714"/>
              <a:ext cx="0" cy="106343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42225" y="1805454"/>
              <a:ext cx="1435100" cy="624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atin typeface="Arial Narrow" pitchFamily="34" charset="0"/>
                </a:rPr>
                <a:t>October </a:t>
              </a:r>
            </a:p>
            <a:p>
              <a:pPr algn="ctr"/>
              <a:r>
                <a:rPr lang="en-US" sz="2000" smtClean="0">
                  <a:latin typeface="Arial Narrow" pitchFamily="34" charset="0"/>
                </a:rPr>
                <a:t>2020</a:t>
              </a:r>
              <a:endParaRPr lang="en-US" sz="2000">
                <a:latin typeface="Arial Narrow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245475" y="2870233"/>
              <a:ext cx="228600" cy="2286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63069" y="1153456"/>
            <a:ext cx="413056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200" smtClean="0"/>
              <a:t>U.S. Real GDP (2018Q1 = 1.0)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92026081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1503335" y="1373351"/>
            <a:ext cx="9570204" cy="3702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4320" rIns="457200" rtlCol="0" anchor="t"/>
          <a:lstStyle/>
          <a:p>
            <a:pPr marL="457200" indent="-4572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smtClean="0">
                <a:solidFill>
                  <a:schemeClr val="tx1"/>
                </a:solidFill>
              </a:rPr>
              <a:t>PJM </a:t>
            </a:r>
            <a:r>
              <a:rPr lang="en-US" sz="2200">
                <a:solidFill>
                  <a:schemeClr val="tx1"/>
                </a:solidFill>
              </a:rPr>
              <a:t>saw declines in the demand for electricity through the spring, reductions in the range of 12% to 14% </a:t>
            </a:r>
            <a:r>
              <a:rPr lang="en-US" sz="2200" smtClean="0">
                <a:solidFill>
                  <a:schemeClr val="tx1"/>
                </a:solidFill>
              </a:rPr>
              <a:t>for </a:t>
            </a:r>
            <a:r>
              <a:rPr lang="en-US" sz="2200">
                <a:solidFill>
                  <a:schemeClr val="tx1"/>
                </a:solidFill>
              </a:rPr>
              <a:t>peak and overall energy consumption by early May.</a:t>
            </a:r>
          </a:p>
          <a:p>
            <a:pPr marL="457200" indent="-4572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>
                <a:solidFill>
                  <a:schemeClr val="tx1"/>
                </a:solidFill>
              </a:rPr>
              <a:t>Demand saw some recovery throughout the </a:t>
            </a:r>
            <a:r>
              <a:rPr lang="en-US" sz="2200" smtClean="0">
                <a:solidFill>
                  <a:schemeClr val="tx1"/>
                </a:solidFill>
              </a:rPr>
              <a:t>summer, then </a:t>
            </a:r>
            <a:r>
              <a:rPr lang="en-US" sz="2200">
                <a:solidFill>
                  <a:schemeClr val="tx1"/>
                </a:solidFill>
              </a:rPr>
              <a:t>declined again in September in the range of 8% below previous highs. Load appears to be recovering again through October.  </a:t>
            </a:r>
          </a:p>
          <a:p>
            <a:pPr marL="457200" indent="-4572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smtClean="0">
                <a:solidFill>
                  <a:schemeClr val="tx1"/>
                </a:solidFill>
              </a:rPr>
              <a:t>Long-term load growth, which is a function of economic growth, is likely to be muted in 2021 but then will increase in 2022 and beyond as the economy recovers. 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960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816077" y="4483510"/>
            <a:ext cx="539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Appendix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1139850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r="http://schemas.openxmlformats.org/officeDocument/2006/relationships"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92AFF959-801A-44E1-A699-60984B1CBE57}" vid="{2E23C668-A722-48E5-A0C3-AAB2B86697D4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Public</Template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