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9" r:id="rId5"/>
    <p:sldMasterId id="2147483804" r:id="rId6"/>
  </p:sldMasterIdLst>
  <p:notesMasterIdLst>
    <p:notesMasterId r:id="rId10"/>
  </p:notesMasterIdLst>
  <p:handoutMasterIdLst>
    <p:handoutMasterId r:id="rId11"/>
  </p:handoutMasterIdLst>
  <p:sldIdLst>
    <p:sldId id="256" r:id="rId7"/>
    <p:sldId id="258" r:id="rId8"/>
    <p:sldId id="274" r:id="rId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1283C6"/>
    <a:srgbClr val="68ABD8"/>
    <a:srgbClr val="8FBC38"/>
    <a:srgbClr val="F78F17"/>
    <a:srgbClr val="394F85"/>
    <a:srgbClr val="4B6494"/>
    <a:srgbClr val="008AC6"/>
    <a:srgbClr val="EBA82A"/>
    <a:srgbClr val="FAD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53937" autoAdjust="0"/>
  </p:normalViewPr>
  <p:slideViewPr>
    <p:cSldViewPr snapToGrid="0" snapToObjects="1">
      <p:cViewPr varScale="1">
        <p:scale>
          <a:sx n="68" d="100"/>
          <a:sy n="68" d="100"/>
        </p:scale>
        <p:origin x="276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Northwest Energy Efficiency Alliance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130297-D675-394A-BAFA-9C4108CD96E2}" type="datetime1">
              <a:rPr lang="en-US" smtClean="0"/>
              <a:t>6/20/2019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/>
              <a:t>Innovation to Action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ACC8B00-2F05-C54D-A543-356D3622E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8854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Northwest Energy Efficiency Alliance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6A73E82-566C-BE47-A5D8-17B536CE42A3}" type="datetime1">
              <a:rPr lang="en-US" smtClean="0"/>
              <a:t>6/20/2019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/>
              <a:t>Innovation to Action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35FC1A-BFA1-D44F-81EE-F591FA2E7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6457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Northwest Energy Efficiency Alliance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Innovation to 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FC1A-BFA1-D44F-81EE-F591FA2E7D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14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Northwest Energy Efficiency Alliance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Innovation to 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FC1A-BFA1-D44F-81EE-F591FA2E7D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59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475428">
              <a:spcBef>
                <a:spcPts val="611"/>
              </a:spcBef>
              <a:buFont typeface="Arial" panose="020B0604020202020204" pitchFamily="34" charset="0"/>
              <a:buNone/>
              <a:defRPr/>
            </a:pPr>
            <a:endParaRPr lang="en-US" dirty="0">
              <a:solidFill>
                <a:prstClr val="black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465887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Northwest Energy Efficiency Alliance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65887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Innovation to 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65887">
              <a:defRPr/>
            </a:pPr>
            <a:fld id="{6E35FC1A-BFA1-D44F-81EE-F591FA2E7DD1}" type="slidenum">
              <a:rPr lang="en-US">
                <a:solidFill>
                  <a:prstClr val="black"/>
                </a:solidFill>
                <a:latin typeface="Calibri"/>
              </a:rPr>
              <a:pPr defTabSz="465887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8499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tiff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g"/><Relationship Id="rId4" Type="http://schemas.openxmlformats.org/officeDocument/2006/relationships/image" Target="../media/image20.jp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3915" y="0"/>
            <a:ext cx="3657600" cy="6515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2409" y="1002974"/>
            <a:ext cx="4565488" cy="249897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2409" y="3501944"/>
            <a:ext cx="4565488" cy="1274261"/>
          </a:xfrm>
        </p:spPr>
        <p:txBody>
          <a:bodyPr/>
          <a:lstStyle>
            <a:lvl1pPr marL="0" indent="0" algn="l">
              <a:buNone/>
              <a:defRPr>
                <a:solidFill>
                  <a:srgbClr val="5C5C5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830" y="4776788"/>
            <a:ext cx="1600200" cy="1143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86600" y="505558"/>
            <a:ext cx="2057400" cy="1371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80" y="4773613"/>
            <a:ext cx="15970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76788"/>
            <a:ext cx="1597024" cy="1143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" y="6515100"/>
            <a:ext cx="9156702" cy="342900"/>
          </a:xfrm>
          <a:prstGeom prst="rect">
            <a:avLst/>
          </a:prstGeom>
          <a:gradFill flip="none" rotWithShape="1">
            <a:gsLst>
              <a:gs pos="0">
                <a:srgbClr val="C0D025"/>
              </a:gs>
              <a:gs pos="100000">
                <a:srgbClr val="6FB4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12845" y="663561"/>
            <a:ext cx="2287002" cy="33196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-12700" y="672902"/>
            <a:ext cx="2287588" cy="331788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7"/>
          <a:srcRect l="6745" t="523" r="6672" b="-523"/>
          <a:stretch/>
        </p:blipFill>
        <p:spPr>
          <a:xfrm>
            <a:off x="1675349" y="4773613"/>
            <a:ext cx="1584614" cy="114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84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62409" y="566615"/>
            <a:ext cx="8225694" cy="5719316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71356C"/>
              </a:gs>
              <a:gs pos="100000">
                <a:srgbClr val="2F296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rrow-2.png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84" y="0"/>
            <a:ext cx="684603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5701"/>
            <a:ext cx="58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6C1AF9D-0CC5-4AB0-A894-A8698CCF14A2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2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62409" y="566615"/>
            <a:ext cx="8225694" cy="5719316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581"/>
              </a:gs>
              <a:gs pos="100000">
                <a:srgbClr val="13203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rrow-2.png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84" y="0"/>
            <a:ext cx="684603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5701"/>
            <a:ext cx="58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6C1AF9D-0CC5-4AB0-A894-A8698CCF14A2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30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62409" y="566615"/>
            <a:ext cx="8225694" cy="5719316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0D025"/>
              </a:gs>
              <a:gs pos="100000">
                <a:srgbClr val="6FB4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rrow-2.png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84" y="0"/>
            <a:ext cx="684603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5701"/>
            <a:ext cx="58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6C1AF9D-0CC5-4AB0-A894-A8698CCF14A2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1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62409" y="566615"/>
            <a:ext cx="8225694" cy="5719316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5B82B"/>
              </a:gs>
              <a:gs pos="99000">
                <a:srgbClr val="DB552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rrow-2.png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84" y="0"/>
            <a:ext cx="684603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5701"/>
            <a:ext cx="58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6C1AF9D-0CC5-4AB0-A894-A8698CCF14A2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586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ovation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4578266" cy="6858000"/>
          </a:xfrm>
          <a:prstGeom prst="rect">
            <a:avLst/>
          </a:prstGeom>
          <a:gradFill flip="none" rotWithShape="1">
            <a:gsLst>
              <a:gs pos="0">
                <a:srgbClr val="FADA22"/>
              </a:gs>
              <a:gs pos="100000">
                <a:srgbClr val="EBA82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94294" y="2306978"/>
            <a:ext cx="2750529" cy="29607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819650" y="2174875"/>
            <a:ext cx="4040188" cy="3951288"/>
          </a:xfrm>
        </p:spPr>
        <p:txBody>
          <a:bodyPr/>
          <a:lstStyle>
            <a:lvl1pPr marL="342900" indent="-342900" algn="l">
              <a:buClr>
                <a:schemeClr val="accent1"/>
              </a:buClr>
              <a:buFont typeface="Helvetica" pitchFamily="34" charset="0"/>
              <a:buChar char="−"/>
              <a:defRPr/>
            </a:lvl1pPr>
            <a:lvl2pPr marL="914400" indent="-457200" algn="l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1143000" indent="-228600" algn="l">
              <a:buClr>
                <a:schemeClr val="bg1">
                  <a:lumMod val="50000"/>
                </a:schemeClr>
              </a:buClr>
              <a:buFont typeface="Helvetica" pitchFamily="34" charset="0"/>
              <a:buChar char="»"/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 descr="Yello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62" y="836602"/>
            <a:ext cx="6273800" cy="8001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5701"/>
            <a:ext cx="58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6C1AF9D-0CC5-4AB0-A894-A8698CCF14A2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388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ovation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4578266" cy="6858000"/>
          </a:xfrm>
          <a:prstGeom prst="rect">
            <a:avLst/>
          </a:prstGeom>
          <a:gradFill flip="none" rotWithShape="1">
            <a:gsLst>
              <a:gs pos="0">
                <a:srgbClr val="F5B82B"/>
              </a:gs>
              <a:gs pos="99000">
                <a:srgbClr val="DB552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94294" y="2306978"/>
            <a:ext cx="2750529" cy="29607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819650" y="2174875"/>
            <a:ext cx="4040188" cy="3951288"/>
          </a:xfrm>
        </p:spPr>
        <p:txBody>
          <a:bodyPr/>
          <a:lstStyle>
            <a:lvl1pPr marL="342900" indent="-342900" algn="l">
              <a:buClr>
                <a:schemeClr val="accent1"/>
              </a:buClr>
              <a:buFont typeface="Helvetica" pitchFamily="34" charset="0"/>
              <a:buChar char="−"/>
              <a:defRPr/>
            </a:lvl1pPr>
            <a:lvl2pPr marL="914400" indent="-457200" algn="l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1143000" indent="-228600" algn="l">
              <a:buClr>
                <a:schemeClr val="bg1">
                  <a:lumMod val="50000"/>
                </a:schemeClr>
              </a:buClr>
              <a:buFont typeface="Helvetica" pitchFamily="34" charset="0"/>
              <a:buChar char="»"/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" name="Picture 1" descr="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62" y="827271"/>
            <a:ext cx="6273801" cy="8001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5701"/>
            <a:ext cx="58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6C1AF9D-0CC5-4AB0-A894-A8698CCF14A2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6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ovati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4578266" cy="6858000"/>
          </a:xfrm>
          <a:prstGeom prst="rect">
            <a:avLst/>
          </a:prstGeom>
          <a:gradFill flip="none" rotWithShape="1">
            <a:gsLst>
              <a:gs pos="0">
                <a:srgbClr val="71356C"/>
              </a:gs>
              <a:gs pos="100000">
                <a:srgbClr val="2F296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94294" y="2306978"/>
            <a:ext cx="2750529" cy="29607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819650" y="2174875"/>
            <a:ext cx="4040188" cy="3951288"/>
          </a:xfrm>
        </p:spPr>
        <p:txBody>
          <a:bodyPr/>
          <a:lstStyle>
            <a:lvl1pPr marL="342900" indent="-342900" algn="l">
              <a:buClr>
                <a:schemeClr val="accent1"/>
              </a:buClr>
              <a:buFont typeface="Helvetica" pitchFamily="34" charset="0"/>
              <a:buChar char="−"/>
              <a:defRPr/>
            </a:lvl1pPr>
            <a:lvl2pPr marL="914400" indent="-457200" algn="l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1143000" indent="-228600" algn="l">
              <a:buClr>
                <a:schemeClr val="bg1">
                  <a:lumMod val="50000"/>
                </a:schemeClr>
              </a:buClr>
              <a:buFont typeface="Helvetica" pitchFamily="34" charset="0"/>
              <a:buChar char="»"/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2" descr="Purp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63" y="819893"/>
            <a:ext cx="6273801" cy="8001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5701"/>
            <a:ext cx="58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6C1AF9D-0CC5-4AB0-A894-A8698CCF14A2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18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ova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4578266" cy="6858000"/>
          </a:xfrm>
          <a:prstGeom prst="rect">
            <a:avLst/>
          </a:prstGeom>
          <a:gradFill flip="none" rotWithShape="1">
            <a:gsLst>
              <a:gs pos="0">
                <a:srgbClr val="008AC6"/>
              </a:gs>
              <a:gs pos="100000">
                <a:srgbClr val="394F8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94294" y="2306978"/>
            <a:ext cx="2750529" cy="29607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819650" y="2174875"/>
            <a:ext cx="4040188" cy="3951288"/>
          </a:xfrm>
        </p:spPr>
        <p:txBody>
          <a:bodyPr/>
          <a:lstStyle>
            <a:lvl1pPr marL="342900" indent="-342900" algn="l">
              <a:buClr>
                <a:schemeClr val="accent1"/>
              </a:buClr>
              <a:buFont typeface="Helvetica" pitchFamily="34" charset="0"/>
              <a:buChar char="−"/>
              <a:defRPr/>
            </a:lvl1pPr>
            <a:lvl2pPr marL="914400" indent="-457200" algn="l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1143000" indent="-228600" algn="l">
              <a:buClr>
                <a:schemeClr val="bg1">
                  <a:lumMod val="50000"/>
                </a:schemeClr>
              </a:buClr>
              <a:buFont typeface="Helvetica" pitchFamily="34" charset="0"/>
              <a:buChar char="»"/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" name="Picture 1" descr="Lt 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63" y="819893"/>
            <a:ext cx="6273801" cy="8001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5701"/>
            <a:ext cx="58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6C1AF9D-0CC5-4AB0-A894-A8698CCF14A2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45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ovatio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4594974" cy="6858000"/>
          </a:xfrm>
          <a:prstGeom prst="rect">
            <a:avLst/>
          </a:prstGeom>
          <a:gradFill flip="none" rotWithShape="1">
            <a:gsLst>
              <a:gs pos="0">
                <a:srgbClr val="C0D025"/>
              </a:gs>
              <a:gs pos="100000">
                <a:srgbClr val="6FB4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" y="0"/>
            <a:ext cx="4594975" cy="6858000"/>
          </a:xfrm>
          <a:prstGeom prst="rect">
            <a:avLst/>
          </a:prstGeom>
          <a:gradFill flip="none" rotWithShape="1">
            <a:gsLst>
              <a:gs pos="0">
                <a:srgbClr val="C0D025"/>
              </a:gs>
              <a:gs pos="100000">
                <a:srgbClr val="6FB4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94294" y="2306978"/>
            <a:ext cx="2750529" cy="29607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819068" y="2180714"/>
            <a:ext cx="4040188" cy="3951288"/>
          </a:xfrm>
        </p:spPr>
        <p:txBody>
          <a:bodyPr/>
          <a:lstStyle>
            <a:lvl1pPr marL="342900" indent="-342900" algn="l">
              <a:buClr>
                <a:schemeClr val="accent1"/>
              </a:buClr>
              <a:buFont typeface="Helvetica" pitchFamily="34" charset="0"/>
              <a:buChar char="−"/>
              <a:defRPr/>
            </a:lvl1pPr>
            <a:lvl2pPr marL="914400" indent="-457200" algn="l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1143000" indent="-228600" algn="l">
              <a:buClr>
                <a:schemeClr val="bg1">
                  <a:lumMod val="50000"/>
                </a:schemeClr>
              </a:buClr>
              <a:buFont typeface="Helvetica" pitchFamily="34" charset="0"/>
              <a:buChar char="»"/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2" descr="Gre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62" y="832703"/>
            <a:ext cx="6273801" cy="8001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6525701"/>
            <a:ext cx="58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6C1AF9D-0CC5-4AB0-A894-A8698CCF14A2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68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ovation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4561557" cy="6858000"/>
          </a:xfrm>
          <a:prstGeom prst="rect">
            <a:avLst/>
          </a:prstGeom>
          <a:gradFill flip="none" rotWithShape="1">
            <a:gsLst>
              <a:gs pos="0">
                <a:srgbClr val="005581"/>
              </a:gs>
              <a:gs pos="100000">
                <a:srgbClr val="13203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94294" y="2306978"/>
            <a:ext cx="2750529" cy="29607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 descr="Dk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00" y="832704"/>
            <a:ext cx="6273801" cy="8001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4819650" y="2174875"/>
            <a:ext cx="4040188" cy="3951288"/>
          </a:xfrm>
        </p:spPr>
        <p:txBody>
          <a:bodyPr/>
          <a:lstStyle>
            <a:lvl1pPr marL="342900" indent="-342900" algn="l">
              <a:buClr>
                <a:schemeClr val="accent1"/>
              </a:buClr>
              <a:buFont typeface="Helvetica" pitchFamily="34" charset="0"/>
              <a:buChar char="−"/>
              <a:defRPr/>
            </a:lvl1pPr>
            <a:lvl2pPr marL="914400" indent="-457200" algn="l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1143000" indent="-228600" algn="l">
              <a:buClr>
                <a:schemeClr val="bg1">
                  <a:lumMod val="50000"/>
                </a:schemeClr>
              </a:buClr>
              <a:buFont typeface="Helvetica" pitchFamily="34" charset="0"/>
              <a:buChar char="»"/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25701"/>
            <a:ext cx="58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6C1AF9D-0CC5-4AB0-A894-A8698CCF14A2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44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700" y="663577"/>
            <a:ext cx="2287588" cy="3393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2409" y="1002974"/>
            <a:ext cx="4565488" cy="249897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2409" y="3501944"/>
            <a:ext cx="4565488" cy="1274261"/>
          </a:xfrm>
        </p:spPr>
        <p:txBody>
          <a:bodyPr/>
          <a:lstStyle>
            <a:lvl1pPr marL="0" indent="0" algn="l">
              <a:buNone/>
              <a:defRPr>
                <a:solidFill>
                  <a:srgbClr val="5C5C5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0"/>
            <a:ext cx="3657600" cy="6540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6600" y="505558"/>
            <a:ext cx="205740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830" y="4776788"/>
            <a:ext cx="1600200" cy="1143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76788"/>
            <a:ext cx="1597024" cy="1143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1" y="6515100"/>
            <a:ext cx="9156702" cy="342900"/>
          </a:xfrm>
          <a:prstGeom prst="rect">
            <a:avLst/>
          </a:prstGeom>
          <a:gradFill flip="none" rotWithShape="1">
            <a:gsLst>
              <a:gs pos="0">
                <a:srgbClr val="C0D025"/>
              </a:gs>
              <a:gs pos="100000">
                <a:srgbClr val="6FB4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-12700" y="663575"/>
            <a:ext cx="2287588" cy="331788"/>
          </a:xfrm>
          <a:effectLst/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6"/>
          <a:srcRect l="6745" t="523" r="6672" b="-523"/>
          <a:stretch/>
        </p:blipFill>
        <p:spPr>
          <a:xfrm>
            <a:off x="1675349" y="4773613"/>
            <a:ext cx="1584614" cy="114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78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4350158"/>
          </a:xfrm>
          <a:prstGeom prst="rect">
            <a:avLst/>
          </a:prstGeom>
          <a:gradFill flip="none" rotWithShape="1">
            <a:gsLst>
              <a:gs pos="0">
                <a:srgbClr val="008AC6"/>
              </a:gs>
              <a:gs pos="100000">
                <a:srgbClr val="394F8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462409" y="1002974"/>
            <a:ext cx="4565488" cy="234421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2409" y="3347184"/>
            <a:ext cx="4565488" cy="1002974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4844" y="228273"/>
            <a:ext cx="1193800" cy="774700"/>
          </a:xfrm>
          <a:prstGeom prst="rect">
            <a:avLst/>
          </a:prstGeom>
        </p:spPr>
      </p:pic>
      <p:sp>
        <p:nvSpPr>
          <p:cNvPr id="1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688930" y="1360140"/>
            <a:ext cx="2667864" cy="271949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2" name="Picture Placeholder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076" y="4558178"/>
            <a:ext cx="3735112" cy="29549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1" y="6515100"/>
            <a:ext cx="9156702" cy="342900"/>
          </a:xfrm>
          <a:prstGeom prst="rect">
            <a:avLst/>
          </a:prstGeom>
          <a:gradFill flip="none" rotWithShape="1">
            <a:gsLst>
              <a:gs pos="0">
                <a:srgbClr val="C0D025"/>
              </a:gs>
              <a:gs pos="100000">
                <a:srgbClr val="6FB4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3514" y="663561"/>
            <a:ext cx="2287002" cy="33196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656113"/>
            <a:ext cx="2287588" cy="331788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/>
          <a:srcRect t="9568" b="5145"/>
          <a:stretch/>
        </p:blipFill>
        <p:spPr>
          <a:xfrm>
            <a:off x="0" y="4961532"/>
            <a:ext cx="9144000" cy="146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83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6515100"/>
            <a:ext cx="9156702" cy="342900"/>
          </a:xfrm>
          <a:prstGeom prst="rect">
            <a:avLst/>
          </a:prstGeom>
          <a:gradFill flip="none" rotWithShape="1">
            <a:gsLst>
              <a:gs pos="0">
                <a:srgbClr val="C0D025"/>
              </a:gs>
              <a:gs pos="100000">
                <a:srgbClr val="6FB4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-1070" t="647" r="58715" b="67712"/>
          <a:stretch/>
        </p:blipFill>
        <p:spPr>
          <a:xfrm>
            <a:off x="12701" y="0"/>
            <a:ext cx="9144000" cy="4460915"/>
          </a:xfrm>
          <a:prstGeom prst="rect">
            <a:avLst/>
          </a:prstGeom>
        </p:spPr>
      </p:pic>
      <p:sp>
        <p:nvSpPr>
          <p:cNvPr id="5" name="Title 9"/>
          <p:cNvSpPr txBox="1">
            <a:spLocks/>
          </p:cNvSpPr>
          <p:nvPr userDrawn="1"/>
        </p:nvSpPr>
        <p:spPr>
          <a:xfrm>
            <a:off x="462409" y="1496089"/>
            <a:ext cx="8225694" cy="1733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1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350" y="-1"/>
            <a:ext cx="2057400" cy="1371600"/>
          </a:xfrm>
          <a:prstGeom prst="rect">
            <a:avLst/>
          </a:prstGeom>
        </p:spPr>
      </p:pic>
      <p:pic>
        <p:nvPicPr>
          <p:cNvPr id="7" name="Picture Placeholder 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" r="1149"/>
          <a:stretch/>
        </p:blipFill>
        <p:spPr>
          <a:xfrm>
            <a:off x="114076" y="4563478"/>
            <a:ext cx="3735112" cy="29549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48580"/>
            <a:ext cx="8229600" cy="1143000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/>
          <a:srcRect t="9568" b="5145"/>
          <a:stretch/>
        </p:blipFill>
        <p:spPr>
          <a:xfrm>
            <a:off x="0" y="4961532"/>
            <a:ext cx="9144000" cy="146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90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28907"/>
            <a:ext cx="8229600" cy="1143000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077" y="2200682"/>
            <a:ext cx="7541846" cy="3662159"/>
          </a:xfrm>
        </p:spPr>
        <p:txBody>
          <a:bodyPr/>
          <a:lstStyle>
            <a:lvl1pPr marL="342900" indent="-342900" algn="l">
              <a:buClr>
                <a:schemeClr val="accent1"/>
              </a:buClr>
              <a:buFont typeface="Helvetica" pitchFamily="34" charset="0"/>
              <a:buChar char="−"/>
              <a:defRPr/>
            </a:lvl1pPr>
            <a:lvl2pPr marL="914400" indent="-457200" algn="l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1143000" indent="-228600" algn="l">
              <a:buClr>
                <a:schemeClr val="bg1">
                  <a:lumMod val="50000"/>
                </a:schemeClr>
              </a:buClr>
              <a:buFont typeface="Helvetica" pitchFamily="34" charset="0"/>
              <a:buChar char="»"/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" y="6515100"/>
            <a:ext cx="9156702" cy="342900"/>
          </a:xfrm>
          <a:prstGeom prst="rect">
            <a:avLst/>
          </a:prstGeom>
          <a:gradFill flip="none" rotWithShape="1">
            <a:gsLst>
              <a:gs pos="0">
                <a:srgbClr val="C0D025"/>
              </a:gs>
              <a:gs pos="100000">
                <a:srgbClr val="6FB4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850" y="6533864"/>
            <a:ext cx="488680" cy="32384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5701"/>
            <a:ext cx="58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fld id="{26C1AF9D-0CC5-4AB0-A894-A8698CCF14A2}" type="slidenum">
              <a:rPr lang="en-US" sz="1400" smtClean="0">
                <a:solidFill>
                  <a:prstClr val="white"/>
                </a:solidFill>
              </a:rPr>
              <a:pPr defTabSz="914400"/>
              <a:t>‹#›</a:t>
            </a:fld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41041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83CA"/>
              </a:solidFill>
            </a:endParaRPr>
          </a:p>
        </p:txBody>
      </p:sp>
      <p:pic>
        <p:nvPicPr>
          <p:cNvPr id="5" name="Picture 10" descr="foto_foot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493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eader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242888" y="6324600"/>
            <a:ext cx="19050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5FBE1B7-AE17-4E63-BBBC-1BF03D84E2B0}" type="slidenum">
              <a:rPr lang="en-US" sz="1200" smtClean="0"/>
              <a:pPr>
                <a:defRPr/>
              </a:pPr>
              <a:t>‹#›</a:t>
            </a:fld>
            <a:endParaRPr lang="en-US" sz="1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316736"/>
            <a:ext cx="822960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06855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198" y="1280160"/>
            <a:ext cx="822960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10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28907"/>
            <a:ext cx="8229600" cy="1143000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077" y="2200682"/>
            <a:ext cx="7541846" cy="3662159"/>
          </a:xfrm>
        </p:spPr>
        <p:txBody>
          <a:bodyPr/>
          <a:lstStyle>
            <a:lvl1pPr marL="342900" indent="-342900" algn="l">
              <a:buClr>
                <a:schemeClr val="accent1"/>
              </a:buClr>
              <a:buFont typeface="Helvetica" pitchFamily="34" charset="0"/>
              <a:buChar char="−"/>
              <a:defRPr/>
            </a:lvl1pPr>
            <a:lvl2pPr marL="914400" indent="-457200" algn="l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1143000" indent="-228600" algn="l">
              <a:buClr>
                <a:schemeClr val="bg1">
                  <a:lumMod val="50000"/>
                </a:schemeClr>
              </a:buClr>
              <a:buFont typeface="Helvetica" pitchFamily="34" charset="0"/>
              <a:buChar char="»"/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" y="6515100"/>
            <a:ext cx="9156702" cy="342900"/>
          </a:xfrm>
          <a:prstGeom prst="rect">
            <a:avLst/>
          </a:prstGeom>
          <a:gradFill flip="none" rotWithShape="1">
            <a:gsLst>
              <a:gs pos="0">
                <a:srgbClr val="C0D025"/>
              </a:gs>
              <a:gs pos="100000">
                <a:srgbClr val="6FB4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850" y="6533864"/>
            <a:ext cx="488680" cy="32384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5701"/>
            <a:ext cx="58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6C1AF9D-0CC5-4AB0-A894-A8698CCF14A2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394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(with 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28907"/>
            <a:ext cx="8229600" cy="1143000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57199" y="2200682"/>
            <a:ext cx="3876675" cy="366195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86300" y="2200682"/>
            <a:ext cx="4000500" cy="3662159"/>
          </a:xfrm>
        </p:spPr>
        <p:txBody>
          <a:bodyPr/>
          <a:lstStyle>
            <a:lvl1pPr marL="342900" indent="-342900" algn="l">
              <a:buClr>
                <a:schemeClr val="accent1"/>
              </a:buClr>
              <a:buFont typeface="Helvetica" pitchFamily="34" charset="0"/>
              <a:buChar char="−"/>
              <a:defRPr/>
            </a:lvl1pPr>
            <a:lvl2pPr marL="914400" indent="-457200" algn="l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1143000" indent="-228600" algn="l">
              <a:buClr>
                <a:schemeClr val="bg1">
                  <a:lumMod val="50000"/>
                </a:schemeClr>
              </a:buClr>
              <a:buFont typeface="Helvetica" pitchFamily="34" charset="0"/>
              <a:buChar char="»"/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" y="6515100"/>
            <a:ext cx="9156702" cy="342900"/>
          </a:xfrm>
          <a:prstGeom prst="rect">
            <a:avLst/>
          </a:prstGeom>
          <a:gradFill flip="none" rotWithShape="1">
            <a:gsLst>
              <a:gs pos="0">
                <a:srgbClr val="C0D025"/>
              </a:gs>
              <a:gs pos="100000">
                <a:srgbClr val="6FB4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850" y="6533864"/>
            <a:ext cx="488680" cy="32384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525701"/>
            <a:ext cx="58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6C1AF9D-0CC5-4AB0-A894-A8698CCF14A2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48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indent="-342900" algn="l">
              <a:buClr>
                <a:schemeClr val="accent1"/>
              </a:buClr>
              <a:buFont typeface="Helvetica" pitchFamily="34" charset="0"/>
              <a:buChar char="−"/>
              <a:defRPr/>
            </a:lvl1pPr>
            <a:lvl2pPr marL="914400" indent="-457200" algn="l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1143000" indent="-228600" algn="l">
              <a:buClr>
                <a:schemeClr val="bg1">
                  <a:lumMod val="50000"/>
                </a:schemeClr>
              </a:buClr>
              <a:buFont typeface="Helvetica" pitchFamily="34" charset="0"/>
              <a:buChar char="»"/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49788" y="2178050"/>
            <a:ext cx="4040188" cy="3951288"/>
          </a:xfrm>
        </p:spPr>
        <p:txBody>
          <a:bodyPr/>
          <a:lstStyle>
            <a:lvl1pPr marL="342900" indent="-342900" algn="l">
              <a:buClr>
                <a:schemeClr val="accent1"/>
              </a:buClr>
              <a:buFont typeface="Helvetica" pitchFamily="34" charset="0"/>
              <a:buChar char="−"/>
              <a:defRPr/>
            </a:lvl1pPr>
            <a:lvl2pPr marL="914400" indent="-457200" algn="l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1143000" indent="-228600" algn="l">
              <a:buClr>
                <a:schemeClr val="bg1">
                  <a:lumMod val="50000"/>
                </a:schemeClr>
              </a:buClr>
              <a:buFont typeface="Helvetica" pitchFamily="34" charset="0"/>
              <a:buChar char="»"/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" y="6515100"/>
            <a:ext cx="9156702" cy="342900"/>
          </a:xfrm>
          <a:prstGeom prst="rect">
            <a:avLst/>
          </a:prstGeom>
          <a:gradFill flip="none" rotWithShape="1">
            <a:gsLst>
              <a:gs pos="0">
                <a:srgbClr val="C0D025"/>
              </a:gs>
              <a:gs pos="100000">
                <a:srgbClr val="6FB4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850" y="6533864"/>
            <a:ext cx="488680" cy="32384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6525701"/>
            <a:ext cx="58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6C1AF9D-0CC5-4AB0-A894-A8698CCF14A2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2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62409" y="0"/>
            <a:ext cx="4565488" cy="4776205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343830" y="4776788"/>
            <a:ext cx="1600200" cy="1143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68480" y="4776788"/>
            <a:ext cx="1600200" cy="1143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4776788"/>
            <a:ext cx="1600200" cy="1143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486400" y="14648"/>
            <a:ext cx="3657600" cy="650045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1" y="6515100"/>
            <a:ext cx="9156702" cy="342900"/>
          </a:xfrm>
          <a:prstGeom prst="rect">
            <a:avLst/>
          </a:prstGeom>
          <a:gradFill flip="none" rotWithShape="1">
            <a:gsLst>
              <a:gs pos="0">
                <a:srgbClr val="C0D025"/>
              </a:gs>
              <a:gs pos="100000">
                <a:srgbClr val="6FB4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850" y="6533864"/>
            <a:ext cx="488680" cy="32384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6525701"/>
            <a:ext cx="58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6C1AF9D-0CC5-4AB0-A894-A8698CCF14A2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68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702726"/>
          </a:xfrm>
        </p:spPr>
        <p:txBody>
          <a:bodyPr anchor="t" anchorCtr="0">
            <a:noAutofit/>
          </a:bodyPr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75776"/>
            <a:ext cx="3008313" cy="3150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3838574" y="273050"/>
            <a:ext cx="4740275" cy="5853113"/>
          </a:xfrm>
        </p:spPr>
        <p:txBody>
          <a:bodyPr/>
          <a:lstStyle>
            <a:lvl1pPr marL="342900" indent="-342900" algn="l">
              <a:buClr>
                <a:schemeClr val="accent1"/>
              </a:buClr>
              <a:buFont typeface="Helvetica" pitchFamily="34" charset="0"/>
              <a:buChar char="−"/>
              <a:defRPr/>
            </a:lvl1pPr>
            <a:lvl2pPr marL="914400" indent="-457200" algn="l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1143000" indent="-228600" algn="l">
              <a:buClr>
                <a:schemeClr val="bg1">
                  <a:lumMod val="50000"/>
                </a:schemeClr>
              </a:buClr>
              <a:buFont typeface="Helvetica" pitchFamily="34" charset="0"/>
              <a:buChar char="»"/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6515100"/>
            <a:ext cx="9156702" cy="342900"/>
          </a:xfrm>
          <a:prstGeom prst="rect">
            <a:avLst/>
          </a:prstGeom>
          <a:gradFill flip="none" rotWithShape="1">
            <a:gsLst>
              <a:gs pos="0">
                <a:srgbClr val="C0D025"/>
              </a:gs>
              <a:gs pos="100000">
                <a:srgbClr val="6FB4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850" y="6533864"/>
            <a:ext cx="488680" cy="32384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0" y="6525701"/>
            <a:ext cx="58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6C1AF9D-0CC5-4AB0-A894-A8698CCF14A2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82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6515100"/>
            <a:ext cx="9156702" cy="342900"/>
          </a:xfrm>
          <a:prstGeom prst="rect">
            <a:avLst/>
          </a:prstGeom>
          <a:gradFill flip="none" rotWithShape="1">
            <a:gsLst>
              <a:gs pos="0">
                <a:srgbClr val="C0D025"/>
              </a:gs>
              <a:gs pos="100000">
                <a:srgbClr val="6FB4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850" y="6533864"/>
            <a:ext cx="488680" cy="32384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0" y="6525701"/>
            <a:ext cx="58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6C1AF9D-0CC5-4AB0-A894-A8698CCF14A2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87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6515100"/>
            <a:ext cx="9156702" cy="342900"/>
          </a:xfrm>
          <a:prstGeom prst="rect">
            <a:avLst/>
          </a:prstGeom>
          <a:gradFill flip="none" rotWithShape="1">
            <a:gsLst>
              <a:gs pos="0">
                <a:srgbClr val="C0D025"/>
              </a:gs>
              <a:gs pos="100000">
                <a:srgbClr val="6FB4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850" y="6533864"/>
            <a:ext cx="488680" cy="32384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5701"/>
            <a:ext cx="58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6C1AF9D-0CC5-4AB0-A894-A8698CCF14A2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1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3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75" r:id="rId2"/>
    <p:sldLayoutId id="2147483751" r:id="rId3"/>
    <p:sldLayoutId id="2147483774" r:id="rId4"/>
    <p:sldLayoutId id="2147483754" r:id="rId5"/>
    <p:sldLayoutId id="2147483752" r:id="rId6"/>
    <p:sldLayoutId id="2147483757" r:id="rId7"/>
    <p:sldLayoutId id="2147483776" r:id="rId8"/>
    <p:sldLayoutId id="2147483773" r:id="rId9"/>
    <p:sldLayoutId id="2147483762" r:id="rId10"/>
    <p:sldLayoutId id="2147483778" r:id="rId11"/>
    <p:sldLayoutId id="2147483779" r:id="rId12"/>
    <p:sldLayoutId id="2147483780" r:id="rId13"/>
    <p:sldLayoutId id="2147483753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61" r:id="rId20"/>
    <p:sldLayoutId id="2147483777" r:id="rId2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i="1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2600" kern="1200">
          <a:solidFill>
            <a:srgbClr val="5C5C5C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2400" kern="1200">
          <a:solidFill>
            <a:srgbClr val="5C5C5C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2200" kern="1200">
          <a:solidFill>
            <a:srgbClr val="5C5C5C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2000" kern="1200">
          <a:solidFill>
            <a:srgbClr val="5C5C5C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»"/>
        <a:defRPr sz="2000" kern="1200">
          <a:solidFill>
            <a:srgbClr val="5C5C5C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941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i="1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2600" kern="1200">
          <a:solidFill>
            <a:srgbClr val="5C5C5C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2400" kern="1200">
          <a:solidFill>
            <a:srgbClr val="5C5C5C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2200" kern="1200">
          <a:solidFill>
            <a:srgbClr val="5C5C5C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2000" kern="1200">
          <a:solidFill>
            <a:srgbClr val="5C5C5C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»"/>
        <a:defRPr sz="2000" kern="1200">
          <a:solidFill>
            <a:srgbClr val="5C5C5C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948" y="1002974"/>
            <a:ext cx="5458264" cy="2498970"/>
          </a:xfrm>
        </p:spPr>
        <p:txBody>
          <a:bodyPr>
            <a:normAutofit fontScale="90000"/>
          </a:bodyPr>
          <a:lstStyle/>
          <a:p>
            <a:r>
              <a:rPr lang="en-US" dirty="0"/>
              <a:t>Energy Efficiency Market Transformation:</a:t>
            </a:r>
            <a:br>
              <a:rPr lang="en-US" dirty="0"/>
            </a:br>
            <a:r>
              <a:rPr lang="en-US" dirty="0"/>
              <a:t>Key to a low-carbon future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Susan E. Stratton, </a:t>
            </a:r>
          </a:p>
          <a:p>
            <a:r>
              <a:rPr lang="en-US" dirty="0"/>
              <a:t>Executive Director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June 21, 2019</a:t>
            </a:r>
          </a:p>
        </p:txBody>
      </p:sp>
    </p:spTree>
    <p:extLst>
      <p:ext uri="{BB962C8B-B14F-4D97-AF65-F5344CB8AC3E}">
        <p14:creationId xmlns:p14="http://schemas.microsoft.com/office/powerpoint/2010/main" val="32166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9C8667-7863-4C9F-BF72-601E110C3C8E}"/>
              </a:ext>
            </a:extLst>
          </p:cNvPr>
          <p:cNvSpPr/>
          <p:nvPr/>
        </p:nvSpPr>
        <p:spPr>
          <a:xfrm>
            <a:off x="478302" y="929989"/>
            <a:ext cx="8376529" cy="511477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2090" y="1089710"/>
            <a:ext cx="8229600" cy="466193"/>
          </a:xfrm>
        </p:spPr>
        <p:txBody>
          <a:bodyPr>
            <a:noAutofit/>
          </a:bodyPr>
          <a:lstStyle/>
          <a:p>
            <a:r>
              <a:rPr lang="en-US" sz="2000" dirty="0"/>
              <a:t>10 Scenarios: Average Least Cost Resource Acquisition by 2035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5F81379-DE2C-4DA0-8DB7-44505B15C0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731"/>
          <a:stretch/>
        </p:blipFill>
        <p:spPr>
          <a:xfrm>
            <a:off x="781245" y="1851042"/>
            <a:ext cx="7884454" cy="407697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155CEA-9B16-42D2-A9CA-A7264DD52A05}"/>
              </a:ext>
            </a:extLst>
          </p:cNvPr>
          <p:cNvSpPr txBox="1"/>
          <p:nvPr/>
        </p:nvSpPr>
        <p:spPr>
          <a:xfrm>
            <a:off x="5615796" y="5847028"/>
            <a:ext cx="26741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333333"/>
                </a:solidFill>
              </a:rPr>
              <a:t>Average Megawatts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6C4D65-B261-4A0D-B87A-0C282C824543}"/>
              </a:ext>
            </a:extLst>
          </p:cNvPr>
          <p:cNvGrpSpPr/>
          <p:nvPr/>
        </p:nvGrpSpPr>
        <p:grpSpPr>
          <a:xfrm>
            <a:off x="781245" y="2822577"/>
            <a:ext cx="2105988" cy="805337"/>
            <a:chOff x="1025401" y="2270108"/>
            <a:chExt cx="2105988" cy="80533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347EA82-F232-4455-ACDE-1D5848CA659C}"/>
                </a:ext>
              </a:extLst>
            </p:cNvPr>
            <p:cNvSpPr/>
            <p:nvPr/>
          </p:nvSpPr>
          <p:spPr>
            <a:xfrm>
              <a:off x="1025401" y="2333420"/>
              <a:ext cx="181155" cy="181155"/>
            </a:xfrm>
            <a:prstGeom prst="rect">
              <a:avLst/>
            </a:prstGeom>
            <a:solidFill>
              <a:srgbClr val="F78F1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960376E-CEC0-4158-ACEF-F13DEBE11CED}"/>
                </a:ext>
              </a:extLst>
            </p:cNvPr>
            <p:cNvSpPr/>
            <p:nvPr/>
          </p:nvSpPr>
          <p:spPr>
            <a:xfrm>
              <a:off x="1025401" y="2576397"/>
              <a:ext cx="181155" cy="181155"/>
            </a:xfrm>
            <a:prstGeom prst="rect">
              <a:avLst/>
            </a:prstGeom>
            <a:solidFill>
              <a:srgbClr val="8FBC3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93CA2CF-36AD-43FA-8F28-EB4D4F8CE44E}"/>
                </a:ext>
              </a:extLst>
            </p:cNvPr>
            <p:cNvSpPr/>
            <p:nvPr/>
          </p:nvSpPr>
          <p:spPr>
            <a:xfrm>
              <a:off x="1025401" y="2819375"/>
              <a:ext cx="181155" cy="181155"/>
            </a:xfrm>
            <a:prstGeom prst="rect">
              <a:avLst/>
            </a:prstGeom>
            <a:solidFill>
              <a:srgbClr val="1283C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3B80175-4F85-4F73-8499-BA8240195D2F}"/>
                </a:ext>
              </a:extLst>
            </p:cNvPr>
            <p:cNvSpPr txBox="1"/>
            <p:nvPr/>
          </p:nvSpPr>
          <p:spPr>
            <a:xfrm>
              <a:off x="1206556" y="2270108"/>
              <a:ext cx="121632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b="1" dirty="0"/>
                <a:t>Renewable</a:t>
              </a:r>
              <a:endParaRPr lang="en-US" b="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681C171-FBBA-4ED8-AB79-6B41BC8F5A5F}"/>
                </a:ext>
              </a:extLst>
            </p:cNvPr>
            <p:cNvSpPr txBox="1"/>
            <p:nvPr/>
          </p:nvSpPr>
          <p:spPr>
            <a:xfrm>
              <a:off x="1206556" y="2523201"/>
              <a:ext cx="121632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b="1" dirty="0"/>
                <a:t>Natural Gas</a:t>
              </a:r>
              <a:endParaRPr lang="en-US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5AE289-49F1-4478-BB24-1A05B5224E2A}"/>
                </a:ext>
              </a:extLst>
            </p:cNvPr>
            <p:cNvSpPr txBox="1"/>
            <p:nvPr/>
          </p:nvSpPr>
          <p:spPr>
            <a:xfrm>
              <a:off x="1206556" y="2767668"/>
              <a:ext cx="192483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b="1" dirty="0"/>
                <a:t>Energy Efficiency</a:t>
              </a:r>
              <a:endParaRPr lang="en-US" b="1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3F77D98-A320-4DD7-B563-2FFDE46FF49D}"/>
              </a:ext>
            </a:extLst>
          </p:cNvPr>
          <p:cNvSpPr txBox="1"/>
          <p:nvPr/>
        </p:nvSpPr>
        <p:spPr>
          <a:xfrm>
            <a:off x="516036" y="173185"/>
            <a:ext cx="855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latin typeface="Arial" charset="0"/>
                <a:ea typeface="+mj-ea"/>
                <a:cs typeface="+mj-cs"/>
              </a:rPr>
              <a:t>Energy Efficiency: a Foundation for De-Carbonization</a:t>
            </a:r>
          </a:p>
        </p:txBody>
      </p:sp>
    </p:spTree>
    <p:extLst>
      <p:ext uri="{BB962C8B-B14F-4D97-AF65-F5344CB8AC3E}">
        <p14:creationId xmlns:p14="http://schemas.microsoft.com/office/powerpoint/2010/main" val="3078561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5489" y="21546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Market Transformation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25749" y="1725758"/>
            <a:ext cx="7289815" cy="4462743"/>
            <a:chOff x="1252814" y="1632571"/>
            <a:chExt cx="7289815" cy="4462743"/>
          </a:xfrm>
        </p:grpSpPr>
        <p:sp>
          <p:nvSpPr>
            <p:cNvPr id="24" name="Freeform 23"/>
            <p:cNvSpPr/>
            <p:nvPr/>
          </p:nvSpPr>
          <p:spPr>
            <a:xfrm>
              <a:off x="6799148" y="1632571"/>
              <a:ext cx="1743481" cy="4458033"/>
            </a:xfrm>
            <a:custGeom>
              <a:avLst/>
              <a:gdLst>
                <a:gd name="connsiteX0" fmla="*/ 941917 w 2217209"/>
                <a:gd name="connsiteY0" fmla="*/ 465666 h 4275666"/>
                <a:gd name="connsiteX1" fmla="*/ 1386417 w 2217209"/>
                <a:gd name="connsiteY1" fmla="*/ 248708 h 4275666"/>
                <a:gd name="connsiteX2" fmla="*/ 1899709 w 2217209"/>
                <a:gd name="connsiteY2" fmla="*/ 74083 h 4275666"/>
                <a:gd name="connsiteX3" fmla="*/ 2217209 w 2217209"/>
                <a:gd name="connsiteY3" fmla="*/ 0 h 4275666"/>
                <a:gd name="connsiteX4" fmla="*/ 2217209 w 2217209"/>
                <a:gd name="connsiteY4" fmla="*/ 4275666 h 4275666"/>
                <a:gd name="connsiteX5" fmla="*/ 0 w 2217209"/>
                <a:gd name="connsiteY5" fmla="*/ 4275666 h 4275666"/>
                <a:gd name="connsiteX6" fmla="*/ 5292 w 2217209"/>
                <a:gd name="connsiteY6" fmla="*/ 1137708 h 4275666"/>
                <a:gd name="connsiteX7" fmla="*/ 449792 w 2217209"/>
                <a:gd name="connsiteY7" fmla="*/ 793750 h 4275666"/>
                <a:gd name="connsiteX8" fmla="*/ 941917 w 2217209"/>
                <a:gd name="connsiteY8" fmla="*/ 465666 h 4275666"/>
                <a:gd name="connsiteX0" fmla="*/ 978452 w 2253744"/>
                <a:gd name="connsiteY0" fmla="*/ 465666 h 4275666"/>
                <a:gd name="connsiteX1" fmla="*/ 1422952 w 2253744"/>
                <a:gd name="connsiteY1" fmla="*/ 248708 h 4275666"/>
                <a:gd name="connsiteX2" fmla="*/ 1936244 w 2253744"/>
                <a:gd name="connsiteY2" fmla="*/ 74083 h 4275666"/>
                <a:gd name="connsiteX3" fmla="*/ 2253744 w 2253744"/>
                <a:gd name="connsiteY3" fmla="*/ 0 h 4275666"/>
                <a:gd name="connsiteX4" fmla="*/ 2253744 w 2253744"/>
                <a:gd name="connsiteY4" fmla="*/ 4275666 h 4275666"/>
                <a:gd name="connsiteX5" fmla="*/ 36535 w 2253744"/>
                <a:gd name="connsiteY5" fmla="*/ 4275666 h 4275666"/>
                <a:gd name="connsiteX6" fmla="*/ 0 w 2253744"/>
                <a:gd name="connsiteY6" fmla="*/ 431457 h 4275666"/>
                <a:gd name="connsiteX7" fmla="*/ 486327 w 2253744"/>
                <a:gd name="connsiteY7" fmla="*/ 793750 h 4275666"/>
                <a:gd name="connsiteX8" fmla="*/ 978452 w 2253744"/>
                <a:gd name="connsiteY8" fmla="*/ 465666 h 4275666"/>
                <a:gd name="connsiteX0" fmla="*/ 978452 w 2253744"/>
                <a:gd name="connsiteY0" fmla="*/ 465666 h 4275666"/>
                <a:gd name="connsiteX1" fmla="*/ 1422952 w 2253744"/>
                <a:gd name="connsiteY1" fmla="*/ 248708 h 4275666"/>
                <a:gd name="connsiteX2" fmla="*/ 1936244 w 2253744"/>
                <a:gd name="connsiteY2" fmla="*/ 74083 h 4275666"/>
                <a:gd name="connsiteX3" fmla="*/ 2253744 w 2253744"/>
                <a:gd name="connsiteY3" fmla="*/ 0 h 4275666"/>
                <a:gd name="connsiteX4" fmla="*/ 2253744 w 2253744"/>
                <a:gd name="connsiteY4" fmla="*/ 4275666 h 4275666"/>
                <a:gd name="connsiteX5" fmla="*/ 36535 w 2253744"/>
                <a:gd name="connsiteY5" fmla="*/ 4275666 h 4275666"/>
                <a:gd name="connsiteX6" fmla="*/ 0 w 2253744"/>
                <a:gd name="connsiteY6" fmla="*/ 431457 h 4275666"/>
                <a:gd name="connsiteX7" fmla="*/ 465413 w 2253744"/>
                <a:gd name="connsiteY7" fmla="*/ 327924 h 4275666"/>
                <a:gd name="connsiteX8" fmla="*/ 978452 w 2253744"/>
                <a:gd name="connsiteY8" fmla="*/ 465666 h 4275666"/>
                <a:gd name="connsiteX0" fmla="*/ 957538 w 2253744"/>
                <a:gd name="connsiteY0" fmla="*/ 270320 h 4275666"/>
                <a:gd name="connsiteX1" fmla="*/ 1422952 w 2253744"/>
                <a:gd name="connsiteY1" fmla="*/ 248708 h 4275666"/>
                <a:gd name="connsiteX2" fmla="*/ 1936244 w 2253744"/>
                <a:gd name="connsiteY2" fmla="*/ 74083 h 4275666"/>
                <a:gd name="connsiteX3" fmla="*/ 2253744 w 2253744"/>
                <a:gd name="connsiteY3" fmla="*/ 0 h 4275666"/>
                <a:gd name="connsiteX4" fmla="*/ 2253744 w 2253744"/>
                <a:gd name="connsiteY4" fmla="*/ 4275666 h 4275666"/>
                <a:gd name="connsiteX5" fmla="*/ 36535 w 2253744"/>
                <a:gd name="connsiteY5" fmla="*/ 4275666 h 4275666"/>
                <a:gd name="connsiteX6" fmla="*/ 0 w 2253744"/>
                <a:gd name="connsiteY6" fmla="*/ 431457 h 4275666"/>
                <a:gd name="connsiteX7" fmla="*/ 465413 w 2253744"/>
                <a:gd name="connsiteY7" fmla="*/ 327924 h 4275666"/>
                <a:gd name="connsiteX8" fmla="*/ 957538 w 2253744"/>
                <a:gd name="connsiteY8" fmla="*/ 270320 h 4275666"/>
                <a:gd name="connsiteX0" fmla="*/ 957538 w 2253744"/>
                <a:gd name="connsiteY0" fmla="*/ 270320 h 4275666"/>
                <a:gd name="connsiteX1" fmla="*/ 1422952 w 2253744"/>
                <a:gd name="connsiteY1" fmla="*/ 248708 h 4275666"/>
                <a:gd name="connsiteX2" fmla="*/ 2009441 w 2253744"/>
                <a:gd name="connsiteY2" fmla="*/ 149217 h 4275666"/>
                <a:gd name="connsiteX3" fmla="*/ 2253744 w 2253744"/>
                <a:gd name="connsiteY3" fmla="*/ 0 h 4275666"/>
                <a:gd name="connsiteX4" fmla="*/ 2253744 w 2253744"/>
                <a:gd name="connsiteY4" fmla="*/ 4275666 h 4275666"/>
                <a:gd name="connsiteX5" fmla="*/ 36535 w 2253744"/>
                <a:gd name="connsiteY5" fmla="*/ 4275666 h 4275666"/>
                <a:gd name="connsiteX6" fmla="*/ 0 w 2253744"/>
                <a:gd name="connsiteY6" fmla="*/ 431457 h 4275666"/>
                <a:gd name="connsiteX7" fmla="*/ 465413 w 2253744"/>
                <a:gd name="connsiteY7" fmla="*/ 327924 h 4275666"/>
                <a:gd name="connsiteX8" fmla="*/ 957538 w 2253744"/>
                <a:gd name="connsiteY8" fmla="*/ 270320 h 4275666"/>
                <a:gd name="connsiteX0" fmla="*/ 957538 w 2253744"/>
                <a:gd name="connsiteY0" fmla="*/ 135080 h 4140426"/>
                <a:gd name="connsiteX1" fmla="*/ 1422952 w 2253744"/>
                <a:gd name="connsiteY1" fmla="*/ 113468 h 4140426"/>
                <a:gd name="connsiteX2" fmla="*/ 2009441 w 2253744"/>
                <a:gd name="connsiteY2" fmla="*/ 13977 h 4140426"/>
                <a:gd name="connsiteX3" fmla="*/ 2253744 w 2253744"/>
                <a:gd name="connsiteY3" fmla="*/ 0 h 4140426"/>
                <a:gd name="connsiteX4" fmla="*/ 2253744 w 2253744"/>
                <a:gd name="connsiteY4" fmla="*/ 4140426 h 4140426"/>
                <a:gd name="connsiteX5" fmla="*/ 36535 w 2253744"/>
                <a:gd name="connsiteY5" fmla="*/ 4140426 h 4140426"/>
                <a:gd name="connsiteX6" fmla="*/ 0 w 2253744"/>
                <a:gd name="connsiteY6" fmla="*/ 296217 h 4140426"/>
                <a:gd name="connsiteX7" fmla="*/ 465413 w 2253744"/>
                <a:gd name="connsiteY7" fmla="*/ 192684 h 4140426"/>
                <a:gd name="connsiteX8" fmla="*/ 957538 w 2253744"/>
                <a:gd name="connsiteY8" fmla="*/ 135080 h 414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3744" h="4140426">
                  <a:moveTo>
                    <a:pt x="957538" y="135080"/>
                  </a:moveTo>
                  <a:lnTo>
                    <a:pt x="1422952" y="113468"/>
                  </a:lnTo>
                  <a:lnTo>
                    <a:pt x="2009441" y="13977"/>
                  </a:lnTo>
                  <a:lnTo>
                    <a:pt x="2253744" y="0"/>
                  </a:lnTo>
                  <a:lnTo>
                    <a:pt x="2253744" y="4140426"/>
                  </a:lnTo>
                  <a:lnTo>
                    <a:pt x="36535" y="4140426"/>
                  </a:lnTo>
                  <a:lnTo>
                    <a:pt x="0" y="296217"/>
                  </a:lnTo>
                  <a:lnTo>
                    <a:pt x="465413" y="192684"/>
                  </a:lnTo>
                  <a:lnTo>
                    <a:pt x="957538" y="13508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100000">
                  <a:schemeClr val="bg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3C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1252814" y="4488935"/>
              <a:ext cx="2567459" cy="1606379"/>
            </a:xfrm>
            <a:custGeom>
              <a:avLst/>
              <a:gdLst>
                <a:gd name="connsiteX0" fmla="*/ 1524000 w 2567459"/>
                <a:gd name="connsiteY0" fmla="*/ 748270 h 1606379"/>
                <a:gd name="connsiteX1" fmla="*/ 2004540 w 2567459"/>
                <a:gd name="connsiteY1" fmla="*/ 487406 h 1606379"/>
                <a:gd name="connsiteX2" fmla="*/ 2203621 w 2567459"/>
                <a:gd name="connsiteY2" fmla="*/ 350108 h 1606379"/>
                <a:gd name="connsiteX3" fmla="*/ 2567459 w 2567459"/>
                <a:gd name="connsiteY3" fmla="*/ 0 h 1606379"/>
                <a:gd name="connsiteX4" fmla="*/ 2560594 w 2567459"/>
                <a:gd name="connsiteY4" fmla="*/ 1606379 h 1606379"/>
                <a:gd name="connsiteX5" fmla="*/ 0 w 2567459"/>
                <a:gd name="connsiteY5" fmla="*/ 1606379 h 1606379"/>
                <a:gd name="connsiteX6" fmla="*/ 6865 w 2567459"/>
                <a:gd name="connsiteY6" fmla="*/ 1043460 h 1606379"/>
                <a:gd name="connsiteX7" fmla="*/ 329513 w 2567459"/>
                <a:gd name="connsiteY7" fmla="*/ 1043460 h 1606379"/>
                <a:gd name="connsiteX8" fmla="*/ 748270 w 2567459"/>
                <a:gd name="connsiteY8" fmla="*/ 988541 h 1606379"/>
                <a:gd name="connsiteX9" fmla="*/ 1153297 w 2567459"/>
                <a:gd name="connsiteY9" fmla="*/ 899297 h 1606379"/>
                <a:gd name="connsiteX10" fmla="*/ 1524000 w 2567459"/>
                <a:gd name="connsiteY10" fmla="*/ 748270 h 160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7459" h="1606379">
                  <a:moveTo>
                    <a:pt x="1524000" y="748270"/>
                  </a:moveTo>
                  <a:lnTo>
                    <a:pt x="2004540" y="487406"/>
                  </a:lnTo>
                  <a:lnTo>
                    <a:pt x="2203621" y="350108"/>
                  </a:lnTo>
                  <a:lnTo>
                    <a:pt x="2567459" y="0"/>
                  </a:lnTo>
                  <a:cubicBezTo>
                    <a:pt x="2565171" y="535460"/>
                    <a:pt x="2562882" y="1070919"/>
                    <a:pt x="2560594" y="1606379"/>
                  </a:cubicBezTo>
                  <a:lnTo>
                    <a:pt x="0" y="1606379"/>
                  </a:lnTo>
                  <a:cubicBezTo>
                    <a:pt x="2288" y="1418739"/>
                    <a:pt x="4577" y="1231100"/>
                    <a:pt x="6865" y="1043460"/>
                  </a:cubicBezTo>
                  <a:lnTo>
                    <a:pt x="329513" y="1043460"/>
                  </a:lnTo>
                  <a:lnTo>
                    <a:pt x="748270" y="988541"/>
                  </a:lnTo>
                  <a:lnTo>
                    <a:pt x="1153297" y="899297"/>
                  </a:lnTo>
                  <a:lnTo>
                    <a:pt x="1524000" y="74827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46300">
                  <a:srgbClr val="8DC63F">
                    <a:alpha val="55000"/>
                  </a:srgbClr>
                </a:gs>
                <a:gs pos="100000">
                  <a:schemeClr val="accent1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3C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3804348" y="2951205"/>
              <a:ext cx="1242541" cy="3144109"/>
            </a:xfrm>
            <a:custGeom>
              <a:avLst/>
              <a:gdLst>
                <a:gd name="connsiteX0" fmla="*/ 597243 w 1242541"/>
                <a:gd name="connsiteY0" fmla="*/ 762000 h 3144109"/>
                <a:gd name="connsiteX1" fmla="*/ 864973 w 1242541"/>
                <a:gd name="connsiteY1" fmla="*/ 411892 h 3144109"/>
                <a:gd name="connsiteX2" fmla="*/ 1242541 w 1242541"/>
                <a:gd name="connsiteY2" fmla="*/ 0 h 3144109"/>
                <a:gd name="connsiteX3" fmla="*/ 1242541 w 1242541"/>
                <a:gd name="connsiteY3" fmla="*/ 3144109 h 3144109"/>
                <a:gd name="connsiteX4" fmla="*/ 0 w 1242541"/>
                <a:gd name="connsiteY4" fmla="*/ 3144109 h 3144109"/>
                <a:gd name="connsiteX5" fmla="*/ 0 w 1242541"/>
                <a:gd name="connsiteY5" fmla="*/ 1537730 h 3144109"/>
                <a:gd name="connsiteX6" fmla="*/ 384433 w 1242541"/>
                <a:gd name="connsiteY6" fmla="*/ 1091514 h 3144109"/>
                <a:gd name="connsiteX7" fmla="*/ 597243 w 1242541"/>
                <a:gd name="connsiteY7" fmla="*/ 762000 h 3144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2541" h="3144109">
                  <a:moveTo>
                    <a:pt x="597243" y="762000"/>
                  </a:moveTo>
                  <a:lnTo>
                    <a:pt x="864973" y="411892"/>
                  </a:lnTo>
                  <a:lnTo>
                    <a:pt x="1242541" y="0"/>
                  </a:lnTo>
                  <a:lnTo>
                    <a:pt x="1242541" y="3144109"/>
                  </a:lnTo>
                  <a:lnTo>
                    <a:pt x="0" y="3144109"/>
                  </a:lnTo>
                  <a:lnTo>
                    <a:pt x="0" y="1537730"/>
                  </a:lnTo>
                  <a:lnTo>
                    <a:pt x="384433" y="1091514"/>
                  </a:lnTo>
                  <a:lnTo>
                    <a:pt x="597243" y="762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0"/>
                  </a:schemeClr>
                </a:gs>
                <a:gs pos="50000">
                  <a:schemeClr val="tx1">
                    <a:alpha val="54000"/>
                  </a:schemeClr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3C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043314" y="1881149"/>
              <a:ext cx="1792916" cy="4212733"/>
            </a:xfrm>
            <a:custGeom>
              <a:avLst/>
              <a:gdLst>
                <a:gd name="connsiteX0" fmla="*/ 941917 w 2217209"/>
                <a:gd name="connsiteY0" fmla="*/ 465666 h 4275666"/>
                <a:gd name="connsiteX1" fmla="*/ 1386417 w 2217209"/>
                <a:gd name="connsiteY1" fmla="*/ 248708 h 4275666"/>
                <a:gd name="connsiteX2" fmla="*/ 1899709 w 2217209"/>
                <a:gd name="connsiteY2" fmla="*/ 74083 h 4275666"/>
                <a:gd name="connsiteX3" fmla="*/ 2217209 w 2217209"/>
                <a:gd name="connsiteY3" fmla="*/ 0 h 4275666"/>
                <a:gd name="connsiteX4" fmla="*/ 2217209 w 2217209"/>
                <a:gd name="connsiteY4" fmla="*/ 4275666 h 4275666"/>
                <a:gd name="connsiteX5" fmla="*/ 0 w 2217209"/>
                <a:gd name="connsiteY5" fmla="*/ 4275666 h 4275666"/>
                <a:gd name="connsiteX6" fmla="*/ 5292 w 2217209"/>
                <a:gd name="connsiteY6" fmla="*/ 1137708 h 4275666"/>
                <a:gd name="connsiteX7" fmla="*/ 449792 w 2217209"/>
                <a:gd name="connsiteY7" fmla="*/ 793750 h 4275666"/>
                <a:gd name="connsiteX8" fmla="*/ 941917 w 2217209"/>
                <a:gd name="connsiteY8" fmla="*/ 465666 h 427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7209" h="4275666">
                  <a:moveTo>
                    <a:pt x="941917" y="465666"/>
                  </a:moveTo>
                  <a:lnTo>
                    <a:pt x="1386417" y="248708"/>
                  </a:lnTo>
                  <a:lnTo>
                    <a:pt x="1899709" y="74083"/>
                  </a:lnTo>
                  <a:lnTo>
                    <a:pt x="2217209" y="0"/>
                  </a:lnTo>
                  <a:lnTo>
                    <a:pt x="2217209" y="4275666"/>
                  </a:lnTo>
                  <a:lnTo>
                    <a:pt x="0" y="4275666"/>
                  </a:lnTo>
                  <a:lnTo>
                    <a:pt x="5292" y="1137708"/>
                  </a:lnTo>
                  <a:lnTo>
                    <a:pt x="449792" y="793750"/>
                  </a:lnTo>
                  <a:lnTo>
                    <a:pt x="941917" y="4656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50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3C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6" name="TextBox 45"/>
          <p:cNvSpPr txBox="1">
            <a:spLocks noChangeArrowheads="1"/>
          </p:cNvSpPr>
          <p:nvPr/>
        </p:nvSpPr>
        <p:spPr bwMode="auto">
          <a:xfrm>
            <a:off x="4106187" y="6161798"/>
            <a:ext cx="2020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Time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37" name="Group 12"/>
          <p:cNvGrpSpPr>
            <a:grpSpLocks/>
          </p:cNvGrpSpPr>
          <p:nvPr/>
        </p:nvGrpSpPr>
        <p:grpSpPr bwMode="auto">
          <a:xfrm>
            <a:off x="565489" y="1580144"/>
            <a:ext cx="7641456" cy="4069293"/>
            <a:chOff x="383352" y="1507604"/>
            <a:chExt cx="7641201" cy="4068794"/>
          </a:xfrm>
        </p:grpSpPr>
        <p:sp>
          <p:nvSpPr>
            <p:cNvPr id="38" name="Freeform 37"/>
            <p:cNvSpPr/>
            <p:nvPr/>
          </p:nvSpPr>
          <p:spPr>
            <a:xfrm>
              <a:off x="1352512" y="1770040"/>
              <a:ext cx="6672041" cy="3806358"/>
            </a:xfrm>
            <a:custGeom>
              <a:avLst/>
              <a:gdLst>
                <a:gd name="connsiteX0" fmla="*/ 0 w 6906957"/>
                <a:gd name="connsiteY0" fmla="*/ 0 h 3990974"/>
                <a:gd name="connsiteX1" fmla="*/ 3485804 w 6906957"/>
                <a:gd name="connsiteY1" fmla="*/ 2006138 h 3990974"/>
                <a:gd name="connsiteX2" fmla="*/ 6672349 w 6906957"/>
                <a:gd name="connsiteY2" fmla="*/ 3857105 h 3990974"/>
                <a:gd name="connsiteX3" fmla="*/ 6666807 w 6906957"/>
                <a:gd name="connsiteY3" fmla="*/ 3846022 h 3990974"/>
                <a:gd name="connsiteX0" fmla="*/ 0 w 6907367"/>
                <a:gd name="connsiteY0" fmla="*/ 0 h 3990974"/>
                <a:gd name="connsiteX1" fmla="*/ 3480263 w 6907367"/>
                <a:gd name="connsiteY1" fmla="*/ 2006138 h 3990974"/>
                <a:gd name="connsiteX2" fmla="*/ 6672349 w 6907367"/>
                <a:gd name="connsiteY2" fmla="*/ 3857105 h 3990974"/>
                <a:gd name="connsiteX3" fmla="*/ 6666807 w 6907367"/>
                <a:gd name="connsiteY3" fmla="*/ 3846022 h 3990974"/>
                <a:gd name="connsiteX0" fmla="*/ 0 w 6907367"/>
                <a:gd name="connsiteY0" fmla="*/ 0 h 3990974"/>
                <a:gd name="connsiteX1" fmla="*/ 3480263 w 6907367"/>
                <a:gd name="connsiteY1" fmla="*/ 2006138 h 3990974"/>
                <a:gd name="connsiteX2" fmla="*/ 6672349 w 6907367"/>
                <a:gd name="connsiteY2" fmla="*/ 3857105 h 3990974"/>
                <a:gd name="connsiteX3" fmla="*/ 6666807 w 6907367"/>
                <a:gd name="connsiteY3" fmla="*/ 3846022 h 3990974"/>
                <a:gd name="connsiteX0" fmla="*/ 0 w 6896658"/>
                <a:gd name="connsiteY0" fmla="*/ 0 h 4217662"/>
                <a:gd name="connsiteX1" fmla="*/ 3480263 w 6896658"/>
                <a:gd name="connsiteY1" fmla="*/ 2006138 h 4217662"/>
                <a:gd name="connsiteX2" fmla="*/ 6672349 w 6896658"/>
                <a:gd name="connsiteY2" fmla="*/ 3857105 h 4217662"/>
                <a:gd name="connsiteX3" fmla="*/ 6633556 w 6896658"/>
                <a:gd name="connsiteY3" fmla="*/ 4217324 h 4217662"/>
                <a:gd name="connsiteX0" fmla="*/ 0 w 7389010"/>
                <a:gd name="connsiteY0" fmla="*/ 0 h 4217330"/>
                <a:gd name="connsiteX1" fmla="*/ 3480263 w 7389010"/>
                <a:gd name="connsiteY1" fmla="*/ 2006138 h 4217330"/>
                <a:gd name="connsiteX2" fmla="*/ 6672349 w 7389010"/>
                <a:gd name="connsiteY2" fmla="*/ 3857105 h 4217330"/>
                <a:gd name="connsiteX3" fmla="*/ 6633556 w 7389010"/>
                <a:gd name="connsiteY3" fmla="*/ 4217324 h 4217330"/>
                <a:gd name="connsiteX0" fmla="*/ 0 w 7389010"/>
                <a:gd name="connsiteY0" fmla="*/ 0 h 4217330"/>
                <a:gd name="connsiteX1" fmla="*/ 3480263 w 7389010"/>
                <a:gd name="connsiteY1" fmla="*/ 2006138 h 4217330"/>
                <a:gd name="connsiteX2" fmla="*/ 6672349 w 7389010"/>
                <a:gd name="connsiteY2" fmla="*/ 3857105 h 4217330"/>
                <a:gd name="connsiteX3" fmla="*/ 6633556 w 7389010"/>
                <a:gd name="connsiteY3" fmla="*/ 4217324 h 4217330"/>
                <a:gd name="connsiteX0" fmla="*/ 0 w 7389010"/>
                <a:gd name="connsiteY0" fmla="*/ 0 h 4217330"/>
                <a:gd name="connsiteX1" fmla="*/ 3480263 w 7389010"/>
                <a:gd name="connsiteY1" fmla="*/ 2006138 h 4217330"/>
                <a:gd name="connsiteX2" fmla="*/ 6672349 w 7389010"/>
                <a:gd name="connsiteY2" fmla="*/ 3857105 h 4217330"/>
                <a:gd name="connsiteX3" fmla="*/ 6633556 w 7389010"/>
                <a:gd name="connsiteY3" fmla="*/ 4217324 h 4217330"/>
                <a:gd name="connsiteX0" fmla="*/ 0 w 7389010"/>
                <a:gd name="connsiteY0" fmla="*/ 0 h 4217330"/>
                <a:gd name="connsiteX1" fmla="*/ 3480263 w 7389010"/>
                <a:gd name="connsiteY1" fmla="*/ 2006138 h 4217330"/>
                <a:gd name="connsiteX2" fmla="*/ 6672349 w 7389010"/>
                <a:gd name="connsiteY2" fmla="*/ 3857105 h 4217330"/>
                <a:gd name="connsiteX3" fmla="*/ 6633556 w 7389010"/>
                <a:gd name="connsiteY3" fmla="*/ 4217324 h 4217330"/>
                <a:gd name="connsiteX0" fmla="*/ 0 w 7389010"/>
                <a:gd name="connsiteY0" fmla="*/ 0 h 4217330"/>
                <a:gd name="connsiteX1" fmla="*/ 3480263 w 7389010"/>
                <a:gd name="connsiteY1" fmla="*/ 2006138 h 4217330"/>
                <a:gd name="connsiteX2" fmla="*/ 6672349 w 7389010"/>
                <a:gd name="connsiteY2" fmla="*/ 3857105 h 4217330"/>
                <a:gd name="connsiteX3" fmla="*/ 6633556 w 7389010"/>
                <a:gd name="connsiteY3" fmla="*/ 4217324 h 4217330"/>
                <a:gd name="connsiteX0" fmla="*/ 5 w 7389015"/>
                <a:gd name="connsiteY0" fmla="*/ 4952 h 4222282"/>
                <a:gd name="connsiteX1" fmla="*/ 3480268 w 7389015"/>
                <a:gd name="connsiteY1" fmla="*/ 2011090 h 4222282"/>
                <a:gd name="connsiteX2" fmla="*/ 6672354 w 7389015"/>
                <a:gd name="connsiteY2" fmla="*/ 3862057 h 4222282"/>
                <a:gd name="connsiteX3" fmla="*/ 6633561 w 7389015"/>
                <a:gd name="connsiteY3" fmla="*/ 4222276 h 4222282"/>
                <a:gd name="connsiteX0" fmla="*/ 5 w 7389015"/>
                <a:gd name="connsiteY0" fmla="*/ 4952 h 4222282"/>
                <a:gd name="connsiteX1" fmla="*/ 3480268 w 7389015"/>
                <a:gd name="connsiteY1" fmla="*/ 2011090 h 4222282"/>
                <a:gd name="connsiteX2" fmla="*/ 6672354 w 7389015"/>
                <a:gd name="connsiteY2" fmla="*/ 3862057 h 4222282"/>
                <a:gd name="connsiteX3" fmla="*/ 6633561 w 7389015"/>
                <a:gd name="connsiteY3" fmla="*/ 4222276 h 4222282"/>
                <a:gd name="connsiteX0" fmla="*/ 5 w 7389015"/>
                <a:gd name="connsiteY0" fmla="*/ 4952 h 4222282"/>
                <a:gd name="connsiteX1" fmla="*/ 3480268 w 7389015"/>
                <a:gd name="connsiteY1" fmla="*/ 2011090 h 4222282"/>
                <a:gd name="connsiteX2" fmla="*/ 6672354 w 7389015"/>
                <a:gd name="connsiteY2" fmla="*/ 3862057 h 4222282"/>
                <a:gd name="connsiteX3" fmla="*/ 6633561 w 7389015"/>
                <a:gd name="connsiteY3" fmla="*/ 4222276 h 4222282"/>
                <a:gd name="connsiteX0" fmla="*/ 4 w 7389014"/>
                <a:gd name="connsiteY0" fmla="*/ 123 h 4217453"/>
                <a:gd name="connsiteX1" fmla="*/ 3480267 w 7389014"/>
                <a:gd name="connsiteY1" fmla="*/ 2006261 h 4217453"/>
                <a:gd name="connsiteX2" fmla="*/ 6672353 w 7389014"/>
                <a:gd name="connsiteY2" fmla="*/ 3857228 h 4217453"/>
                <a:gd name="connsiteX3" fmla="*/ 6633560 w 7389014"/>
                <a:gd name="connsiteY3" fmla="*/ 4217447 h 4217453"/>
                <a:gd name="connsiteX0" fmla="*/ 4 w 7389014"/>
                <a:gd name="connsiteY0" fmla="*/ 214 h 4217544"/>
                <a:gd name="connsiteX1" fmla="*/ 3480267 w 7389014"/>
                <a:gd name="connsiteY1" fmla="*/ 2006352 h 4217544"/>
                <a:gd name="connsiteX2" fmla="*/ 6672353 w 7389014"/>
                <a:gd name="connsiteY2" fmla="*/ 3857319 h 4217544"/>
                <a:gd name="connsiteX3" fmla="*/ 6633560 w 7389014"/>
                <a:gd name="connsiteY3" fmla="*/ 4217538 h 4217544"/>
                <a:gd name="connsiteX0" fmla="*/ 4 w 6672353"/>
                <a:gd name="connsiteY0" fmla="*/ 214 h 3857333"/>
                <a:gd name="connsiteX1" fmla="*/ 3480267 w 6672353"/>
                <a:gd name="connsiteY1" fmla="*/ 2006352 h 3857333"/>
                <a:gd name="connsiteX2" fmla="*/ 6672353 w 6672353"/>
                <a:gd name="connsiteY2" fmla="*/ 3857319 h 3857333"/>
                <a:gd name="connsiteX0" fmla="*/ 4 w 6672353"/>
                <a:gd name="connsiteY0" fmla="*/ 214 h 3857333"/>
                <a:gd name="connsiteX1" fmla="*/ 3480267 w 6672353"/>
                <a:gd name="connsiteY1" fmla="*/ 2006352 h 3857333"/>
                <a:gd name="connsiteX2" fmla="*/ 6672353 w 6672353"/>
                <a:gd name="connsiteY2" fmla="*/ 3857319 h 3857333"/>
                <a:gd name="connsiteX0" fmla="*/ 4 w 6672353"/>
                <a:gd name="connsiteY0" fmla="*/ 120 h 3857231"/>
                <a:gd name="connsiteX1" fmla="*/ 3480267 w 6672353"/>
                <a:gd name="connsiteY1" fmla="*/ 2006258 h 3857231"/>
                <a:gd name="connsiteX2" fmla="*/ 6672353 w 6672353"/>
                <a:gd name="connsiteY2" fmla="*/ 3857225 h 3857231"/>
                <a:gd name="connsiteX0" fmla="*/ 4 w 6672353"/>
                <a:gd name="connsiteY0" fmla="*/ 120 h 3857231"/>
                <a:gd name="connsiteX1" fmla="*/ 3480267 w 6672353"/>
                <a:gd name="connsiteY1" fmla="*/ 2006258 h 3857231"/>
                <a:gd name="connsiteX2" fmla="*/ 6672353 w 6672353"/>
                <a:gd name="connsiteY2" fmla="*/ 3857225 h 3857231"/>
                <a:gd name="connsiteX0" fmla="*/ 5 w 6666812"/>
                <a:gd name="connsiteY0" fmla="*/ 90 h 3862741"/>
                <a:gd name="connsiteX1" fmla="*/ 3474726 w 6666812"/>
                <a:gd name="connsiteY1" fmla="*/ 2011770 h 3862741"/>
                <a:gd name="connsiteX2" fmla="*/ 6666812 w 6666812"/>
                <a:gd name="connsiteY2" fmla="*/ 3862737 h 3862741"/>
                <a:gd name="connsiteX0" fmla="*/ 5 w 6661270"/>
                <a:gd name="connsiteY0" fmla="*/ 91 h 3851658"/>
                <a:gd name="connsiteX1" fmla="*/ 3469184 w 6661270"/>
                <a:gd name="connsiteY1" fmla="*/ 2000687 h 3851658"/>
                <a:gd name="connsiteX2" fmla="*/ 6661270 w 6661270"/>
                <a:gd name="connsiteY2" fmla="*/ 3851654 h 3851658"/>
                <a:gd name="connsiteX0" fmla="*/ 5 w 6661270"/>
                <a:gd name="connsiteY0" fmla="*/ 91 h 3851658"/>
                <a:gd name="connsiteX1" fmla="*/ 3469184 w 6661270"/>
                <a:gd name="connsiteY1" fmla="*/ 2000687 h 3851658"/>
                <a:gd name="connsiteX2" fmla="*/ 6661270 w 6661270"/>
                <a:gd name="connsiteY2" fmla="*/ 3851654 h 3851658"/>
                <a:gd name="connsiteX0" fmla="*/ 0 w 6661265"/>
                <a:gd name="connsiteY0" fmla="*/ 0 h 3851567"/>
                <a:gd name="connsiteX1" fmla="*/ 997527 w 6661265"/>
                <a:gd name="connsiteY1" fmla="*/ 454429 h 3851567"/>
                <a:gd name="connsiteX2" fmla="*/ 3469179 w 6661265"/>
                <a:gd name="connsiteY2" fmla="*/ 2000596 h 3851567"/>
                <a:gd name="connsiteX3" fmla="*/ 6661265 w 6661265"/>
                <a:gd name="connsiteY3" fmla="*/ 3851563 h 3851567"/>
                <a:gd name="connsiteX0" fmla="*/ 0 w 6661265"/>
                <a:gd name="connsiteY0" fmla="*/ 0 h 3851567"/>
                <a:gd name="connsiteX1" fmla="*/ 1219200 w 6661265"/>
                <a:gd name="connsiteY1" fmla="*/ 293717 h 3851567"/>
                <a:gd name="connsiteX2" fmla="*/ 3469179 w 6661265"/>
                <a:gd name="connsiteY2" fmla="*/ 2000596 h 3851567"/>
                <a:gd name="connsiteX3" fmla="*/ 6661265 w 6661265"/>
                <a:gd name="connsiteY3" fmla="*/ 3851563 h 3851567"/>
                <a:gd name="connsiteX0" fmla="*/ 0 w 6661265"/>
                <a:gd name="connsiteY0" fmla="*/ 0 h 3851567"/>
                <a:gd name="connsiteX1" fmla="*/ 3469179 w 6661265"/>
                <a:gd name="connsiteY1" fmla="*/ 2000596 h 3851567"/>
                <a:gd name="connsiteX2" fmla="*/ 6661265 w 6661265"/>
                <a:gd name="connsiteY2" fmla="*/ 3851563 h 3851567"/>
                <a:gd name="connsiteX0" fmla="*/ 0 w 6661265"/>
                <a:gd name="connsiteY0" fmla="*/ 0 h 3851567"/>
                <a:gd name="connsiteX1" fmla="*/ 3469179 w 6661265"/>
                <a:gd name="connsiteY1" fmla="*/ 2000596 h 3851567"/>
                <a:gd name="connsiteX2" fmla="*/ 6661265 w 6661265"/>
                <a:gd name="connsiteY2" fmla="*/ 3851563 h 3851567"/>
                <a:gd name="connsiteX0" fmla="*/ 0 w 6661265"/>
                <a:gd name="connsiteY0" fmla="*/ 0 h 3851568"/>
                <a:gd name="connsiteX1" fmla="*/ 3469179 w 6661265"/>
                <a:gd name="connsiteY1" fmla="*/ 2000596 h 3851568"/>
                <a:gd name="connsiteX2" fmla="*/ 6661265 w 6661265"/>
                <a:gd name="connsiteY2" fmla="*/ 3851563 h 3851568"/>
                <a:gd name="connsiteX0" fmla="*/ 0 w 6661265"/>
                <a:gd name="connsiteY0" fmla="*/ 0 h 3851569"/>
                <a:gd name="connsiteX1" fmla="*/ 3469179 w 6661265"/>
                <a:gd name="connsiteY1" fmla="*/ 2000596 h 3851569"/>
                <a:gd name="connsiteX2" fmla="*/ 6661265 w 6661265"/>
                <a:gd name="connsiteY2" fmla="*/ 3851563 h 3851569"/>
                <a:gd name="connsiteX0" fmla="*/ 0 w 6661265"/>
                <a:gd name="connsiteY0" fmla="*/ 0 h 3851568"/>
                <a:gd name="connsiteX1" fmla="*/ 3469179 w 6661265"/>
                <a:gd name="connsiteY1" fmla="*/ 2000596 h 3851568"/>
                <a:gd name="connsiteX2" fmla="*/ 6661265 w 6661265"/>
                <a:gd name="connsiteY2" fmla="*/ 3851563 h 3851568"/>
                <a:gd name="connsiteX0" fmla="*/ 0 w 6661265"/>
                <a:gd name="connsiteY0" fmla="*/ 0 h 3851693"/>
                <a:gd name="connsiteX1" fmla="*/ 3469179 w 6661265"/>
                <a:gd name="connsiteY1" fmla="*/ 2000596 h 3851693"/>
                <a:gd name="connsiteX2" fmla="*/ 6661265 w 6661265"/>
                <a:gd name="connsiteY2" fmla="*/ 3851563 h 3851693"/>
                <a:gd name="connsiteX0" fmla="*/ 0 w 6672349"/>
                <a:gd name="connsiteY0" fmla="*/ 0 h 3873845"/>
                <a:gd name="connsiteX1" fmla="*/ 3469179 w 6672349"/>
                <a:gd name="connsiteY1" fmla="*/ 2000596 h 3873845"/>
                <a:gd name="connsiteX2" fmla="*/ 6672349 w 6672349"/>
                <a:gd name="connsiteY2" fmla="*/ 3873731 h 3873845"/>
                <a:gd name="connsiteX0" fmla="*/ 0 w 6672349"/>
                <a:gd name="connsiteY0" fmla="*/ 0 h 3873772"/>
                <a:gd name="connsiteX1" fmla="*/ 3469179 w 6672349"/>
                <a:gd name="connsiteY1" fmla="*/ 2000596 h 3873772"/>
                <a:gd name="connsiteX2" fmla="*/ 6672349 w 6672349"/>
                <a:gd name="connsiteY2" fmla="*/ 3873731 h 3873772"/>
                <a:gd name="connsiteX0" fmla="*/ 0 w 6672349"/>
                <a:gd name="connsiteY0" fmla="*/ 0 h 3873778"/>
                <a:gd name="connsiteX1" fmla="*/ 3469179 w 6672349"/>
                <a:gd name="connsiteY1" fmla="*/ 2000596 h 3873778"/>
                <a:gd name="connsiteX2" fmla="*/ 6672349 w 6672349"/>
                <a:gd name="connsiteY2" fmla="*/ 3873731 h 3873778"/>
                <a:gd name="connsiteX0" fmla="*/ 0 w 6672349"/>
                <a:gd name="connsiteY0" fmla="*/ 0 h 3873779"/>
                <a:gd name="connsiteX1" fmla="*/ 3469179 w 6672349"/>
                <a:gd name="connsiteY1" fmla="*/ 2000596 h 3873779"/>
                <a:gd name="connsiteX2" fmla="*/ 6672349 w 6672349"/>
                <a:gd name="connsiteY2" fmla="*/ 3873731 h 3873779"/>
                <a:gd name="connsiteX0" fmla="*/ 0 w 6672349"/>
                <a:gd name="connsiteY0" fmla="*/ 0 h 3873779"/>
                <a:gd name="connsiteX1" fmla="*/ 3469179 w 6672349"/>
                <a:gd name="connsiteY1" fmla="*/ 2000596 h 3873779"/>
                <a:gd name="connsiteX2" fmla="*/ 6672349 w 6672349"/>
                <a:gd name="connsiteY2" fmla="*/ 3873731 h 3873779"/>
                <a:gd name="connsiteX0" fmla="*/ 0 w 6672349"/>
                <a:gd name="connsiteY0" fmla="*/ 0 h 3873779"/>
                <a:gd name="connsiteX1" fmla="*/ 3469179 w 6672349"/>
                <a:gd name="connsiteY1" fmla="*/ 2000596 h 3873779"/>
                <a:gd name="connsiteX2" fmla="*/ 6672349 w 6672349"/>
                <a:gd name="connsiteY2" fmla="*/ 3873731 h 3873779"/>
                <a:gd name="connsiteX0" fmla="*/ 0 w 6672349"/>
                <a:gd name="connsiteY0" fmla="*/ 0 h 3873864"/>
                <a:gd name="connsiteX1" fmla="*/ 3469179 w 6672349"/>
                <a:gd name="connsiteY1" fmla="*/ 2000596 h 3873864"/>
                <a:gd name="connsiteX2" fmla="*/ 6672349 w 6672349"/>
                <a:gd name="connsiteY2" fmla="*/ 3873731 h 3873864"/>
                <a:gd name="connsiteX0" fmla="*/ 0 w 6672349"/>
                <a:gd name="connsiteY0" fmla="*/ 0 h 3873888"/>
                <a:gd name="connsiteX1" fmla="*/ 3469179 w 6672349"/>
                <a:gd name="connsiteY1" fmla="*/ 2000596 h 3873888"/>
                <a:gd name="connsiteX2" fmla="*/ 6672349 w 6672349"/>
                <a:gd name="connsiteY2" fmla="*/ 3873731 h 3873888"/>
                <a:gd name="connsiteX0" fmla="*/ 0 w 6672349"/>
                <a:gd name="connsiteY0" fmla="*/ 0 h 3873866"/>
                <a:gd name="connsiteX1" fmla="*/ 3336175 w 6672349"/>
                <a:gd name="connsiteY1" fmla="*/ 1850967 h 3873866"/>
                <a:gd name="connsiteX2" fmla="*/ 6672349 w 6672349"/>
                <a:gd name="connsiteY2" fmla="*/ 3873731 h 3873866"/>
                <a:gd name="connsiteX0" fmla="*/ 0 w 6672349"/>
                <a:gd name="connsiteY0" fmla="*/ 0 h 3873877"/>
                <a:gd name="connsiteX1" fmla="*/ 3336175 w 6672349"/>
                <a:gd name="connsiteY1" fmla="*/ 1850967 h 3873877"/>
                <a:gd name="connsiteX2" fmla="*/ 6672349 w 6672349"/>
                <a:gd name="connsiteY2" fmla="*/ 3873731 h 3873877"/>
                <a:gd name="connsiteX0" fmla="*/ 0 w 6672349"/>
                <a:gd name="connsiteY0" fmla="*/ 0 h 3873898"/>
                <a:gd name="connsiteX1" fmla="*/ 3463637 w 6672349"/>
                <a:gd name="connsiteY1" fmla="*/ 1972887 h 3873898"/>
                <a:gd name="connsiteX2" fmla="*/ 6672349 w 6672349"/>
                <a:gd name="connsiteY2" fmla="*/ 3873731 h 3873898"/>
                <a:gd name="connsiteX0" fmla="*/ 0 w 6672349"/>
                <a:gd name="connsiteY0" fmla="*/ 0 h 3873917"/>
                <a:gd name="connsiteX1" fmla="*/ 3524597 w 6672349"/>
                <a:gd name="connsiteY1" fmla="*/ 2061557 h 3873917"/>
                <a:gd name="connsiteX2" fmla="*/ 6672349 w 6672349"/>
                <a:gd name="connsiteY2" fmla="*/ 3873731 h 3873917"/>
                <a:gd name="connsiteX0" fmla="*/ 0 w 6672349"/>
                <a:gd name="connsiteY0" fmla="*/ 0 h 3873981"/>
                <a:gd name="connsiteX1" fmla="*/ 3524597 w 6672349"/>
                <a:gd name="connsiteY1" fmla="*/ 2061557 h 3873981"/>
                <a:gd name="connsiteX2" fmla="*/ 6672349 w 6672349"/>
                <a:gd name="connsiteY2" fmla="*/ 3873731 h 3873981"/>
                <a:gd name="connsiteX0" fmla="*/ 0 w 6672349"/>
                <a:gd name="connsiteY0" fmla="*/ 0 h 3874512"/>
                <a:gd name="connsiteX1" fmla="*/ 3524597 w 6672349"/>
                <a:gd name="connsiteY1" fmla="*/ 2061557 h 3874512"/>
                <a:gd name="connsiteX2" fmla="*/ 6672349 w 6672349"/>
                <a:gd name="connsiteY2" fmla="*/ 3873731 h 3874512"/>
                <a:gd name="connsiteX0" fmla="*/ 0 w 6672349"/>
                <a:gd name="connsiteY0" fmla="*/ 0 h 3874512"/>
                <a:gd name="connsiteX1" fmla="*/ 3524597 w 6672349"/>
                <a:gd name="connsiteY1" fmla="*/ 2061557 h 3874512"/>
                <a:gd name="connsiteX2" fmla="*/ 6672349 w 6672349"/>
                <a:gd name="connsiteY2" fmla="*/ 3873731 h 3874512"/>
                <a:gd name="connsiteX0" fmla="*/ 0 w 6672349"/>
                <a:gd name="connsiteY0" fmla="*/ 12 h 3874524"/>
                <a:gd name="connsiteX1" fmla="*/ 3524597 w 6672349"/>
                <a:gd name="connsiteY1" fmla="*/ 2061569 h 3874524"/>
                <a:gd name="connsiteX2" fmla="*/ 6672349 w 6672349"/>
                <a:gd name="connsiteY2" fmla="*/ 3873743 h 3874524"/>
                <a:gd name="connsiteX0" fmla="*/ 0 w 6672349"/>
                <a:gd name="connsiteY0" fmla="*/ 12 h 3874517"/>
                <a:gd name="connsiteX1" fmla="*/ 3502430 w 6672349"/>
                <a:gd name="connsiteY1" fmla="*/ 2056027 h 3874517"/>
                <a:gd name="connsiteX2" fmla="*/ 6672349 w 6672349"/>
                <a:gd name="connsiteY2" fmla="*/ 3873743 h 3874517"/>
                <a:gd name="connsiteX0" fmla="*/ 0 w 6672349"/>
                <a:gd name="connsiteY0" fmla="*/ 12 h 3874425"/>
                <a:gd name="connsiteX1" fmla="*/ 3502430 w 6672349"/>
                <a:gd name="connsiteY1" fmla="*/ 2056027 h 3874425"/>
                <a:gd name="connsiteX2" fmla="*/ 6672349 w 6672349"/>
                <a:gd name="connsiteY2" fmla="*/ 3873743 h 3874425"/>
                <a:gd name="connsiteX0" fmla="*/ 0 w 6672349"/>
                <a:gd name="connsiteY0" fmla="*/ 12 h 3874442"/>
                <a:gd name="connsiteX1" fmla="*/ 3502430 w 6672349"/>
                <a:gd name="connsiteY1" fmla="*/ 2056027 h 3874442"/>
                <a:gd name="connsiteX2" fmla="*/ 6672349 w 6672349"/>
                <a:gd name="connsiteY2" fmla="*/ 3873743 h 3874442"/>
                <a:gd name="connsiteX0" fmla="*/ 0 w 6672349"/>
                <a:gd name="connsiteY0" fmla="*/ 11 h 3874347"/>
                <a:gd name="connsiteX1" fmla="*/ 3502430 w 6672349"/>
                <a:gd name="connsiteY1" fmla="*/ 2056026 h 3874347"/>
                <a:gd name="connsiteX2" fmla="*/ 6672349 w 6672349"/>
                <a:gd name="connsiteY2" fmla="*/ 3873742 h 3874347"/>
                <a:gd name="connsiteX0" fmla="*/ 0 w 6672349"/>
                <a:gd name="connsiteY0" fmla="*/ 11 h 3873812"/>
                <a:gd name="connsiteX1" fmla="*/ 3502430 w 6672349"/>
                <a:gd name="connsiteY1" fmla="*/ 2056026 h 3873812"/>
                <a:gd name="connsiteX2" fmla="*/ 6672349 w 6672349"/>
                <a:gd name="connsiteY2" fmla="*/ 3873742 h 3873812"/>
                <a:gd name="connsiteX0" fmla="*/ 0 w 6672349"/>
                <a:gd name="connsiteY0" fmla="*/ 11 h 3873812"/>
                <a:gd name="connsiteX1" fmla="*/ 3502430 w 6672349"/>
                <a:gd name="connsiteY1" fmla="*/ 2056026 h 3873812"/>
                <a:gd name="connsiteX2" fmla="*/ 6672349 w 6672349"/>
                <a:gd name="connsiteY2" fmla="*/ 3873742 h 3873812"/>
                <a:gd name="connsiteX0" fmla="*/ 0 w 6672349"/>
                <a:gd name="connsiteY0" fmla="*/ 0 h 3873801"/>
                <a:gd name="connsiteX1" fmla="*/ 3502430 w 6672349"/>
                <a:gd name="connsiteY1" fmla="*/ 2056015 h 3873801"/>
                <a:gd name="connsiteX2" fmla="*/ 6672349 w 6672349"/>
                <a:gd name="connsiteY2" fmla="*/ 3873731 h 387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72349" h="3873801">
                  <a:moveTo>
                    <a:pt x="0" y="0"/>
                  </a:moveTo>
                  <a:cubicBezTo>
                    <a:pt x="1322649" y="1846"/>
                    <a:pt x="2761672" y="961505"/>
                    <a:pt x="3502430" y="2056015"/>
                  </a:cubicBezTo>
                  <a:cubicBezTo>
                    <a:pt x="4243188" y="3150525"/>
                    <a:pt x="5232400" y="3882042"/>
                    <a:pt x="6672349" y="3873731"/>
                  </a:cubicBezTo>
                </a:path>
              </a:pathLst>
            </a:custGeom>
            <a:ln w="88900">
              <a:solidFill>
                <a:schemeClr val="accent5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26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TextBox 45"/>
            <p:cNvSpPr txBox="1">
              <a:spLocks noChangeArrowheads="1"/>
            </p:cNvSpPr>
            <p:nvPr/>
          </p:nvSpPr>
          <p:spPr bwMode="auto">
            <a:xfrm>
              <a:off x="383352" y="1507604"/>
              <a:ext cx="978560" cy="4923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8CC646">
                      <a:lumMod val="75000"/>
                    </a:srgbClr>
                  </a:solidFill>
                  <a:effectLst/>
                  <a:uLnTx/>
                  <a:uFillTx/>
                  <a:latin typeface="Helvetica" pitchFamily="34" charset="0"/>
                  <a:ea typeface="ＭＳ Ｐゴシック" charset="0"/>
                </a:rPr>
                <a:t>Dollars Invested</a:t>
              </a:r>
            </a:p>
          </p:txBody>
        </p:sp>
      </p:grpSp>
      <p:cxnSp>
        <p:nvCxnSpPr>
          <p:cNvPr id="40" name="Straight Arrow Connector 3"/>
          <p:cNvCxnSpPr>
            <a:cxnSpLocks noChangeShapeType="1"/>
          </p:cNvCxnSpPr>
          <p:nvPr/>
        </p:nvCxnSpPr>
        <p:spPr bwMode="auto">
          <a:xfrm flipV="1">
            <a:off x="1521407" y="1236187"/>
            <a:ext cx="0" cy="455136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miter lim="800000"/>
            <a:headEnd/>
            <a:tailEnd type="arrow" w="lg" len="sm"/>
          </a:ln>
          <a:effectLst>
            <a:outerShdw blurRad="38100" dist="254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1" name="Group 40"/>
          <p:cNvGrpSpPr/>
          <p:nvPr/>
        </p:nvGrpSpPr>
        <p:grpSpPr>
          <a:xfrm>
            <a:off x="1534683" y="1466451"/>
            <a:ext cx="7608887" cy="4221084"/>
            <a:chOff x="1249718" y="1373264"/>
            <a:chExt cx="7608887" cy="4221084"/>
          </a:xfrm>
        </p:grpSpPr>
        <p:grpSp>
          <p:nvGrpSpPr>
            <p:cNvPr id="42" name="Group 138"/>
            <p:cNvGrpSpPr>
              <a:grpSpLocks/>
            </p:cNvGrpSpPr>
            <p:nvPr/>
          </p:nvGrpSpPr>
          <p:grpSpPr bwMode="auto">
            <a:xfrm>
              <a:off x="1249718" y="2493963"/>
              <a:ext cx="7608887" cy="3100385"/>
              <a:chOff x="852" y="1741"/>
              <a:chExt cx="4793" cy="1953"/>
            </a:xfrm>
          </p:grpSpPr>
          <p:sp>
            <p:nvSpPr>
              <p:cNvPr id="51" name="Freeform 36"/>
              <p:cNvSpPr>
                <a:spLocks/>
              </p:cNvSpPr>
              <p:nvPr/>
            </p:nvSpPr>
            <p:spPr bwMode="auto">
              <a:xfrm>
                <a:off x="852" y="1903"/>
                <a:ext cx="4210" cy="1791"/>
              </a:xfrm>
              <a:custGeom>
                <a:avLst/>
                <a:gdLst>
                  <a:gd name="T0" fmla="*/ 0 w 6683433"/>
                  <a:gd name="T1" fmla="*/ 0 h 2842954"/>
                  <a:gd name="T2" fmla="*/ 0 w 6683433"/>
                  <a:gd name="T3" fmla="*/ 0 h 2842954"/>
                  <a:gd name="T4" fmla="*/ 0 w 6683433"/>
                  <a:gd name="T5" fmla="*/ 0 h 28429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683433" h="2842954">
                    <a:moveTo>
                      <a:pt x="0" y="2842954"/>
                    </a:moveTo>
                    <a:cubicBezTo>
                      <a:pt x="1649616" y="2839258"/>
                      <a:pt x="3047999" y="2657304"/>
                      <a:pt x="4106487" y="1795551"/>
                    </a:cubicBezTo>
                    <a:cubicBezTo>
                      <a:pt x="5164975" y="933798"/>
                      <a:pt x="5675745" y="2770"/>
                      <a:pt x="6683433" y="0"/>
                    </a:cubicBezTo>
                  </a:path>
                </a:pathLst>
              </a:custGeom>
              <a:noFill/>
              <a:ln w="57150" cap="flat" cmpd="sng">
                <a:solidFill>
                  <a:schemeClr val="accent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TextBox 45"/>
              <p:cNvSpPr txBox="1">
                <a:spLocks noChangeArrowheads="1"/>
              </p:cNvSpPr>
              <p:nvPr/>
            </p:nvSpPr>
            <p:spPr bwMode="auto">
              <a:xfrm>
                <a:off x="5036" y="1741"/>
                <a:ext cx="60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Natural Baseline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1249719" y="1373264"/>
              <a:ext cx="6821677" cy="4170285"/>
              <a:chOff x="1249719" y="1373264"/>
              <a:chExt cx="6821677" cy="4170285"/>
            </a:xfrm>
          </p:grpSpPr>
          <p:sp>
            <p:nvSpPr>
              <p:cNvPr id="44" name="Freeform 32"/>
              <p:cNvSpPr>
                <a:spLocks/>
              </p:cNvSpPr>
              <p:nvPr/>
            </p:nvSpPr>
            <p:spPr bwMode="auto">
              <a:xfrm>
                <a:off x="1249719" y="1743075"/>
                <a:ext cx="6716713" cy="3800474"/>
              </a:xfrm>
              <a:custGeom>
                <a:avLst/>
                <a:gdLst>
                  <a:gd name="T0" fmla="*/ 0 w 6716683"/>
                  <a:gd name="T1" fmla="*/ 0 h 3862648"/>
                  <a:gd name="T2" fmla="*/ 0 w 6716683"/>
                  <a:gd name="T3" fmla="*/ 0 h 3862648"/>
                  <a:gd name="T4" fmla="*/ 0 w 6716683"/>
                  <a:gd name="T5" fmla="*/ 0 h 38626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716683" h="3862648">
                    <a:moveTo>
                      <a:pt x="0" y="3862648"/>
                    </a:moveTo>
                    <a:cubicBezTo>
                      <a:pt x="1649616" y="3858952"/>
                      <a:pt x="2549237" y="2976881"/>
                      <a:pt x="3230881" y="1939637"/>
                    </a:cubicBezTo>
                    <a:cubicBezTo>
                      <a:pt x="3912525" y="902393"/>
                      <a:pt x="5276734" y="8311"/>
                      <a:pt x="6716683" y="0"/>
                    </a:cubicBezTo>
                  </a:path>
                </a:pathLst>
              </a:custGeom>
              <a:noFill/>
              <a:ln w="101600" cap="flat" cmpd="sng">
                <a:solidFill>
                  <a:schemeClr val="accent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" name="TextBox 45"/>
              <p:cNvSpPr txBox="1">
                <a:spLocks noChangeArrowheads="1"/>
              </p:cNvSpPr>
              <p:nvPr/>
            </p:nvSpPr>
            <p:spPr bwMode="auto">
              <a:xfrm>
                <a:off x="6221766" y="1373264"/>
                <a:ext cx="163956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Codes &amp; Standards</a:t>
                </a:r>
              </a:p>
            </p:txBody>
          </p:sp>
          <p:grpSp>
            <p:nvGrpSpPr>
              <p:cNvPr id="46" name="Group 54"/>
              <p:cNvGrpSpPr/>
              <p:nvPr/>
            </p:nvGrpSpPr>
            <p:grpSpPr>
              <a:xfrm>
                <a:off x="7782654" y="1592408"/>
                <a:ext cx="288742" cy="288742"/>
                <a:chOff x="7414164" y="1797124"/>
                <a:chExt cx="288742" cy="288742"/>
              </a:xfrm>
            </p:grpSpPr>
            <p:sp>
              <p:nvSpPr>
                <p:cNvPr id="47" name="Oval 46"/>
                <p:cNvSpPr/>
                <p:nvPr/>
              </p:nvSpPr>
              <p:spPr>
                <a:xfrm>
                  <a:off x="7414164" y="1797124"/>
                  <a:ext cx="288742" cy="288742"/>
                </a:xfrm>
                <a:prstGeom prst="ellipse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solidFill>
                    <a:schemeClr val="accent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3C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48" name="Group 28"/>
                <p:cNvGrpSpPr/>
                <p:nvPr/>
              </p:nvGrpSpPr>
              <p:grpSpPr>
                <a:xfrm>
                  <a:off x="7492842" y="1849595"/>
                  <a:ext cx="129596" cy="153271"/>
                  <a:chOff x="7469233" y="1821683"/>
                  <a:chExt cx="176814" cy="209114"/>
                </a:xfrm>
                <a:solidFill>
                  <a:schemeClr val="bg2"/>
                </a:solidFill>
              </p:grpSpPr>
              <p:sp>
                <p:nvSpPr>
                  <p:cNvPr id="49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7469233" y="1906286"/>
                    <a:ext cx="176814" cy="124511"/>
                  </a:xfrm>
                  <a:prstGeom prst="rect">
                    <a:avLst/>
                  </a:prstGeom>
                  <a:grpFill/>
                  <a:ln w="9525">
                    <a:solidFill>
                      <a:schemeClr val="accent6"/>
                    </a:solidFill>
                    <a:miter lim="800000"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" name="Block Arc 42"/>
                  <p:cNvSpPr>
                    <a:spLocks/>
                  </p:cNvSpPr>
                  <p:nvPr/>
                </p:nvSpPr>
                <p:spPr bwMode="auto">
                  <a:xfrm>
                    <a:off x="7469233" y="1821683"/>
                    <a:ext cx="176814" cy="172399"/>
                  </a:xfrm>
                  <a:custGeom>
                    <a:avLst/>
                    <a:gdLst>
                      <a:gd name="T0" fmla="*/ 0 w 176111"/>
                      <a:gd name="T1" fmla="*/ 85725 h 171450"/>
                      <a:gd name="T2" fmla="*/ 46238 w 176111"/>
                      <a:gd name="T3" fmla="*/ 10284 h 171450"/>
                      <a:gd name="T4" fmla="*/ 133820 w 176111"/>
                      <a:gd name="T5" fmla="*/ 12487 h 171450"/>
                      <a:gd name="T6" fmla="*/ 175985 w 176111"/>
                      <a:gd name="T7" fmla="*/ 90333 h 171450"/>
                      <a:gd name="T8" fmla="*/ 138600 w 176111"/>
                      <a:gd name="T9" fmla="*/ 88373 h 171450"/>
                      <a:gd name="T10" fmla="*/ 113975 w 176111"/>
                      <a:gd name="T11" fmla="*/ 44244 h 171450"/>
                      <a:gd name="T12" fmla="*/ 64392 w 176111"/>
                      <a:gd name="T13" fmla="*/ 43035 h 171450"/>
                      <a:gd name="T14" fmla="*/ 37435 w 176111"/>
                      <a:gd name="T15" fmla="*/ 85725 h 171450"/>
                      <a:gd name="T16" fmla="*/ 0 w 176111"/>
                      <a:gd name="T17" fmla="*/ 85725 h 17145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6111"/>
                      <a:gd name="T28" fmla="*/ 0 h 171450"/>
                      <a:gd name="T29" fmla="*/ 176111 w 176111"/>
                      <a:gd name="T30" fmla="*/ 171450 h 17145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6111" h="171450">
                        <a:moveTo>
                          <a:pt x="0" y="85725"/>
                        </a:moveTo>
                        <a:cubicBezTo>
                          <a:pt x="0" y="54216"/>
                          <a:pt x="17755" y="25247"/>
                          <a:pt x="46238" y="10284"/>
                        </a:cubicBezTo>
                        <a:cubicBezTo>
                          <a:pt x="73762" y="-4176"/>
                          <a:pt x="107099" y="-3337"/>
                          <a:pt x="133820" y="12487"/>
                        </a:cubicBezTo>
                        <a:cubicBezTo>
                          <a:pt x="161528" y="28896"/>
                          <a:pt x="177728" y="58805"/>
                          <a:pt x="175985" y="90333"/>
                        </a:cubicBezTo>
                        <a:lnTo>
                          <a:pt x="138600" y="88373"/>
                        </a:lnTo>
                        <a:cubicBezTo>
                          <a:pt x="139632" y="70439"/>
                          <a:pt x="130147" y="53441"/>
                          <a:pt x="113975" y="44244"/>
                        </a:cubicBezTo>
                        <a:cubicBezTo>
                          <a:pt x="98801" y="35615"/>
                          <a:pt x="80009" y="35157"/>
                          <a:pt x="64392" y="43035"/>
                        </a:cubicBezTo>
                        <a:cubicBezTo>
                          <a:pt x="47809" y="51401"/>
                          <a:pt x="37435" y="67829"/>
                          <a:pt x="37435" y="85725"/>
                        </a:cubicBezTo>
                        <a:lnTo>
                          <a:pt x="0" y="85725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chemeClr val="accent6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2262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  <p:sp>
        <p:nvSpPr>
          <p:cNvPr id="53" name="TextBox 44"/>
          <p:cNvSpPr txBox="1">
            <a:spLocks noChangeArrowheads="1"/>
          </p:cNvSpPr>
          <p:nvPr/>
        </p:nvSpPr>
        <p:spPr bwMode="auto">
          <a:xfrm rot="-5400000">
            <a:off x="312205" y="3457100"/>
            <a:ext cx="1649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Market Share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079449" y="5859795"/>
            <a:ext cx="12405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Early Majority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326882" y="5822422"/>
            <a:ext cx="1817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Late Majority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33438" y="5822422"/>
            <a:ext cx="254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Early Adopters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525424" y="5810037"/>
            <a:ext cx="877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Laggards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5061108" y="3327716"/>
            <a:ext cx="1692274" cy="274638"/>
            <a:chOff x="4723167" y="3265488"/>
            <a:chExt cx="1692274" cy="274638"/>
          </a:xfrm>
        </p:grpSpPr>
        <p:sp>
          <p:nvSpPr>
            <p:cNvPr id="59" name="Line 10"/>
            <p:cNvSpPr>
              <a:spLocks noChangeShapeType="1"/>
            </p:cNvSpPr>
            <p:nvPr/>
          </p:nvSpPr>
          <p:spPr bwMode="auto">
            <a:xfrm flipH="1">
              <a:off x="4723167" y="3530602"/>
              <a:ext cx="1601492" cy="0"/>
            </a:xfrm>
            <a:prstGeom prst="line">
              <a:avLst/>
            </a:prstGeom>
            <a:noFill/>
            <a:ln w="22225" cap="rnd">
              <a:solidFill>
                <a:srgbClr val="26226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26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TextBox 45"/>
            <p:cNvSpPr txBox="1">
              <a:spLocks noChangeArrowheads="1"/>
            </p:cNvSpPr>
            <p:nvPr/>
          </p:nvSpPr>
          <p:spPr bwMode="auto">
            <a:xfrm>
              <a:off x="4754917" y="3265488"/>
              <a:ext cx="1660524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Transformation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662600" y="2087086"/>
            <a:ext cx="300112" cy="1658938"/>
            <a:chOff x="6324659" y="2024858"/>
            <a:chExt cx="300112" cy="1658938"/>
          </a:xfrm>
        </p:grpSpPr>
        <p:sp>
          <p:nvSpPr>
            <p:cNvPr id="62" name="Line 11"/>
            <p:cNvSpPr>
              <a:spLocks noChangeShapeType="1"/>
            </p:cNvSpPr>
            <p:nvPr/>
          </p:nvSpPr>
          <p:spPr bwMode="auto">
            <a:xfrm flipV="1">
              <a:off x="6324659" y="2214564"/>
              <a:ext cx="0" cy="1279526"/>
            </a:xfrm>
            <a:prstGeom prst="line">
              <a:avLst/>
            </a:prstGeom>
            <a:noFill/>
            <a:ln w="22225" cap="rnd">
              <a:solidFill>
                <a:srgbClr val="26226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26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TextBox 45"/>
            <p:cNvSpPr txBox="1">
              <a:spLocks noChangeArrowheads="1"/>
            </p:cNvSpPr>
            <p:nvPr/>
          </p:nvSpPr>
          <p:spPr bwMode="auto">
            <a:xfrm rot="5400000">
              <a:off x="5657984" y="2717008"/>
              <a:ext cx="1658938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Market</a:t>
              </a:r>
            </a:p>
          </p:txBody>
        </p:sp>
      </p:grpSp>
      <p:sp>
        <p:nvSpPr>
          <p:cNvPr id="64" name="TextBox 45"/>
          <p:cNvSpPr txBox="1">
            <a:spLocks noChangeArrowheads="1"/>
          </p:cNvSpPr>
          <p:nvPr/>
        </p:nvSpPr>
        <p:spPr bwMode="auto">
          <a:xfrm>
            <a:off x="8371299" y="1570155"/>
            <a:ext cx="9667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New  Market  Baseline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7DB6F84-646C-4249-B738-1FDB8539FB9E}"/>
              </a:ext>
            </a:extLst>
          </p:cNvPr>
          <p:cNvGrpSpPr/>
          <p:nvPr/>
        </p:nvGrpSpPr>
        <p:grpSpPr>
          <a:xfrm>
            <a:off x="396655" y="5118602"/>
            <a:ext cx="2082018" cy="1065189"/>
            <a:chOff x="-3940594" y="2147120"/>
            <a:chExt cx="2082018" cy="1065189"/>
          </a:xfrm>
        </p:grpSpPr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80B39C9E-73D6-4A0C-B22E-CBD751B6A325}"/>
                </a:ext>
              </a:extLst>
            </p:cNvPr>
            <p:cNvSpPr/>
            <p:nvPr/>
          </p:nvSpPr>
          <p:spPr>
            <a:xfrm>
              <a:off x="-3940594" y="2147120"/>
              <a:ext cx="2082018" cy="1065189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F23A599-B89C-4560-A2A2-383ABD9BB582}"/>
                </a:ext>
              </a:extLst>
            </p:cNvPr>
            <p:cNvSpPr txBox="1"/>
            <p:nvPr/>
          </p:nvSpPr>
          <p:spPr>
            <a:xfrm>
              <a:off x="-3828899" y="2499455"/>
              <a:ext cx="1858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Emerging Tech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310795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NEEA - One">
      <a:dk1>
        <a:srgbClr val="0083CA"/>
      </a:dk1>
      <a:lt1>
        <a:sysClr val="window" lastClr="FFFFFF"/>
      </a:lt1>
      <a:dk2>
        <a:srgbClr val="0083CA"/>
      </a:dk2>
      <a:lt2>
        <a:srgbClr val="FFFFFF"/>
      </a:lt2>
      <a:accent1>
        <a:srgbClr val="8DC63F"/>
      </a:accent1>
      <a:accent2>
        <a:srgbClr val="F37121"/>
      </a:accent2>
      <a:accent3>
        <a:srgbClr val="00AEEF"/>
      </a:accent3>
      <a:accent4>
        <a:srgbClr val="8F4F8E"/>
      </a:accent4>
      <a:accent5>
        <a:srgbClr val="FFE11B"/>
      </a:accent5>
      <a:accent6>
        <a:srgbClr val="00345B"/>
      </a:accent6>
      <a:hlink>
        <a:srgbClr val="CDDC29"/>
      </a:hlink>
      <a:folHlink>
        <a:srgbClr val="F9BB2D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EA Powerpoint Template.pptx [Read-Only]" id="{AFE5F7D6-7F6D-486B-9020-90F15DC3FE03}" vid="{BF5301ED-6886-4ED4-8736-4F23DF68840E}"/>
    </a:ext>
  </a:extLst>
</a:theme>
</file>

<file path=ppt/theme/theme2.xml><?xml version="1.0" encoding="utf-8"?>
<a:theme xmlns:a="http://schemas.openxmlformats.org/drawingml/2006/main" name="2_Default Theme">
  <a:themeElements>
    <a:clrScheme name="NEEA - One">
      <a:dk1>
        <a:srgbClr val="0083CA"/>
      </a:dk1>
      <a:lt1>
        <a:sysClr val="window" lastClr="FFFFFF"/>
      </a:lt1>
      <a:dk2>
        <a:srgbClr val="0083CA"/>
      </a:dk2>
      <a:lt2>
        <a:srgbClr val="FFFFFF"/>
      </a:lt2>
      <a:accent1>
        <a:srgbClr val="8DC63F"/>
      </a:accent1>
      <a:accent2>
        <a:srgbClr val="F37121"/>
      </a:accent2>
      <a:accent3>
        <a:srgbClr val="00AEEF"/>
      </a:accent3>
      <a:accent4>
        <a:srgbClr val="8F4F8E"/>
      </a:accent4>
      <a:accent5>
        <a:srgbClr val="FFE11B"/>
      </a:accent5>
      <a:accent6>
        <a:srgbClr val="00345B"/>
      </a:accent6>
      <a:hlink>
        <a:srgbClr val="CDDC29"/>
      </a:hlink>
      <a:folHlink>
        <a:srgbClr val="F9BB2D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NEEA Core Document" ma:contentTypeID="0x010100F6262F0A7F2EBC449AADF4C50ACDDB6A00049AE729A0358A49BDA0A344A8BBD5DA" ma:contentTypeVersion="12" ma:contentTypeDescription="NEEA's core content type" ma:contentTypeScope="" ma:versionID="7d7688cc6b38877cc0a39104ccdacf3d">
  <xsd:schema xmlns:xsd="http://www.w3.org/2001/XMLSchema" xmlns:xs="http://www.w3.org/2001/XMLSchema" xmlns:p="http://schemas.microsoft.com/office/2006/metadata/properties" xmlns:ns2="b0026184-765f-4768-b711-70a371f96413" targetNamespace="http://schemas.microsoft.com/office/2006/metadata/properties" ma:root="true" ma:fieldsID="75409aad0982cb548fdf45d3c5e41a1f" ns2:_="">
    <xsd:import namespace="b0026184-765f-4768-b711-70a371f96413"/>
    <xsd:element name="properties">
      <xsd:complexType>
        <xsd:sequence>
          <xsd:element name="documentManagement">
            <xsd:complexType>
              <xsd:all>
                <xsd:element ref="ns2:Document_x0020_Owner" minOccurs="0"/>
                <xsd:element ref="ns2:Document_x0020_Status" minOccurs="0"/>
                <xsd:element ref="ns2:af37d51591e54ee792e4452031f0e71e" minOccurs="0"/>
                <xsd:element ref="ns2:TaxCatchAll" minOccurs="0"/>
                <xsd:element ref="ns2:TaxCatchAllLabel" minOccurs="0"/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026184-765f-4768-b711-70a371f96413" elementFormDefault="qualified">
    <xsd:import namespace="http://schemas.microsoft.com/office/2006/documentManagement/types"/>
    <xsd:import namespace="http://schemas.microsoft.com/office/infopath/2007/PartnerControls"/>
    <xsd:element name="Document_x0020_Owner" ma:index="2" nillable="true" ma:displayName="Asset Owner" ma:description="The NEEA Employee responsible for the content of this file." ma:list="UserInfo" ma:SharePointGroup="0" ma:internalName="Document_x0020_Owner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ument_x0020_Status" ma:index="4" nillable="true" ma:displayName="Document Status" ma:default="Draft" ma:format="Dropdown" ma:internalName="Document_x0020_Status">
      <xsd:simpleType>
        <xsd:restriction base="dms:Choice">
          <xsd:enumeration value="Draft"/>
          <xsd:enumeration value="Final"/>
          <xsd:enumeration value="Expired"/>
        </xsd:restriction>
      </xsd:simpleType>
    </xsd:element>
    <xsd:element name="af37d51591e54ee792e4452031f0e71e" ma:index="8" nillable="true" ma:taxonomy="true" ma:internalName="af37d51591e54ee792e4452031f0e71e" ma:taxonomyFieldName="Classification_x0020_Level" ma:displayName="Classification Level" ma:readOnly="false" ma:default="" ma:fieldId="{af37d515-91e5-4ee7-92e4-452031f0e71e}" ma:sspId="a0d54e93-d257-444a-897f-4bd885f63bd7" ma:termSetId="1b8bac97-d0b1-4a0d-81f6-dbb4ea88b68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ee390a5f-87e8-4c27-80a2-66d0e998c21b}" ma:internalName="TaxCatchAll" ma:showField="CatchAllData" ma:web="b0026184-765f-4768-b711-70a371f964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ee390a5f-87e8-4c27-80a2-66d0e998c21b}" ma:internalName="TaxCatchAllLabel" ma:readOnly="true" ma:showField="CatchAllDataLabel" ma:web="b0026184-765f-4768-b711-70a371f964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f37d51591e54ee792e4452031f0e71e xmlns="b0026184-765f-4768-b711-70a371f96413">
      <Terms xmlns="http://schemas.microsoft.com/office/infopath/2007/PartnerControls"/>
    </af37d51591e54ee792e4452031f0e71e>
    <TaxCatchAll xmlns="b0026184-765f-4768-b711-70a371f96413"/>
    <Document_x0020_Owner xmlns="b0026184-765f-4768-b711-70a371f96413">
      <UserInfo>
        <DisplayName/>
        <AccountId xsi:nil="true"/>
        <AccountType/>
      </UserInfo>
    </Document_x0020_Owner>
    <Document_x0020_Status xmlns="b0026184-765f-4768-b711-70a371f96413">Draft</Document_x0020_Statu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C3552D-7F29-44AD-93C8-D664727BABF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F865298-70EF-4667-89DF-6BC314A76D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026184-765f-4768-b711-70a371f964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0B0C6A-0DAB-453A-880B-C895EC3619E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0026184-765f-4768-b711-70a371f96413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F6EA7D3C-E141-47EE-808A-319AF38288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580</TotalTime>
  <Words>90</Words>
  <Application>Microsoft Office PowerPoint</Application>
  <PresentationFormat>On-screen Show (4:3)</PresentationFormat>
  <Paragraphs>33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ＭＳ Ｐゴシック</vt:lpstr>
      <vt:lpstr>Arial</vt:lpstr>
      <vt:lpstr>Calibri</vt:lpstr>
      <vt:lpstr>Helvetica</vt:lpstr>
      <vt:lpstr>Default Theme</vt:lpstr>
      <vt:lpstr>2_Default Theme</vt:lpstr>
      <vt:lpstr>Energy Efficiency Market Transformation: Key to a low-carbon future</vt:lpstr>
      <vt:lpstr>10 Scenarios: Average Least Cost Resource Acquisition by 2035 </vt:lpstr>
      <vt:lpstr>Market Transformation</vt:lpstr>
    </vt:vector>
  </TitlesOfParts>
  <Company>FW,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Transformation for De-Carbonization</dc:title>
  <dc:creator>Virginia Mersereau</dc:creator>
  <cp:lastModifiedBy>Susan Stratton</cp:lastModifiedBy>
  <cp:revision>15</cp:revision>
  <cp:lastPrinted>2019-06-20T23:39:25Z</cp:lastPrinted>
  <dcterms:created xsi:type="dcterms:W3CDTF">2019-06-18T16:10:34Z</dcterms:created>
  <dcterms:modified xsi:type="dcterms:W3CDTF">2019-06-20T23:42:48Z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0x010100F6262F0A7F2EBC449AADF4C50ACDDB6A00049AE729A0358A49BDA0A344A8BBD5DA</vt:lpwstr>
  </property>
  <property fmtid="{D5CDD505-2E9C-101B-9397-08002B2CF9AE}" pid="3" name="Classification_x0020_Level">
    <vt:lpwstr/>
  </property>
  <property fmtid="{D5CDD505-2E9C-101B-9397-08002B2CF9AE}" pid="4" name="Document_x0020_Type">
    <vt:lpwstr/>
  </property>
  <property fmtid="{D5CDD505-2E9C-101B-9397-08002B2CF9AE}" pid="5" name="Stakeholder">
    <vt:lpwstr/>
  </property>
  <property fmtid="{D5CDD505-2E9C-101B-9397-08002B2CF9AE}" pid="6" name="Department_x0020_or_x0020_Function">
    <vt:lpwstr/>
  </property>
  <property fmtid="{D5CDD505-2E9C-101B-9397-08002B2CF9AE}" pid="7" name="Department or Function">
    <vt:lpwstr/>
  </property>
  <property fmtid="{D5CDD505-2E9C-101B-9397-08002B2CF9AE}" pid="8" name="Document Type">
    <vt:lpwstr/>
  </property>
  <property fmtid="{D5CDD505-2E9C-101B-9397-08002B2CF9AE}" pid="9" name="Classification Level">
    <vt:lpwstr/>
  </property>
</Properties>
</file>