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59" r:id="rId2"/>
  </p:sldMasterIdLst>
  <p:notesMasterIdLst>
    <p:notesMasterId r:id="rId30"/>
  </p:notesMasterIdLst>
  <p:handoutMasterIdLst>
    <p:handoutMasterId r:id="rId31"/>
  </p:handoutMasterIdLst>
  <p:sldIdLst>
    <p:sldId id="429" r:id="rId3"/>
    <p:sldId id="439" r:id="rId4"/>
    <p:sldId id="440" r:id="rId5"/>
    <p:sldId id="441" r:id="rId6"/>
    <p:sldId id="442" r:id="rId7"/>
    <p:sldId id="443" r:id="rId8"/>
    <p:sldId id="334" r:id="rId9"/>
    <p:sldId id="444" r:id="rId10"/>
    <p:sldId id="290" r:id="rId11"/>
    <p:sldId id="430" r:id="rId12"/>
    <p:sldId id="431" r:id="rId13"/>
    <p:sldId id="432" r:id="rId14"/>
    <p:sldId id="433" r:id="rId15"/>
    <p:sldId id="434" r:id="rId16"/>
    <p:sldId id="435" r:id="rId17"/>
    <p:sldId id="436" r:id="rId18"/>
    <p:sldId id="335" r:id="rId19"/>
    <p:sldId id="381" r:id="rId20"/>
    <p:sldId id="338" r:id="rId21"/>
    <p:sldId id="447" r:id="rId22"/>
    <p:sldId id="296" r:id="rId23"/>
    <p:sldId id="445" r:id="rId24"/>
    <p:sldId id="446" r:id="rId25"/>
    <p:sldId id="438" r:id="rId26"/>
    <p:sldId id="437" r:id="rId27"/>
    <p:sldId id="427" r:id="rId28"/>
    <p:sldId id="38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696"/>
    <a:srgbClr val="9FAC3E"/>
    <a:srgbClr val="BEE1D5"/>
    <a:srgbClr val="A0AC3E"/>
    <a:srgbClr val="1A5797"/>
    <a:srgbClr val="90CBBA"/>
    <a:srgbClr val="365375"/>
    <a:srgbClr val="3653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5" autoAdjust="0"/>
    <p:restoredTop sz="68391" autoAdjust="0"/>
  </p:normalViewPr>
  <p:slideViewPr>
    <p:cSldViewPr>
      <p:cViewPr varScale="1">
        <p:scale>
          <a:sx n="36" d="100"/>
          <a:sy n="36" d="100"/>
        </p:scale>
        <p:origin x="1640" y="200"/>
      </p:cViewPr>
      <p:guideLst>
        <p:guide orient="horz" pos="2160"/>
        <p:guide pos="2880"/>
      </p:guideLst>
    </p:cSldViewPr>
  </p:slideViewPr>
  <p:outlineViewPr>
    <p:cViewPr>
      <p:scale>
        <a:sx n="33" d="100"/>
        <a:sy n="33" d="100"/>
      </p:scale>
      <p:origin x="0" y="1512"/>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126" d="100"/>
          <a:sy n="126" d="100"/>
        </p:scale>
        <p:origin x="3024"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4DA506-ED34-154A-9306-F61AA18E055A}" type="datetimeFigureOut">
              <a:rPr lang="en-US" smtClean="0"/>
              <a:t>6/19/19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F6296A-2078-3249-9F5F-D761E74491C1}" type="slidenum">
              <a:rPr lang="en-US" smtClean="0"/>
              <a:t>‹#›</a:t>
            </a:fld>
            <a:endParaRPr lang="en-US"/>
          </a:p>
        </p:txBody>
      </p:sp>
    </p:spTree>
    <p:extLst>
      <p:ext uri="{BB962C8B-B14F-4D97-AF65-F5344CB8AC3E}">
        <p14:creationId xmlns:p14="http://schemas.microsoft.com/office/powerpoint/2010/main" val="213876050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CDDBE9-E6E9-424D-A809-748688B90220}" type="datetimeFigureOut">
              <a:rPr lang="en-US" smtClean="0"/>
              <a:t>6/19/19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00A62-9660-4153-AEB9-4E4E5B1A1CEB}" type="slidenum">
              <a:rPr lang="en-US" smtClean="0"/>
              <a:t>‹#›</a:t>
            </a:fld>
            <a:endParaRPr lang="en-US"/>
          </a:p>
        </p:txBody>
      </p:sp>
    </p:spTree>
    <p:extLst>
      <p:ext uri="{BB962C8B-B14F-4D97-AF65-F5344CB8AC3E}">
        <p14:creationId xmlns:p14="http://schemas.microsoft.com/office/powerpoint/2010/main" val="152439552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washingtonpost.com/news/wonk/wp/2018/03/28/redlining-was-banned-50-years-ago-its-still-hurting-minorities-today/?utm_term=.7bef5f941b78"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nationalequityatlas.org/indicators" TargetMode="External"/><Relationship Id="rId4" Type="http://schemas.openxmlformats.org/officeDocument/2006/relationships/hyperlink" Target="https://www.americanprogress.org/issues/race/reports/2018/02/21/447051/systematic-inequality/" TargetMode="External"/><Relationship Id="rId5" Type="http://schemas.openxmlformats.org/officeDocument/2006/relationships/hyperlink" Target="http://www.racecounts.org/issues/launch-report/"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electrifyamerica.com/sites/default/files/inline-files/2018Q2ReporttoCARB.pdf"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bls.gov/news.release/pdf/cesan.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smtClean="0"/>
              <a:t>Introduce yourself</a:t>
            </a:r>
          </a:p>
          <a:p>
            <a:r>
              <a:rPr lang="en-US" dirty="0" smtClean="0"/>
              <a:t>Sergio</a:t>
            </a:r>
            <a:r>
              <a:rPr lang="en-US" baseline="0" dirty="0" smtClean="0"/>
              <a:t> Lopez</a:t>
            </a:r>
          </a:p>
          <a:p>
            <a:r>
              <a:rPr lang="en-US" baseline="0" dirty="0" smtClean="0"/>
              <a:t>Program Manager at Forth</a:t>
            </a:r>
          </a:p>
          <a:p>
            <a:r>
              <a:rPr lang="en-US" baseline="0" dirty="0" smtClean="0"/>
              <a:t>Manage the Go Forth Electric Showcase and lead the delivery on our demonstration projects that help bring new transportation options to underserved communities.</a:t>
            </a:r>
          </a:p>
          <a:p>
            <a:r>
              <a:rPr lang="en-US" baseline="0" dirty="0" smtClean="0"/>
              <a:t>Tonight’s presentation will highlight a key part of </a:t>
            </a:r>
            <a:r>
              <a:rPr lang="en-US" baseline="0" dirty="0" err="1" smtClean="0"/>
              <a:t>Forth’s</a:t>
            </a:r>
            <a:r>
              <a:rPr lang="en-US" baseline="0" dirty="0" smtClean="0"/>
              <a:t> work on brining different transportation options to new and underserved communities and what it means for not only for the industry but for the social development of our society. </a:t>
            </a:r>
            <a:endParaRPr lang="en-US" dirty="0" smtClean="0"/>
          </a:p>
          <a:p>
            <a:endParaRPr dirty="0"/>
          </a:p>
        </p:txBody>
      </p:sp>
    </p:spTree>
    <p:extLst>
      <p:ext uri="{BB962C8B-B14F-4D97-AF65-F5344CB8AC3E}">
        <p14:creationId xmlns:p14="http://schemas.microsoft.com/office/powerpoint/2010/main" val="86795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most powerful examples of US government policies that reinforced racially segregated housing patterns was “redlining” in the US government’s program to back home mortgages. To help carry out this program, government surveyors assessed lending risks by neighborhood.</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green areas for “best,” blue for “still desirable,” yellow for “definitely declining” and red for “hazardous.” The “redlined” areas were deemed credit risks because of the influx or presence of racial and ethnic minorities</a:t>
            </a:r>
            <a:r>
              <a:rPr lang="en-US" dirty="0" smtClean="0">
                <a:effectLst/>
              </a:rPr>
              <a:t> </a:t>
            </a:r>
            <a:r>
              <a:rPr lang="en-US" sz="1200" u="sng" kern="1200" dirty="0" smtClean="0">
                <a:solidFill>
                  <a:schemeClr val="tx1"/>
                </a:solidFill>
                <a:effectLst/>
                <a:latin typeface="+mn-lt"/>
                <a:ea typeface="+mn-ea"/>
                <a:cs typeface="+mn-cs"/>
                <a:hlinkClick r:id="rId3"/>
              </a:rPr>
              <a:t>Redlining was banned 50 years ago. It’s still hurting minorities today</a:t>
            </a:r>
            <a:r>
              <a:rPr lang="en-US" sz="1200" kern="1200" dirty="0" smtClean="0">
                <a:solidFill>
                  <a:schemeClr val="tx1"/>
                </a:solidFill>
                <a:effectLst/>
                <a:latin typeface="+mn-lt"/>
                <a:ea typeface="+mn-ea"/>
                <a:cs typeface="+mn-cs"/>
              </a:rPr>
              <a:t>, accessed on 2019-4-12.</a:t>
            </a:r>
          </a:p>
          <a:p>
            <a:endParaRPr lang="en-US" dirty="0" smtClean="0">
              <a:effectLst/>
            </a:endParaRPr>
          </a:p>
          <a:p>
            <a:endParaRPr lang="en-US" dirty="0" smtClean="0">
              <a:effectLst/>
            </a:endParaRP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14</a:t>
            </a:fld>
            <a:endParaRPr lang="en-US"/>
          </a:p>
        </p:txBody>
      </p:sp>
    </p:spTree>
    <p:extLst>
      <p:ext uri="{BB962C8B-B14F-4D97-AF65-F5344CB8AC3E}">
        <p14:creationId xmlns:p14="http://schemas.microsoft.com/office/powerpoint/2010/main" val="38022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inequities continue to manifest in well-documented racial and ethnic disparities in common quality of life indicators like education, economic stability, distribution of transportation burdens and benefits, and others. For example, greater exposure to transportation pollution in communities of color is tied to decades of segregation and structural racism in land-use decisions and government policy, which has resulted in low-income communities of color living near busy roads, freeways, ports, and other freight corridors at higher rates than wealthier communities and whites</a:t>
            </a:r>
            <a:r>
              <a:rPr lang="en-US" dirty="0" smtClean="0">
                <a:effectLst/>
              </a:rPr>
              <a:t> </a:t>
            </a:r>
            <a:r>
              <a:rPr lang="en-US" sz="1200" u="sng" kern="1200" dirty="0" smtClean="0">
                <a:solidFill>
                  <a:schemeClr val="tx1"/>
                </a:solidFill>
                <a:effectLst/>
                <a:latin typeface="+mn-lt"/>
                <a:ea typeface="+mn-ea"/>
                <a:cs typeface="+mn-cs"/>
                <a:hlinkClick r:id="rId3"/>
              </a:rPr>
              <a:t>National Equity Atlas</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Systemic Inequality: How America’s Structural Racism Helped Create the Black-White Wealth Gap</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Race Counts: Advancing Opportunities for All Californians</a:t>
            </a:r>
            <a:r>
              <a:rPr lang="en-US" sz="1200" kern="1200" dirty="0" smtClean="0">
                <a:solidFill>
                  <a:schemeClr val="tx1"/>
                </a:solidFill>
                <a:effectLst/>
                <a:latin typeface="+mn-lt"/>
                <a:ea typeface="+mn-ea"/>
                <a:cs typeface="+mn-cs"/>
              </a:rPr>
              <a:t>, accessed on 2019-4-12.</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15</a:t>
            </a:fld>
            <a:endParaRPr lang="en-US"/>
          </a:p>
        </p:txBody>
      </p:sp>
    </p:spTree>
    <p:extLst>
      <p:ext uri="{BB962C8B-B14F-4D97-AF65-F5344CB8AC3E}">
        <p14:creationId xmlns:p14="http://schemas.microsoft.com/office/powerpoint/2010/main" val="201981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it’s important to distinguish between “equity” and “equality,” two terms that are often interchanged in policy discussions. Equality generally refers to treating people similarly. For example, charging everyone the same price to ride the bus may seem equal and “fair.” However, this assumes everyone starts from the same place and needs the same help. By contrast, an equity approach focuses on making sure people receive what they need to be successful and recognizes the need to overcome past inequality.</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16</a:t>
            </a:fld>
            <a:endParaRPr lang="en-US"/>
          </a:p>
        </p:txBody>
      </p:sp>
    </p:spTree>
    <p:extLst>
      <p:ext uri="{BB962C8B-B14F-4D97-AF65-F5344CB8AC3E}">
        <p14:creationId xmlns:p14="http://schemas.microsoft.com/office/powerpoint/2010/main" val="4206186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political establishment that has created this disparity, we</a:t>
            </a:r>
            <a:r>
              <a:rPr lang="en-US" baseline="0" dirty="0" smtClean="0"/>
              <a:t> can change it moving forward.</a:t>
            </a:r>
            <a:endParaRPr lang="en-US" dirty="0" smtClean="0"/>
          </a:p>
          <a:p>
            <a:endParaRPr lang="en-US" dirty="0" smtClean="0"/>
          </a:p>
          <a:p>
            <a:pPr marL="285750" indent="-285750">
              <a:buFont typeface="Arial" panose="020B0604020202020204" pitchFamily="34" charset="0"/>
              <a:buChar char="•"/>
            </a:pPr>
            <a:r>
              <a:rPr lang="en-US" sz="1800" dirty="0" smtClean="0">
                <a:solidFill>
                  <a:schemeClr val="tx1"/>
                </a:solidFill>
                <a:latin typeface="Arial" panose="020B0604020202020204" pitchFamily="34" charset="0"/>
                <a:cs typeface="Arial" panose="020B0604020202020204" pitchFamily="34" charset="0"/>
              </a:rPr>
              <a:t>HB 2017, secured EV rebate and Charge Ahead rebate </a:t>
            </a:r>
            <a:r>
              <a:rPr lang="en-US" sz="1800" dirty="0" smtClean="0">
                <a:solidFill>
                  <a:schemeClr val="tx1"/>
                </a:solidFill>
                <a:latin typeface="Arial" charset="0"/>
                <a:ea typeface="Arial" charset="0"/>
                <a:cs typeface="Arial" charset="0"/>
              </a:rPr>
              <a:t>(up to $5,000 total)</a:t>
            </a:r>
          </a:p>
          <a:p>
            <a:pPr marL="285750" indent="-285750">
              <a:buFont typeface="Arial" panose="020B0604020202020204" pitchFamily="34" charset="0"/>
              <a:buChar char="•"/>
            </a:pPr>
            <a:r>
              <a:rPr lang="en-US" sz="1800" dirty="0" smtClean="0">
                <a:solidFill>
                  <a:schemeClr val="tx1"/>
                </a:solidFill>
                <a:latin typeface="Arial" charset="0"/>
                <a:ea typeface="Arial" charset="0"/>
                <a:cs typeface="Arial" charset="0"/>
              </a:rPr>
              <a:t>SB 1547 (OR), directed utilities to accelerate transportation electrification</a:t>
            </a:r>
          </a:p>
          <a:p>
            <a:pPr marL="285750" indent="-285750">
              <a:buFont typeface="Arial" panose="020B0604020202020204" pitchFamily="34" charset="0"/>
              <a:buChar char="•"/>
            </a:pPr>
            <a:r>
              <a:rPr lang="en-US" sz="1800" dirty="0" smtClean="0">
                <a:solidFill>
                  <a:schemeClr val="tx1"/>
                </a:solidFill>
                <a:latin typeface="Arial" charset="0"/>
                <a:ea typeface="Arial" charset="0"/>
                <a:cs typeface="Arial" charset="0"/>
              </a:rPr>
              <a:t>Member, Technical Advisory Committee for NASEO’s “PEV Policy Evaluation Rubric”</a:t>
            </a:r>
          </a:p>
          <a:p>
            <a:pPr marL="285750" indent="-285750">
              <a:buFont typeface="Arial" panose="020B0604020202020204" pitchFamily="34" charset="0"/>
              <a:buChar char="•"/>
            </a:pPr>
            <a:r>
              <a:rPr lang="en-US" sz="1800" dirty="0" smtClean="0">
                <a:solidFill>
                  <a:schemeClr val="tx1"/>
                </a:solidFill>
                <a:latin typeface="Arial" charset="0"/>
                <a:ea typeface="Arial" charset="0"/>
                <a:cs typeface="Arial" charset="0"/>
              </a:rPr>
              <a:t>Serve on National Governors’ Association Transportation Learning Network Advisory Group</a:t>
            </a:r>
          </a:p>
          <a:p>
            <a:pPr marL="285750" indent="-285750">
              <a:buFont typeface="Arial" panose="020B0604020202020204" pitchFamily="34" charset="0"/>
              <a:buChar char="•"/>
            </a:pPr>
            <a:r>
              <a:rPr lang="en-US" sz="1800" dirty="0" smtClean="0">
                <a:solidFill>
                  <a:schemeClr val="tx1"/>
                </a:solidFill>
                <a:latin typeface="Arial" panose="020B0604020202020204" pitchFamily="34" charset="0"/>
                <a:cs typeface="Arial" panose="020B0604020202020204" pitchFamily="34" charset="0"/>
              </a:rPr>
              <a:t>Priorities for 2019:</a:t>
            </a:r>
          </a:p>
          <a:p>
            <a:pPr marL="749300" lvl="1" indent="-285750">
              <a:buFont typeface="Arial" panose="020B0604020202020204" pitchFamily="34" charset="0"/>
              <a:buChar char="•"/>
            </a:pPr>
            <a:r>
              <a:rPr lang="en-US" sz="1800" dirty="0" smtClean="0">
                <a:solidFill>
                  <a:schemeClr val="tx1"/>
                </a:solidFill>
                <a:latin typeface="Arial" panose="020B0604020202020204" pitchFamily="34" charset="0"/>
                <a:cs typeface="Arial" panose="020B0604020202020204" pitchFamily="34" charset="0"/>
              </a:rPr>
              <a:t>Promote Rebate</a:t>
            </a:r>
          </a:p>
          <a:p>
            <a:pPr marL="749300" lvl="1" indent="-285750">
              <a:buFont typeface="Arial" panose="020B0604020202020204" pitchFamily="34" charset="0"/>
              <a:buChar char="•"/>
            </a:pPr>
            <a:r>
              <a:rPr lang="en-US" sz="1800" dirty="0" smtClean="0">
                <a:solidFill>
                  <a:schemeClr val="tx1"/>
                </a:solidFill>
                <a:latin typeface="Arial" panose="020B0604020202020204" pitchFamily="34" charset="0"/>
                <a:cs typeface="Arial" panose="020B0604020202020204" pitchFamily="34" charset="0"/>
              </a:rPr>
              <a:t>Secure VW 15% funding for EVSE infrastructure</a:t>
            </a:r>
          </a:p>
          <a:p>
            <a:pPr marL="749300" lvl="1" indent="-285750">
              <a:buFont typeface="Arial" panose="020B0604020202020204" pitchFamily="34" charset="0"/>
              <a:buChar char="•"/>
            </a:pPr>
            <a:r>
              <a:rPr lang="en-US" sz="1800" dirty="0" smtClean="0">
                <a:solidFill>
                  <a:schemeClr val="tx1"/>
                </a:solidFill>
                <a:latin typeface="Arial" panose="020B0604020202020204" pitchFamily="34" charset="0"/>
                <a:cs typeface="Arial" panose="020B0604020202020204" pitchFamily="34" charset="0"/>
              </a:rPr>
              <a:t>EV Building Codes</a:t>
            </a: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17</a:t>
            </a:fld>
            <a:endParaRPr lang="en-US"/>
          </a:p>
        </p:txBody>
      </p:sp>
    </p:spTree>
    <p:extLst>
      <p:ext uri="{BB962C8B-B14F-4D97-AF65-F5344CB8AC3E}">
        <p14:creationId xmlns:p14="http://schemas.microsoft.com/office/powerpoint/2010/main" val="420262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We bring partners together to demonstrate new technologies in real-world projects that help improve our lives and expand mobility options.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18</a:t>
            </a:fld>
            <a:endParaRPr lang="en-US"/>
          </a:p>
        </p:txBody>
      </p:sp>
    </p:spTree>
    <p:extLst>
      <p:ext uri="{BB962C8B-B14F-4D97-AF65-F5344CB8AC3E}">
        <p14:creationId xmlns:p14="http://schemas.microsoft.com/office/powerpoint/2010/main" val="387673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related poster being developed and white paper for EVS30, several</a:t>
            </a:r>
            <a:r>
              <a:rPr lang="en-US" baseline="0" dirty="0"/>
              <a:t> presentations. New AmeriCorps starting next week.</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19</a:t>
            </a:fld>
            <a:endParaRPr lang="en-US"/>
          </a:p>
        </p:txBody>
      </p:sp>
    </p:spTree>
    <p:extLst>
      <p:ext uri="{BB962C8B-B14F-4D97-AF65-F5344CB8AC3E}">
        <p14:creationId xmlns:p14="http://schemas.microsoft.com/office/powerpoint/2010/main" val="2135136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smtClean="0"/>
              <a:t>Both</a:t>
            </a:r>
            <a:r>
              <a:rPr lang="en-US" baseline="0" dirty="0" smtClean="0"/>
              <a:t> the entirety of the CEV project and the third and final cohort of the CEB project took place in Cully.</a:t>
            </a:r>
          </a:p>
          <a:p>
            <a:pPr marL="285750" indent="-285750">
              <a:buFont typeface="+mj-lt"/>
              <a:buAutoNum type="romanUcPeriod"/>
            </a:pPr>
            <a:r>
              <a:rPr lang="en-US" baseline="0" dirty="0" smtClean="0"/>
              <a:t>Cully is relatively close to city center in Northeast Portland and is an area that is facing and currently going through high rates of gentrification and displacement</a:t>
            </a:r>
          </a:p>
          <a:p>
            <a:pPr marL="742950" lvl="1" indent="-285750">
              <a:buFont typeface="+mj-lt"/>
              <a:buAutoNum type="romanUcPeriod"/>
            </a:pPr>
            <a:r>
              <a:rPr lang="en-US" baseline="0" dirty="0" smtClean="0"/>
              <a:t>That being said, it is an incredibly diverse community where dozens of languages are spoken and many refugees and immigrants reside</a:t>
            </a:r>
          </a:p>
          <a:p>
            <a:pPr marL="285750" lvl="0" indent="-285750">
              <a:buFont typeface="+mj-lt"/>
              <a:buAutoNum type="romanUcPeriod"/>
            </a:pPr>
            <a:r>
              <a:rPr lang="en-US" baseline="0" dirty="0" smtClean="0"/>
              <a:t>It is also a fairly working class area where many of the students qualify for free or reduced lunch and many families work long hours.</a:t>
            </a:r>
          </a:p>
          <a:p>
            <a:pPr marL="285750" lvl="0" indent="-285750">
              <a:buFont typeface="+mj-lt"/>
              <a:buAutoNum type="romanUcPeriod"/>
            </a:pPr>
            <a:r>
              <a:rPr lang="en-US" baseline="0" dirty="0" smtClean="0"/>
              <a:t>Notably, Cully is poorly connected to transit and other transportation options. 5 bus lines have stops in Cully, but there is no access to light rail, no </a:t>
            </a:r>
            <a:r>
              <a:rPr lang="en-US" baseline="0" dirty="0" err="1" smtClean="0"/>
              <a:t>bikeshare</a:t>
            </a:r>
            <a:r>
              <a:rPr lang="en-US" baseline="0" dirty="0" smtClean="0"/>
              <a:t> hubs, and services like </a:t>
            </a:r>
            <a:r>
              <a:rPr lang="en-US" baseline="0" dirty="0" err="1" smtClean="0"/>
              <a:t>ReachNow</a:t>
            </a:r>
            <a:r>
              <a:rPr lang="en-US" baseline="0" dirty="0" smtClean="0"/>
              <a:t> and Car2Go do not service the entire neighborhood. Furthermore, when developing this project, we discovered that </a:t>
            </a:r>
            <a:r>
              <a:rPr lang="en-US" baseline="0" dirty="0" err="1" smtClean="0"/>
              <a:t>Getaround</a:t>
            </a:r>
            <a:r>
              <a:rPr lang="en-US" baseline="0" dirty="0" smtClean="0"/>
              <a:t> refuses to service Cully because its ZIP codes have been deemed too risky.</a:t>
            </a:r>
          </a:p>
          <a:p>
            <a:pPr marL="285750" lvl="0" indent="-285750">
              <a:buFont typeface="+mj-lt"/>
              <a:buAutoNum type="romanUcPeriod"/>
            </a:pPr>
            <a:r>
              <a:rPr lang="en-US" baseline="0" dirty="0" smtClean="0"/>
              <a:t>We partnered with Hacienda Community Development Corporation, a Latino CDC that works to provide affordable housing and economic and educational opportunities in the Cully neighborhood.</a:t>
            </a:r>
          </a:p>
          <a:p>
            <a:pPr marL="742950" lvl="1" indent="-285750">
              <a:buFont typeface="+mj-lt"/>
              <a:buAutoNum type="romanUcPeriod"/>
            </a:pPr>
            <a:r>
              <a:rPr lang="en-US" baseline="0" dirty="0" smtClean="0"/>
              <a:t>Hacienda helped with marketing the program within their community, they administered the program onsite, and they also utilized one of the vehicles as a staff vehicle to help reduce their mileage costs.</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20</a:t>
            </a:fld>
            <a:endParaRPr lang="en-US"/>
          </a:p>
        </p:txBody>
      </p:sp>
    </p:spTree>
    <p:extLst>
      <p:ext uri="{BB962C8B-B14F-4D97-AF65-F5344CB8AC3E}">
        <p14:creationId xmlns:p14="http://schemas.microsoft.com/office/powerpoint/2010/main" val="1351071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mention Transportation</a:t>
            </a:r>
            <a:r>
              <a:rPr lang="en-US" baseline="0" dirty="0"/>
              <a:t> Needs Assessment here and equity workgroup.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21</a:t>
            </a:fld>
            <a:endParaRPr lang="en-US"/>
          </a:p>
        </p:txBody>
      </p:sp>
    </p:spTree>
    <p:extLst>
      <p:ext uri="{BB962C8B-B14F-4D97-AF65-F5344CB8AC3E}">
        <p14:creationId xmlns:p14="http://schemas.microsoft.com/office/powerpoint/2010/main" val="3035242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project was made possible by the 11 Hour Project and </a:t>
            </a:r>
            <a:r>
              <a:rPr lang="en-US" baseline="0" dirty="0" err="1" smtClean="0"/>
              <a:t>GenZe</a:t>
            </a:r>
            <a:r>
              <a:rPr lang="en-US" baseline="0" dirty="0" smtClean="0"/>
              <a:t>. Additionally, we purchased most of our gear from CCC’s shop on Alberta and used locally made panniers from North St. Bags.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22</a:t>
            </a:fld>
            <a:endParaRPr lang="en-US"/>
          </a:p>
        </p:txBody>
      </p:sp>
    </p:spTree>
    <p:extLst>
      <p:ext uri="{BB962C8B-B14F-4D97-AF65-F5344CB8AC3E}">
        <p14:creationId xmlns:p14="http://schemas.microsoft.com/office/powerpoint/2010/main" val="2260325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Several organizations and programs have emerged to do this outreach. For example, Forth conducts dozens of “ride and drive” events annually. We partnered with Electrify America to deliver 31 days of “discover and drive” events in California during 2018, and worked closely with community based organizations to insure that over 50% of participants identified as low-income. Forth now has “EV 101” education and outreach materials available in eight different languages </a:t>
            </a:r>
            <a:r>
              <a:rPr lang="en-US" sz="1200" u="sng" kern="1200" dirty="0" smtClean="0">
                <a:solidFill>
                  <a:schemeClr val="tx1"/>
                </a:solidFill>
                <a:effectLst/>
                <a:latin typeface="+mn-lt"/>
                <a:ea typeface="+mn-ea"/>
                <a:cs typeface="+mn-cs"/>
                <a:hlinkClick r:id="rId3"/>
              </a:rPr>
              <a:t>https://www.electrifyamerica.com/sites/default/files/inline-files/2018Q2ReporttoCARB.pdf</a:t>
            </a:r>
            <a:r>
              <a:rPr lang="en-US" sz="1200" kern="1200" dirty="0" smtClean="0">
                <a:solidFill>
                  <a:schemeClr val="tx1"/>
                </a:solidFill>
                <a:effectLst/>
                <a:latin typeface="+mn-lt"/>
                <a:ea typeface="+mn-ea"/>
                <a:cs typeface="+mn-cs"/>
              </a:rPr>
              <a:t>, accessed on 2019-4-23.</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25</a:t>
            </a:fld>
            <a:endParaRPr lang="en-US"/>
          </a:p>
        </p:txBody>
      </p:sp>
    </p:spTree>
    <p:extLst>
      <p:ext uri="{BB962C8B-B14F-4D97-AF65-F5344CB8AC3E}">
        <p14:creationId xmlns:p14="http://schemas.microsoft.com/office/powerpoint/2010/main" val="3280893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mj-lt"/>
              <a:buAutoNum type="romanUcPeriod"/>
            </a:pPr>
            <a:r>
              <a:rPr lang="en-US" dirty="0"/>
              <a:t>We are an</a:t>
            </a:r>
            <a:r>
              <a:rPr lang="en-US" baseline="0" dirty="0"/>
              <a:t> automotive trade group</a:t>
            </a:r>
          </a:p>
          <a:p>
            <a:pPr marL="285750" indent="-285750">
              <a:buFont typeface="+mj-lt"/>
              <a:buAutoNum type="romanUcPeriod"/>
            </a:pPr>
            <a:r>
              <a:rPr lang="en-US" baseline="0" dirty="0"/>
              <a:t>Our mission encompasses our work outside of Oregon now and also ACES</a:t>
            </a:r>
          </a:p>
          <a:p>
            <a:pPr marL="285750" indent="-285750">
              <a:buFont typeface="+mj-lt"/>
              <a:buAutoNum type="romanUcPeriod"/>
            </a:pPr>
            <a:r>
              <a:rPr lang="en-US" baseline="0" dirty="0"/>
              <a:t>We are funded by member dues, grants, and our annual conference</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3</a:t>
            </a:fld>
            <a:endParaRPr lang="en-US"/>
          </a:p>
        </p:txBody>
      </p:sp>
    </p:spTree>
    <p:extLst>
      <p:ext uri="{BB962C8B-B14F-4D97-AF65-F5344CB8AC3E}">
        <p14:creationId xmlns:p14="http://schemas.microsoft.com/office/powerpoint/2010/main" val="12518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Electric vehicles and other forms of new mobility create an opportunity to disrupt these traditional patterns</a:t>
            </a:r>
            <a:r>
              <a:rPr lang="en-US" dirty="0" smtClean="0">
                <a:effectLst/>
              </a:rPr>
              <a:t> </a:t>
            </a:r>
          </a:p>
          <a:p>
            <a:endParaRPr lang="en-US" dirty="0" smtClean="0">
              <a:effectLst/>
            </a:endParaRPr>
          </a:p>
          <a:p>
            <a:r>
              <a:rPr lang="en-US" dirty="0" smtClean="0">
                <a:effectLst/>
              </a:rPr>
              <a:t>Scooters are a gateway to active transportation</a:t>
            </a:r>
            <a:r>
              <a:rPr lang="mr-IN" dirty="0" smtClean="0">
                <a:effectLst/>
              </a:rPr>
              <a:t>…</a:t>
            </a:r>
            <a:r>
              <a:rPr lang="en-US" dirty="0" smtClean="0">
                <a:effectLst/>
              </a:rPr>
              <a:t>equally</a:t>
            </a:r>
            <a:r>
              <a:rPr lang="en-US" baseline="0" dirty="0" smtClean="0">
                <a:effectLst/>
              </a:rPr>
              <a:t> important is that scooters are a gateway to creating awareness to transportation equity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27</a:t>
            </a:fld>
            <a:endParaRPr lang="en-US"/>
          </a:p>
        </p:txBody>
      </p:sp>
    </p:spTree>
    <p:extLst>
      <p:ext uri="{BB962C8B-B14F-4D97-AF65-F5344CB8AC3E}">
        <p14:creationId xmlns:p14="http://schemas.microsoft.com/office/powerpoint/2010/main" val="2815002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6</a:t>
            </a:fld>
            <a:endParaRPr lang="en-US"/>
          </a:p>
        </p:txBody>
      </p:sp>
    </p:spTree>
    <p:extLst>
      <p:ext uri="{BB962C8B-B14F-4D97-AF65-F5344CB8AC3E}">
        <p14:creationId xmlns:p14="http://schemas.microsoft.com/office/powerpoint/2010/main" val="370352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Showcase</a:t>
            </a:r>
          </a:p>
          <a:p>
            <a:r>
              <a:rPr lang="en-US" dirty="0"/>
              <a:t>Ride &amp; drive events</a:t>
            </a:r>
          </a:p>
          <a:p>
            <a:r>
              <a:rPr lang="en-US" dirty="0"/>
              <a:t>Utility</a:t>
            </a:r>
            <a:r>
              <a:rPr lang="en-US" baseline="0" dirty="0"/>
              <a:t> </a:t>
            </a:r>
            <a:r>
              <a:rPr lang="en-US" baseline="0" dirty="0" err="1"/>
              <a:t>tookits</a:t>
            </a:r>
            <a:r>
              <a:rPr lang="en-US" baseline="0" dirty="0"/>
              <a:t> and plans</a:t>
            </a:r>
            <a:endParaRPr lang="en-US" dirty="0"/>
          </a:p>
          <a:p>
            <a:r>
              <a:rPr lang="en-US" dirty="0"/>
              <a:t>work with employers,</a:t>
            </a:r>
            <a:r>
              <a:rPr lang="en-US" baseline="0" dirty="0"/>
              <a:t> </a:t>
            </a:r>
            <a:r>
              <a:rPr lang="en-US" baseline="0" dirty="0" smtClean="0"/>
              <a:t>fleets</a:t>
            </a:r>
          </a:p>
          <a:p>
            <a:endParaRPr lang="en-US" baseline="0" dirty="0" smtClean="0"/>
          </a:p>
          <a:p>
            <a:r>
              <a:rPr lang="en-US" baseline="0" dirty="0" smtClean="0"/>
              <a:t>Scooter Safety/Workshops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7</a:t>
            </a:fld>
            <a:endParaRPr lang="en-US"/>
          </a:p>
        </p:txBody>
      </p:sp>
    </p:spTree>
    <p:extLst>
      <p:ext uri="{BB962C8B-B14F-4D97-AF65-F5344CB8AC3E}">
        <p14:creationId xmlns:p14="http://schemas.microsoft.com/office/powerpoint/2010/main" val="236970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did everyone get here today? How</a:t>
            </a:r>
            <a:r>
              <a:rPr lang="en-US" sz="1200" kern="1200" baseline="0" dirty="0" smtClean="0">
                <a:solidFill>
                  <a:schemeClr val="tx1"/>
                </a:solidFill>
                <a:effectLst/>
                <a:latin typeface="+mn-lt"/>
                <a:ea typeface="+mn-ea"/>
                <a:cs typeface="+mn-cs"/>
              </a:rPr>
              <a:t> did everyone get here? How is everyone getting home tonight? Transportation is a part of our daily lives!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United States Bureau of Labor Statistics calculates that the average American household spent USD $9,576 on transportation expenses annually in 2017. As the second highest expense for households - after housing </a:t>
            </a:r>
            <a:r>
              <a:rPr lang="en-US" sz="1200" u="sng" kern="1200" dirty="0" smtClean="0">
                <a:solidFill>
                  <a:schemeClr val="tx1"/>
                </a:solidFill>
                <a:effectLst/>
                <a:latin typeface="+mn-lt"/>
                <a:ea typeface="+mn-ea"/>
                <a:cs typeface="+mn-cs"/>
                <a:hlinkClick r:id="rId3"/>
              </a:rPr>
              <a:t>https://www.bls.gov/news.release/pdf/cesan.pdf</a:t>
            </a:r>
            <a:r>
              <a:rPr lang="en-US" sz="1200" kern="1200" dirty="0" smtClean="0">
                <a:solidFill>
                  <a:schemeClr val="tx1"/>
                </a:solidFill>
                <a:effectLst/>
                <a:latin typeface="+mn-lt"/>
                <a:ea typeface="+mn-ea"/>
                <a:cs typeface="+mn-cs"/>
              </a:rPr>
              <a:t>, accessed on 2019-4-12.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9</a:t>
            </a:fld>
            <a:endParaRPr lang="en-US"/>
          </a:p>
        </p:txBody>
      </p:sp>
    </p:spTree>
    <p:extLst>
      <p:ext uri="{BB962C8B-B14F-4D97-AF65-F5344CB8AC3E}">
        <p14:creationId xmlns:p14="http://schemas.microsoft.com/office/powerpoint/2010/main" val="4087660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Traditionally underserved communities – particularly low-income communities of color – face especially daunting mobility challenges. They are less likely to be able to afford reliable automobiles, relying instead on vehicles that may be cheap to operate, but expensive to fuel and maintain. They are less likely to have access to good transit service, safe bicycle facilities, or other transportation options</a:t>
            </a:r>
            <a:r>
              <a:rPr lang="en-US" dirty="0" smtClean="0">
                <a:effectLst/>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10</a:t>
            </a:fld>
            <a:endParaRPr lang="en-US"/>
          </a:p>
        </p:txBody>
      </p:sp>
    </p:spTree>
    <p:extLst>
      <p:ext uri="{BB962C8B-B14F-4D97-AF65-F5344CB8AC3E}">
        <p14:creationId xmlns:p14="http://schemas.microsoft.com/office/powerpoint/2010/main" val="408766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no surprise that new technologies tend to go first to communities with more wealth.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Downtown Portland. </a:t>
            </a:r>
            <a:r>
              <a:rPr lang="en-US" sz="1200" kern="1200" dirty="0" err="1" smtClean="0">
                <a:solidFill>
                  <a:schemeClr val="tx1"/>
                </a:solidFill>
                <a:effectLst/>
                <a:latin typeface="+mn-lt"/>
                <a:ea typeface="+mn-ea"/>
                <a:cs typeface="+mn-cs"/>
              </a:rPr>
              <a:t>Maxline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Trimet</a:t>
            </a:r>
            <a:r>
              <a:rPr lang="en-US" sz="1200" kern="1200" dirty="0" smtClean="0">
                <a:solidFill>
                  <a:schemeClr val="tx1"/>
                </a:solidFill>
                <a:effectLst/>
                <a:latin typeface="+mn-lt"/>
                <a:ea typeface="+mn-ea"/>
                <a:cs typeface="+mn-cs"/>
              </a:rPr>
              <a:t> buses gutter to downtown Portland, </a:t>
            </a:r>
            <a:r>
              <a:rPr lang="en-US" sz="1200" kern="1200" dirty="0" err="1" smtClean="0">
                <a:solidFill>
                  <a:schemeClr val="tx1"/>
                </a:solidFill>
                <a:effectLst/>
                <a:latin typeface="+mn-lt"/>
                <a:ea typeface="+mn-ea"/>
                <a:cs typeface="+mn-cs"/>
              </a:rPr>
              <a:t>Lightrail</a:t>
            </a:r>
            <a:r>
              <a:rPr lang="en-US" sz="1200" kern="1200" dirty="0" smtClean="0">
                <a:solidFill>
                  <a:schemeClr val="tx1"/>
                </a:solidFill>
                <a:effectLst/>
                <a:latin typeface="+mn-lt"/>
                <a:ea typeface="+mn-ea"/>
                <a:cs typeface="+mn-cs"/>
              </a:rPr>
              <a:t>(Streetcar), </a:t>
            </a:r>
            <a:r>
              <a:rPr lang="en-US" sz="1200" kern="1200" dirty="0" err="1" smtClean="0">
                <a:solidFill>
                  <a:schemeClr val="tx1"/>
                </a:solidFill>
                <a:effectLst/>
                <a:latin typeface="+mn-lt"/>
                <a:ea typeface="+mn-ea"/>
                <a:cs typeface="+mn-cs"/>
              </a:rPr>
              <a:t>Biketown</a:t>
            </a:r>
            <a:r>
              <a:rPr lang="en-US" sz="1200" kern="1200" baseline="0" dirty="0" smtClean="0">
                <a:solidFill>
                  <a:schemeClr val="tx1"/>
                </a:solidFill>
                <a:effectLst/>
                <a:latin typeface="+mn-lt"/>
                <a:ea typeface="+mn-ea"/>
                <a:cs typeface="+mn-cs"/>
              </a:rPr>
              <a:t> stations are equally visible to a </a:t>
            </a:r>
            <a:r>
              <a:rPr lang="en-US" sz="1200" kern="1200" baseline="0" dirty="0" err="1" smtClean="0">
                <a:solidFill>
                  <a:schemeClr val="tx1"/>
                </a:solidFill>
                <a:effectLst/>
                <a:latin typeface="+mn-lt"/>
                <a:ea typeface="+mn-ea"/>
                <a:cs typeface="+mn-cs"/>
              </a:rPr>
              <a:t>starbucks</a:t>
            </a:r>
            <a:r>
              <a:rPr lang="en-US" sz="1200" kern="1200" baseline="0" dirty="0" smtClean="0">
                <a:solidFill>
                  <a:schemeClr val="tx1"/>
                </a:solidFill>
                <a:effectLst/>
                <a:latin typeface="+mn-lt"/>
                <a:ea typeface="+mn-ea"/>
                <a:cs typeface="+mn-cs"/>
              </a:rPr>
              <a:t>, car2go, reach now,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the inequalities in America’s mobility system are not simply a function of market forces, and they are definitely no accident.</a:t>
            </a:r>
            <a:r>
              <a:rPr lang="en-US" dirty="0" smtClean="0">
                <a:effectLst/>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11</a:t>
            </a:fld>
            <a:endParaRPr lang="en-US"/>
          </a:p>
        </p:txBody>
      </p:sp>
    </p:spTree>
    <p:extLst>
      <p:ext uri="{BB962C8B-B14F-4D97-AF65-F5344CB8AC3E}">
        <p14:creationId xmlns:p14="http://schemas.microsoft.com/office/powerpoint/2010/main" val="408766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Early examples include the 19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expansion of railroads and the “Oregon Trail” which brought wagon loads of settlers to live on land stolen from native Americans.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Excuse the humor, but if this picture isn’t accurate and relevant,</a:t>
            </a:r>
            <a:r>
              <a:rPr lang="en-US" sz="1200" kern="1200" baseline="0" dirty="0" smtClean="0">
                <a:solidFill>
                  <a:schemeClr val="tx1"/>
                </a:solidFill>
                <a:effectLst/>
                <a:latin typeface="+mn-lt"/>
                <a:ea typeface="+mn-ea"/>
                <a:cs typeface="+mn-cs"/>
              </a:rPr>
              <a:t> I don’t know what is.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12</a:t>
            </a:fld>
            <a:endParaRPr lang="en-US"/>
          </a:p>
        </p:txBody>
      </p:sp>
    </p:spTree>
    <p:extLst>
      <p:ext uri="{BB962C8B-B14F-4D97-AF65-F5344CB8AC3E}">
        <p14:creationId xmlns:p14="http://schemas.microsoft.com/office/powerpoint/2010/main" val="331945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decades following World War II, the United States created new programs designed to encourage home ownership, including long term mortgage loans, federal loan guarantees, and tax-deductibility for home mortgage interest payments. Suburban development was encouraged and subsidized in most major metropolitan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Massive road projects enabled these new suburban dwellers to easily reach jobs downtown.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Meanwhile, many of those new road projects and other “urban renewal” schemes involved destroying established communities of color.</a:t>
            </a:r>
            <a:r>
              <a:rPr lang="en-US" sz="1200" kern="1200" baseline="0" dirty="0" smtClean="0">
                <a:solidFill>
                  <a:schemeClr val="tx1"/>
                </a:solidFill>
                <a:effectLst/>
                <a:latin typeface="+mn-lt"/>
                <a:ea typeface="+mn-ea"/>
                <a:cs typeface="+mn-cs"/>
              </a:rPr>
              <a:t> This lead to the term “White Flight”. Define it!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6300A62-9660-4153-AEB9-4E4E5B1A1CEB}" type="slidenum">
              <a:rPr lang="en-US" smtClean="0"/>
              <a:t>13</a:t>
            </a:fld>
            <a:endParaRPr lang="en-US"/>
          </a:p>
        </p:txBody>
      </p:sp>
    </p:spTree>
    <p:extLst>
      <p:ext uri="{BB962C8B-B14F-4D97-AF65-F5344CB8AC3E}">
        <p14:creationId xmlns:p14="http://schemas.microsoft.com/office/powerpoint/2010/main" val="3319459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Image Option 1">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9923" t="1289" r="48751" b="1758"/>
          <a:stretch/>
        </p:blipFill>
        <p:spPr>
          <a:xfrm>
            <a:off x="5079999" y="457986"/>
            <a:ext cx="3702052" cy="579041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555153"/>
            <a:ext cx="8181912" cy="1649369"/>
          </a:xfrm>
          <a:prstGeom prst="rect">
            <a:avLst/>
          </a:prstGeom>
        </p:spPr>
      </p:pic>
      <p:sp>
        <p:nvSpPr>
          <p:cNvPr id="32" name="Text Placeholder 9"/>
          <p:cNvSpPr>
            <a:spLocks noGrp="1"/>
          </p:cNvSpPr>
          <p:nvPr>
            <p:ph type="body" sz="quarter" idx="12" hasCustomPrompt="1"/>
          </p:nvPr>
        </p:nvSpPr>
        <p:spPr>
          <a:xfrm>
            <a:off x="495300" y="2674387"/>
            <a:ext cx="3086100" cy="1669013"/>
          </a:xfrm>
        </p:spPr>
        <p:txBody>
          <a:bodyPr>
            <a:normAutofit/>
          </a:bodyPr>
          <a:lstStyle>
            <a:lvl1pPr marL="0" indent="0">
              <a:lnSpc>
                <a:spcPct val="90000"/>
              </a:lnSpc>
              <a:buNone/>
              <a:defRPr sz="1800" baseline="0">
                <a:solidFill>
                  <a:schemeClr val="tx2"/>
                </a:solidFill>
              </a:defRPr>
            </a:lvl1pPr>
          </a:lstStyle>
          <a:p>
            <a:pPr lvl="0"/>
            <a:r>
              <a:rPr lang="en-US" dirty="0"/>
              <a:t>Presentation subtitle</a:t>
            </a:r>
          </a:p>
          <a:p>
            <a:pPr lvl="0"/>
            <a:r>
              <a:rPr lang="en-US" dirty="0"/>
              <a:t>Two or three lines maximum</a:t>
            </a:r>
          </a:p>
          <a:p>
            <a:pPr lvl="0"/>
            <a:endParaRPr lang="en-US" dirty="0"/>
          </a:p>
          <a:p>
            <a:pPr lvl="0"/>
            <a:r>
              <a:rPr lang="en-US" dirty="0"/>
              <a:t>Presenter, job title</a:t>
            </a:r>
          </a:p>
          <a:p>
            <a:pPr lvl="0"/>
            <a:r>
              <a:rPr lang="en-US" dirty="0"/>
              <a:t>Month / Day / Year</a:t>
            </a:r>
          </a:p>
          <a:p>
            <a:pPr lvl="0"/>
            <a:endParaRPr lang="en-US" dirty="0"/>
          </a:p>
        </p:txBody>
      </p:sp>
      <p:sp>
        <p:nvSpPr>
          <p:cNvPr id="2" name="TextBox 1"/>
          <p:cNvSpPr txBox="1"/>
          <p:nvPr userDrawn="1"/>
        </p:nvSpPr>
        <p:spPr>
          <a:xfrm>
            <a:off x="5806911" y="2592371"/>
            <a:ext cx="914400" cy="914400"/>
          </a:xfrm>
          <a:prstGeom prst="rect">
            <a:avLst/>
          </a:prstGeom>
        </p:spPr>
        <p:txBody>
          <a:bodyPr vert="horz" wrap="none" lIns="91440" tIns="45720" rIns="91440" bIns="45720" rtlCol="0" anchor="ctr">
            <a:noAutofit/>
          </a:bodyPr>
          <a:lstStyle/>
          <a:p>
            <a:endParaRPr lang="en-US" sz="2800" dirty="0"/>
          </a:p>
        </p:txBody>
      </p:sp>
      <p:sp>
        <p:nvSpPr>
          <p:cNvPr id="17" name="Title 1"/>
          <p:cNvSpPr>
            <a:spLocks noGrp="1"/>
          </p:cNvSpPr>
          <p:nvPr>
            <p:ph type="title" hasCustomPrompt="1"/>
          </p:nvPr>
        </p:nvSpPr>
        <p:spPr>
          <a:xfrm>
            <a:off x="495300" y="1011920"/>
            <a:ext cx="4076700" cy="1052867"/>
          </a:xfrm>
        </p:spPr>
        <p:txBody>
          <a:bodyPr anchor="t">
            <a:noAutofit/>
          </a:bodyPr>
          <a:lstStyle>
            <a:lvl1pPr algn="l">
              <a:defRPr sz="3600" b="0" i="0" baseline="0">
                <a:solidFill>
                  <a:schemeClr val="tx1"/>
                </a:solidFill>
                <a:latin typeface="+mn-lt"/>
                <a:ea typeface="Arial Black" charset="0"/>
                <a:cs typeface="Arial Black" charset="0"/>
              </a:defRPr>
            </a:lvl1pPr>
          </a:lstStyle>
          <a:p>
            <a:r>
              <a:rPr lang="en-US" dirty="0"/>
              <a:t>Presentation title. </a:t>
            </a:r>
            <a:br>
              <a:rPr lang="en-US" dirty="0"/>
            </a:br>
            <a:r>
              <a:rPr lang="en-US" dirty="0"/>
              <a:t>Click to edit title.</a:t>
            </a:r>
          </a:p>
        </p:txBody>
      </p:sp>
      <p:sp>
        <p:nvSpPr>
          <p:cNvPr id="27" name="TextBox 26"/>
          <p:cNvSpPr txBox="1"/>
          <p:nvPr userDrawn="1"/>
        </p:nvSpPr>
        <p:spPr>
          <a:xfrm>
            <a:off x="6264111" y="8307370"/>
            <a:ext cx="914400" cy="914400"/>
          </a:xfrm>
          <a:prstGeom prst="rect">
            <a:avLst/>
          </a:prstGeom>
        </p:spPr>
        <p:txBody>
          <a:bodyPr vert="horz" wrap="none" lIns="91440" tIns="45720" rIns="91440" bIns="45720" rtlCol="0" anchor="ctr">
            <a:noAutofit/>
          </a:bodyPr>
          <a:lstStyle/>
          <a:p>
            <a:endParaRPr lang="en-US" sz="2800" dirty="0"/>
          </a:p>
        </p:txBody>
      </p:sp>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8150" y="6062608"/>
            <a:ext cx="8267700" cy="74701"/>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5300" y="4953000"/>
            <a:ext cx="2438400" cy="568804"/>
          </a:xfrm>
          <a:prstGeom prst="rect">
            <a:avLst/>
          </a:prstGeom>
        </p:spPr>
      </p:pic>
    </p:spTree>
    <p:extLst>
      <p:ext uri="{BB962C8B-B14F-4D97-AF65-F5344CB8AC3E}">
        <p14:creationId xmlns:p14="http://schemas.microsoft.com/office/powerpoint/2010/main" val="509718679"/>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Image Slide Horizontal Option 1">
    <p:bg>
      <p:bgPr>
        <a:solidFill>
          <a:schemeClr val="bg2"/>
        </a:solidFill>
        <a:effectLst/>
      </p:bgPr>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 y="572249"/>
            <a:ext cx="8267700" cy="74701"/>
          </a:xfrm>
          <a:prstGeom prst="rect">
            <a:avLst/>
          </a:prstGeom>
        </p:spPr>
      </p:pic>
      <p:sp>
        <p:nvSpPr>
          <p:cNvPr id="7" name="Picture Placeholder 6"/>
          <p:cNvSpPr>
            <a:spLocks noGrp="1"/>
          </p:cNvSpPr>
          <p:nvPr>
            <p:ph type="pic" sz="quarter" idx="12"/>
          </p:nvPr>
        </p:nvSpPr>
        <p:spPr>
          <a:xfrm>
            <a:off x="438151" y="1821873"/>
            <a:ext cx="8210100" cy="4045527"/>
          </a:xfrm>
        </p:spPr>
        <p:txBody>
          <a:bodyPr/>
          <a:lstStyle/>
          <a:p>
            <a:r>
              <a:rPr lang="en-US"/>
              <a:t>Click icon to add picture</a:t>
            </a:r>
            <a:endParaRPr lang="en-US" dirty="0"/>
          </a:p>
        </p:txBody>
      </p:sp>
      <p:sp>
        <p:nvSpPr>
          <p:cNvPr id="13"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15"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sp>
        <p:nvSpPr>
          <p:cNvPr id="21" name="Title 1"/>
          <p:cNvSpPr>
            <a:spLocks noGrp="1"/>
          </p:cNvSpPr>
          <p:nvPr>
            <p:ph type="title"/>
          </p:nvPr>
        </p:nvSpPr>
        <p:spPr>
          <a:xfrm>
            <a:off x="438150" y="914400"/>
            <a:ext cx="8267700" cy="533400"/>
          </a:xfrm>
        </p:spPr>
        <p:txBody>
          <a:bodyPr anchor="t">
            <a:noAutofit/>
          </a:bodyPr>
          <a:lstStyle>
            <a:lvl1pPr>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36921969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Image Slide Horizontal Option 2">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50" y="572823"/>
            <a:ext cx="8140700" cy="73554"/>
          </a:xfrm>
          <a:prstGeom prst="rect">
            <a:avLst/>
          </a:prstGeom>
        </p:spPr>
      </p:pic>
      <p:sp>
        <p:nvSpPr>
          <p:cNvPr id="7" name="Picture Placeholder 6"/>
          <p:cNvSpPr>
            <a:spLocks noGrp="1"/>
          </p:cNvSpPr>
          <p:nvPr>
            <p:ph type="pic" sz="quarter" idx="12"/>
          </p:nvPr>
        </p:nvSpPr>
        <p:spPr>
          <a:xfrm>
            <a:off x="501650" y="1828800"/>
            <a:ext cx="8140700" cy="4045527"/>
          </a:xfrm>
        </p:spPr>
        <p:txBody>
          <a:bodyPr/>
          <a:lstStyle>
            <a:lvl1pPr>
              <a:defRPr>
                <a:solidFill>
                  <a:schemeClr val="accent2"/>
                </a:solidFill>
              </a:defRPr>
            </a:lvl1pPr>
          </a:lstStyle>
          <a:p>
            <a:r>
              <a:rPr lang="en-US"/>
              <a:t>Click icon to add picture</a:t>
            </a:r>
            <a:endParaRPr lang="en-US" dirty="0"/>
          </a:p>
        </p:txBody>
      </p:sp>
      <p:sp>
        <p:nvSpPr>
          <p:cNvPr id="13"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15"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sp>
        <p:nvSpPr>
          <p:cNvPr id="21" name="Title 1"/>
          <p:cNvSpPr>
            <a:spLocks noGrp="1"/>
          </p:cNvSpPr>
          <p:nvPr>
            <p:ph type="title"/>
          </p:nvPr>
        </p:nvSpPr>
        <p:spPr>
          <a:xfrm>
            <a:off x="501650" y="914400"/>
            <a:ext cx="8140700" cy="533400"/>
          </a:xfrm>
        </p:spPr>
        <p:txBody>
          <a:bodyPr anchor="t">
            <a:noAutofit/>
          </a:bodyPr>
          <a:lstStyle>
            <a:lvl1pPr>
              <a:defRPr sz="3200" b="0" i="0">
                <a:solidFill>
                  <a:schemeClr val="accent2"/>
                </a:solidFill>
                <a:latin typeface="Arial" charset="0"/>
                <a:ea typeface="Arial" charset="0"/>
                <a:cs typeface="Arial" charset="0"/>
              </a:defRPr>
            </a:lvl1pPr>
          </a:lstStyle>
          <a:p>
            <a:r>
              <a:rPr lang="en-US"/>
              <a:t>Click to edit Master title style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sp>
        <p:nvSpPr>
          <p:cNvPr id="6" name="Media Placeholder 5"/>
          <p:cNvSpPr>
            <a:spLocks noGrp="1"/>
          </p:cNvSpPr>
          <p:nvPr>
            <p:ph type="media" sz="quarter" idx="12"/>
          </p:nvPr>
        </p:nvSpPr>
        <p:spPr>
          <a:xfrm>
            <a:off x="438150" y="1905000"/>
            <a:ext cx="8267700" cy="4038600"/>
          </a:xfrm>
        </p:spPr>
        <p:txBody>
          <a:bodyPr/>
          <a:lstStyle/>
          <a:p>
            <a:r>
              <a:rPr lang="en-US"/>
              <a:t>Click icon to add media</a:t>
            </a:r>
          </a:p>
        </p:txBody>
      </p:sp>
      <p:sp>
        <p:nvSpPr>
          <p:cNvPr id="16" name="Title 1"/>
          <p:cNvSpPr>
            <a:spLocks noGrp="1"/>
          </p:cNvSpPr>
          <p:nvPr>
            <p:ph type="title"/>
          </p:nvPr>
        </p:nvSpPr>
        <p:spPr>
          <a:xfrm>
            <a:off x="438150" y="914400"/>
            <a:ext cx="8267700" cy="533400"/>
          </a:xfrm>
        </p:spPr>
        <p:txBody>
          <a:bodyPr anchor="t">
            <a:noAutofit/>
          </a:bodyPr>
          <a:lstStyle>
            <a:lvl1pPr>
              <a:defRPr sz="3200" b="0" i="0">
                <a:solidFill>
                  <a:schemeClr val="tx1"/>
                </a:solidFill>
                <a:latin typeface="Arial" charset="0"/>
                <a:ea typeface="Arial" charset="0"/>
                <a:cs typeface="Arial" charset="0"/>
              </a:defRPr>
            </a:lvl1pPr>
          </a:lstStyle>
          <a:p>
            <a:r>
              <a:rPr lang="en-US"/>
              <a:t>Click to edit Master title style</a:t>
            </a:r>
            <a:endParaRPr lang="en-US" dirty="0"/>
          </a:p>
        </p:txBody>
      </p:sp>
      <p:sp>
        <p:nvSpPr>
          <p:cNvPr id="17"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18"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 y="572249"/>
            <a:ext cx="8267700" cy="74701"/>
          </a:xfrm>
          <a:prstGeom prst="rect">
            <a:avLst/>
          </a:prstGeom>
        </p:spPr>
      </p:pic>
    </p:spTree>
    <p:extLst>
      <p:ext uri="{BB962C8B-B14F-4D97-AF65-F5344CB8AC3E}">
        <p14:creationId xmlns:p14="http://schemas.microsoft.com/office/powerpoint/2010/main" val="91953312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With Text Slide Option 1">
    <p:bg>
      <p:bgPr>
        <a:solidFill>
          <a:schemeClr val="bg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4876800" y="2087621"/>
            <a:ext cx="3774345" cy="3627378"/>
          </a:xfrm>
        </p:spPr>
        <p:txBody>
          <a:bodyPr/>
          <a:lstStyle/>
          <a:p>
            <a:r>
              <a:rPr lang="en-US" dirty="0"/>
              <a:t>PHOTO</a:t>
            </a:r>
          </a:p>
        </p:txBody>
      </p:sp>
      <p:sp>
        <p:nvSpPr>
          <p:cNvPr id="16" name="TextBox 15"/>
          <p:cNvSpPr txBox="1"/>
          <p:nvPr userDrawn="1"/>
        </p:nvSpPr>
        <p:spPr>
          <a:xfrm>
            <a:off x="1659467" y="3175000"/>
            <a:ext cx="914400" cy="914400"/>
          </a:xfrm>
          <a:prstGeom prst="rect">
            <a:avLst/>
          </a:prstGeom>
        </p:spPr>
        <p:txBody>
          <a:bodyPr vert="horz" wrap="none" lIns="91440" tIns="45720" rIns="91440" bIns="45720" rtlCol="0" anchor="ctr">
            <a:normAutofit/>
          </a:bodyPr>
          <a:lstStyle/>
          <a:p>
            <a:endParaRPr lang="en-US" b="0" i="0" dirty="0">
              <a:latin typeface="Whitney Light" charset="0"/>
            </a:endParaRPr>
          </a:p>
        </p:txBody>
      </p:sp>
      <p:sp>
        <p:nvSpPr>
          <p:cNvPr id="17" name="Text Placeholder 9"/>
          <p:cNvSpPr>
            <a:spLocks noGrp="1"/>
          </p:cNvSpPr>
          <p:nvPr>
            <p:ph type="body" sz="quarter" idx="23" hasCustomPrompt="1"/>
          </p:nvPr>
        </p:nvSpPr>
        <p:spPr>
          <a:xfrm>
            <a:off x="501650" y="2876550"/>
            <a:ext cx="3765549" cy="2838449"/>
          </a:xfrm>
        </p:spPr>
        <p:txBody>
          <a:bodyPr>
            <a:normAutofit/>
          </a:bodyPr>
          <a:lstStyle>
            <a:lvl1pPr marL="0" indent="0">
              <a:spcBef>
                <a:spcPts val="600"/>
              </a:spcBef>
              <a:buNone/>
              <a:defRPr sz="1600" b="0" i="0" baseline="0">
                <a:solidFill>
                  <a:schemeClr val="tx2"/>
                </a:solidFill>
                <a:latin typeface="Arial Regular" charset="0"/>
                <a:ea typeface="Arial Regular" charset="0"/>
                <a:cs typeface="Arial Regular" charset="0"/>
              </a:defRPr>
            </a:lvl1pPr>
          </a:lstStyle>
          <a:p>
            <a:pPr lvl="0"/>
            <a:r>
              <a:rPr lang="en-US" dirty="0"/>
              <a:t>Body</a:t>
            </a:r>
          </a:p>
        </p:txBody>
      </p:sp>
      <p:sp>
        <p:nvSpPr>
          <p:cNvPr id="19" name="Text Placeholder 9"/>
          <p:cNvSpPr>
            <a:spLocks noGrp="1"/>
          </p:cNvSpPr>
          <p:nvPr>
            <p:ph type="body" sz="quarter" idx="24" hasCustomPrompt="1"/>
          </p:nvPr>
        </p:nvSpPr>
        <p:spPr>
          <a:xfrm>
            <a:off x="501650" y="2087621"/>
            <a:ext cx="3726124" cy="568468"/>
          </a:xfrm>
        </p:spPr>
        <p:txBody>
          <a:bodyPr>
            <a:noAutofit/>
          </a:bodyPr>
          <a:lstStyle>
            <a:lvl1pPr marL="0" indent="0">
              <a:lnSpc>
                <a:spcPct val="80000"/>
              </a:lnSpc>
              <a:buNone/>
              <a:defRPr sz="2200" b="1" i="0" baseline="0">
                <a:solidFill>
                  <a:schemeClr val="accent2"/>
                </a:solidFill>
                <a:latin typeface="Arial" charset="0"/>
                <a:ea typeface="Arial" charset="0"/>
                <a:cs typeface="Arial" charset="0"/>
              </a:defRPr>
            </a:lvl1pPr>
          </a:lstStyle>
          <a:p>
            <a:pPr lvl="0"/>
            <a:r>
              <a:rPr lang="en-US" dirty="0"/>
              <a:t>Subtitle. Click to edit</a:t>
            </a:r>
          </a:p>
        </p:txBody>
      </p:sp>
      <p:sp>
        <p:nvSpPr>
          <p:cNvPr id="11" name="Title 1"/>
          <p:cNvSpPr>
            <a:spLocks noGrp="1"/>
          </p:cNvSpPr>
          <p:nvPr>
            <p:ph type="title"/>
          </p:nvPr>
        </p:nvSpPr>
        <p:spPr>
          <a:xfrm>
            <a:off x="501650" y="949036"/>
            <a:ext cx="8108950" cy="600365"/>
          </a:xfrm>
        </p:spPr>
        <p:txBody>
          <a:bodyPr anchor="t">
            <a:noAutofit/>
          </a:bodyPr>
          <a:lstStyle>
            <a:lvl1pPr>
              <a:defRPr sz="3200" b="0" i="0">
                <a:solidFill>
                  <a:schemeClr val="accent2"/>
                </a:solidFill>
                <a:latin typeface="Arial" charset="0"/>
                <a:ea typeface="Arial" charset="0"/>
                <a:cs typeface="Arial" charset="0"/>
              </a:defRPr>
            </a:lvl1pPr>
          </a:lstStyle>
          <a:p>
            <a:r>
              <a:rPr lang="en-US"/>
              <a:t>Click to edit Master title style</a:t>
            </a:r>
            <a:endParaRPr lang="en-US" dirty="0"/>
          </a:p>
        </p:txBody>
      </p:sp>
      <p:sp>
        <p:nvSpPr>
          <p:cNvPr id="18"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20"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50" y="572823"/>
            <a:ext cx="8140700" cy="7355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extLst mod="1">
    <p:ext uri="{DCECCB84-F9BA-43D5-87BE-67443E8EF086}">
      <p15:sldGuideLst xmlns:p15="http://schemas.microsoft.com/office/powerpoint/2012/main">
        <p15:guide id="1" orient="horz" pos="3936">
          <p15:clr>
            <a:srgbClr val="FBAE40"/>
          </p15:clr>
        </p15:guide>
        <p15:guide id="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Slide Option 2">
    <p:bg>
      <p:bgPr>
        <a:solidFill>
          <a:schemeClr val="bg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a:xfrm>
            <a:off x="4876800" y="2087621"/>
            <a:ext cx="3774345" cy="3627378"/>
          </a:xfrm>
        </p:spPr>
        <p:txBody>
          <a:bodyPr/>
          <a:lstStyle/>
          <a:p>
            <a:r>
              <a:rPr lang="en-US" dirty="0"/>
              <a:t>PHOTO</a:t>
            </a:r>
          </a:p>
        </p:txBody>
      </p:sp>
      <p:sp>
        <p:nvSpPr>
          <p:cNvPr id="16" name="TextBox 15"/>
          <p:cNvSpPr txBox="1"/>
          <p:nvPr userDrawn="1"/>
        </p:nvSpPr>
        <p:spPr>
          <a:xfrm>
            <a:off x="1659467" y="3175000"/>
            <a:ext cx="914400" cy="914400"/>
          </a:xfrm>
          <a:prstGeom prst="rect">
            <a:avLst/>
          </a:prstGeom>
        </p:spPr>
        <p:txBody>
          <a:bodyPr vert="horz" wrap="none" lIns="91440" tIns="45720" rIns="91440" bIns="45720" rtlCol="0" anchor="ctr">
            <a:normAutofit/>
          </a:bodyPr>
          <a:lstStyle/>
          <a:p>
            <a:endParaRPr lang="en-US" b="0" i="0" dirty="0">
              <a:latin typeface="Whitney Light" charset="0"/>
            </a:endParaRPr>
          </a:p>
        </p:txBody>
      </p:sp>
      <p:sp>
        <p:nvSpPr>
          <p:cNvPr id="17" name="Text Placeholder 9"/>
          <p:cNvSpPr>
            <a:spLocks noGrp="1"/>
          </p:cNvSpPr>
          <p:nvPr>
            <p:ph type="body" sz="quarter" idx="23" hasCustomPrompt="1"/>
          </p:nvPr>
        </p:nvSpPr>
        <p:spPr>
          <a:xfrm>
            <a:off x="438150" y="2876550"/>
            <a:ext cx="3829049" cy="2838449"/>
          </a:xfrm>
        </p:spPr>
        <p:txBody>
          <a:bodyPr>
            <a:normAutofit/>
          </a:bodyPr>
          <a:lstStyle>
            <a:lvl1pPr marL="0" indent="0">
              <a:spcBef>
                <a:spcPts val="600"/>
              </a:spcBef>
              <a:buNone/>
              <a:defRPr sz="1600" b="0" i="0" baseline="0">
                <a:solidFill>
                  <a:schemeClr val="tx2"/>
                </a:solidFill>
                <a:latin typeface="Arial Regular" charset="0"/>
                <a:ea typeface="Arial Regular" charset="0"/>
                <a:cs typeface="Arial Regular" charset="0"/>
              </a:defRPr>
            </a:lvl1pPr>
          </a:lstStyle>
          <a:p>
            <a:pPr lvl="0"/>
            <a:r>
              <a:rPr lang="en-US" dirty="0"/>
              <a:t>Body</a:t>
            </a:r>
          </a:p>
        </p:txBody>
      </p:sp>
      <p:sp>
        <p:nvSpPr>
          <p:cNvPr id="19" name="Text Placeholder 9"/>
          <p:cNvSpPr>
            <a:spLocks noGrp="1"/>
          </p:cNvSpPr>
          <p:nvPr>
            <p:ph type="body" sz="quarter" idx="24" hasCustomPrompt="1"/>
          </p:nvPr>
        </p:nvSpPr>
        <p:spPr>
          <a:xfrm>
            <a:off x="438151" y="2087621"/>
            <a:ext cx="3789624" cy="568468"/>
          </a:xfrm>
        </p:spPr>
        <p:txBody>
          <a:bodyPr>
            <a:noAutofit/>
          </a:bodyPr>
          <a:lstStyle>
            <a:lvl1pPr marL="0" indent="0">
              <a:lnSpc>
                <a:spcPct val="80000"/>
              </a:lnSpc>
              <a:buNone/>
              <a:defRPr sz="2200" b="1" i="0" baseline="0">
                <a:solidFill>
                  <a:schemeClr val="accent3"/>
                </a:solidFill>
                <a:latin typeface="Arial" charset="0"/>
                <a:ea typeface="Arial" charset="0"/>
                <a:cs typeface="Arial" charset="0"/>
              </a:defRPr>
            </a:lvl1pPr>
          </a:lstStyle>
          <a:p>
            <a:pPr lvl="0"/>
            <a:r>
              <a:rPr lang="en-US" dirty="0"/>
              <a:t>Subtitle. Click to edit</a:t>
            </a:r>
          </a:p>
        </p:txBody>
      </p:sp>
      <p:sp>
        <p:nvSpPr>
          <p:cNvPr id="11" name="Title 1"/>
          <p:cNvSpPr>
            <a:spLocks noGrp="1"/>
          </p:cNvSpPr>
          <p:nvPr>
            <p:ph type="title"/>
          </p:nvPr>
        </p:nvSpPr>
        <p:spPr>
          <a:xfrm>
            <a:off x="438150" y="949036"/>
            <a:ext cx="8172450" cy="600365"/>
          </a:xfrm>
        </p:spPr>
        <p:txBody>
          <a:bodyPr anchor="t">
            <a:noAutofit/>
          </a:bodyPr>
          <a:lstStyle>
            <a:lvl1pPr>
              <a:defRPr sz="3200" b="0" i="0">
                <a:solidFill>
                  <a:schemeClr val="accent3"/>
                </a:solidFill>
                <a:latin typeface="Arial" charset="0"/>
                <a:ea typeface="Arial" charset="0"/>
                <a:cs typeface="Arial" charset="0"/>
              </a:defRPr>
            </a:lvl1pPr>
          </a:lstStyle>
          <a:p>
            <a:r>
              <a:rPr lang="en-US"/>
              <a:t>Click to edit Master title style</a:t>
            </a:r>
            <a:endParaRPr lang="en-US" dirty="0"/>
          </a:p>
        </p:txBody>
      </p:sp>
      <p:sp>
        <p:nvSpPr>
          <p:cNvPr id="18"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a:t>
            </a:r>
            <a:r>
              <a:rPr lang="en-US" dirty="0" err="1"/>
              <a:t>Header&amp;Footer</a:t>
            </a:r>
            <a:r>
              <a:rPr lang="en-US" dirty="0"/>
              <a:t>&gt;Apply to All   |   04.07.2017   |   Forth</a:t>
            </a:r>
          </a:p>
        </p:txBody>
      </p:sp>
      <p:sp>
        <p:nvSpPr>
          <p:cNvPr id="20"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 y="572249"/>
            <a:ext cx="8267700" cy="7470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extLst mod="1">
    <p:ext uri="{DCECCB84-F9BA-43D5-87BE-67443E8EF086}">
      <p15:sldGuideLst xmlns:p15="http://schemas.microsoft.com/office/powerpoint/2012/main">
        <p15:guide id="1" orient="horz" pos="3936">
          <p15:clr>
            <a:srgbClr val="FBAE40"/>
          </p15:clr>
        </p15:guide>
        <p15:guide id="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One Column Option 1">
    <p:bg>
      <p:bgPr>
        <a:solidFill>
          <a:schemeClr val="bg2"/>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25" hasCustomPrompt="1"/>
          </p:nvPr>
        </p:nvSpPr>
        <p:spPr>
          <a:xfrm>
            <a:off x="501650" y="2438400"/>
            <a:ext cx="8108950" cy="3429000"/>
          </a:xfrm>
        </p:spPr>
        <p:txBody>
          <a:bodyPr/>
          <a:lstStyle>
            <a:lvl1pPr>
              <a:defRPr lang="en-US" sz="1600" b="0" i="0" smtClean="0">
                <a:solidFill>
                  <a:schemeClr val="tx2"/>
                </a:solidFill>
                <a:latin typeface="Arial Regular" charset="0"/>
                <a:ea typeface="Arial Regular" charset="0"/>
                <a:cs typeface="Arial Regular" charset="0"/>
              </a:defRPr>
            </a:lvl1pPr>
          </a:lstStyle>
          <a:p>
            <a:pPr lvl="0"/>
            <a:r>
              <a:rPr lang="en-US" dirty="0"/>
              <a:t>Click to edit.</a:t>
            </a:r>
          </a:p>
        </p:txBody>
      </p:sp>
      <p:sp>
        <p:nvSpPr>
          <p:cNvPr id="13" name="Text Placeholder 9"/>
          <p:cNvSpPr>
            <a:spLocks noGrp="1"/>
          </p:cNvSpPr>
          <p:nvPr>
            <p:ph type="body" sz="quarter" idx="24" hasCustomPrompt="1"/>
          </p:nvPr>
        </p:nvSpPr>
        <p:spPr>
          <a:xfrm>
            <a:off x="501650" y="1869458"/>
            <a:ext cx="8108950" cy="340342"/>
          </a:xfrm>
        </p:spPr>
        <p:txBody>
          <a:bodyPr>
            <a:noAutofit/>
          </a:bodyPr>
          <a:lstStyle>
            <a:lvl1pPr marL="0" indent="0">
              <a:lnSpc>
                <a:spcPct val="80000"/>
              </a:lnSpc>
              <a:buNone/>
              <a:defRPr sz="2200" b="1" i="0" baseline="0">
                <a:solidFill>
                  <a:schemeClr val="accent2"/>
                </a:solidFill>
                <a:latin typeface="Arial" charset="0"/>
                <a:ea typeface="Arial" charset="0"/>
                <a:cs typeface="Arial" charset="0"/>
              </a:defRPr>
            </a:lvl1pPr>
          </a:lstStyle>
          <a:p>
            <a:pPr lvl="0"/>
            <a:r>
              <a:rPr lang="en-US" noProof="0" dirty="0"/>
              <a:t>Subtitle. Click to edit</a:t>
            </a:r>
          </a:p>
        </p:txBody>
      </p:sp>
      <p:sp>
        <p:nvSpPr>
          <p:cNvPr id="16" name="Title 1"/>
          <p:cNvSpPr>
            <a:spLocks noGrp="1"/>
          </p:cNvSpPr>
          <p:nvPr>
            <p:ph type="title"/>
          </p:nvPr>
        </p:nvSpPr>
        <p:spPr>
          <a:xfrm>
            <a:off x="501650" y="914400"/>
            <a:ext cx="8108950" cy="533400"/>
          </a:xfrm>
        </p:spPr>
        <p:txBody>
          <a:bodyPr anchor="t">
            <a:noAutofit/>
          </a:bodyPr>
          <a:lstStyle>
            <a:lvl1pPr>
              <a:defRPr sz="3200" b="0" i="0">
                <a:solidFill>
                  <a:schemeClr val="accent2"/>
                </a:solidFill>
                <a:latin typeface="Arial" charset="0"/>
                <a:ea typeface="Arial" charset="0"/>
                <a:cs typeface="Arial" charset="0"/>
              </a:defRPr>
            </a:lvl1pPr>
          </a:lstStyle>
          <a:p>
            <a:r>
              <a:rPr lang="en-US"/>
              <a:t>Click to edit Master title style</a:t>
            </a:r>
            <a:endParaRPr lang="en-US" dirty="0"/>
          </a:p>
        </p:txBody>
      </p:sp>
      <p:sp>
        <p:nvSpPr>
          <p:cNvPr id="20"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21"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50" y="572823"/>
            <a:ext cx="8140700" cy="7355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One Column Option 2">
    <p:bg>
      <p:bgPr>
        <a:solidFill>
          <a:schemeClr val="bg2"/>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25" hasCustomPrompt="1"/>
          </p:nvPr>
        </p:nvSpPr>
        <p:spPr>
          <a:xfrm>
            <a:off x="438151" y="2438400"/>
            <a:ext cx="8172450" cy="3429000"/>
          </a:xfrm>
        </p:spPr>
        <p:txBody>
          <a:bodyPr/>
          <a:lstStyle>
            <a:lvl1pPr>
              <a:defRPr lang="en-US" sz="1600" b="0" i="0" smtClean="0">
                <a:solidFill>
                  <a:schemeClr val="tx2"/>
                </a:solidFill>
                <a:latin typeface="Arial Regular" charset="0"/>
                <a:ea typeface="Arial Regular" charset="0"/>
                <a:cs typeface="Arial Regular" charset="0"/>
              </a:defRPr>
            </a:lvl1pPr>
          </a:lstStyle>
          <a:p>
            <a:pPr lvl="0"/>
            <a:r>
              <a:rPr lang="en-US" dirty="0"/>
              <a:t>Click to edit.</a:t>
            </a:r>
          </a:p>
        </p:txBody>
      </p:sp>
      <p:sp>
        <p:nvSpPr>
          <p:cNvPr id="13" name="Text Placeholder 9"/>
          <p:cNvSpPr>
            <a:spLocks noGrp="1"/>
          </p:cNvSpPr>
          <p:nvPr>
            <p:ph type="body" sz="quarter" idx="24" hasCustomPrompt="1"/>
          </p:nvPr>
        </p:nvSpPr>
        <p:spPr>
          <a:xfrm>
            <a:off x="438151" y="1869458"/>
            <a:ext cx="8172450" cy="340342"/>
          </a:xfrm>
        </p:spPr>
        <p:txBody>
          <a:bodyPr>
            <a:noAutofit/>
          </a:bodyPr>
          <a:lstStyle>
            <a:lvl1pPr marL="0" indent="0">
              <a:lnSpc>
                <a:spcPct val="80000"/>
              </a:lnSpc>
              <a:buNone/>
              <a:defRPr sz="2200" b="1" i="0" baseline="0">
                <a:solidFill>
                  <a:schemeClr val="accent3"/>
                </a:solidFill>
                <a:latin typeface="Arial" charset="0"/>
                <a:ea typeface="Arial" charset="0"/>
                <a:cs typeface="Arial" charset="0"/>
              </a:defRPr>
            </a:lvl1pPr>
          </a:lstStyle>
          <a:p>
            <a:pPr lvl="0"/>
            <a:r>
              <a:rPr lang="en-US" noProof="0" dirty="0"/>
              <a:t>Subtitle. Click to edit</a:t>
            </a:r>
          </a:p>
        </p:txBody>
      </p:sp>
      <p:sp>
        <p:nvSpPr>
          <p:cNvPr id="16" name="Title 1"/>
          <p:cNvSpPr>
            <a:spLocks noGrp="1"/>
          </p:cNvSpPr>
          <p:nvPr>
            <p:ph type="title"/>
          </p:nvPr>
        </p:nvSpPr>
        <p:spPr>
          <a:xfrm>
            <a:off x="438150" y="914400"/>
            <a:ext cx="8172450" cy="533400"/>
          </a:xfrm>
        </p:spPr>
        <p:txBody>
          <a:bodyPr anchor="t">
            <a:noAutofit/>
          </a:bodyPr>
          <a:lstStyle>
            <a:lvl1pPr>
              <a:defRPr sz="3200" b="0" i="0">
                <a:solidFill>
                  <a:schemeClr val="tx1"/>
                </a:solidFill>
                <a:latin typeface="Arial" charset="0"/>
                <a:ea typeface="Arial" charset="0"/>
                <a:cs typeface="Arial" charset="0"/>
              </a:defRPr>
            </a:lvl1pPr>
          </a:lstStyle>
          <a:p>
            <a:r>
              <a:rPr lang="en-US"/>
              <a:t>Click to edit Master title style</a:t>
            </a:r>
            <a:endParaRPr lang="en-US" dirty="0"/>
          </a:p>
        </p:txBody>
      </p:sp>
      <p:sp>
        <p:nvSpPr>
          <p:cNvPr id="20"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21"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 y="572249"/>
            <a:ext cx="8267700" cy="74701"/>
          </a:xfrm>
          <a:prstGeom prst="rect">
            <a:avLst/>
          </a:prstGeom>
        </p:spPr>
      </p:pic>
    </p:spTree>
    <p:extLst>
      <p:ext uri="{BB962C8B-B14F-4D97-AF65-F5344CB8AC3E}">
        <p14:creationId xmlns:p14="http://schemas.microsoft.com/office/powerpoint/2010/main" val="43948751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table with Sidebar">
    <p:bg>
      <p:bgPr>
        <a:solidFill>
          <a:schemeClr val="bg2"/>
        </a:solidFill>
        <a:effectLst/>
      </p:bgPr>
    </p:bg>
    <p:spTree>
      <p:nvGrpSpPr>
        <p:cNvPr id="1" name=""/>
        <p:cNvGrpSpPr/>
        <p:nvPr/>
      </p:nvGrpSpPr>
      <p:grpSpPr>
        <a:xfrm>
          <a:off x="0" y="0"/>
          <a:ext cx="0" cy="0"/>
          <a:chOff x="0" y="0"/>
          <a:chExt cx="0" cy="0"/>
        </a:xfrm>
      </p:grpSpPr>
      <p:sp>
        <p:nvSpPr>
          <p:cNvPr id="6" name="Table Placeholder 5"/>
          <p:cNvSpPr>
            <a:spLocks noGrp="1"/>
          </p:cNvSpPr>
          <p:nvPr>
            <p:ph type="tbl" sz="quarter" idx="26"/>
          </p:nvPr>
        </p:nvSpPr>
        <p:spPr>
          <a:xfrm>
            <a:off x="3505200" y="1128822"/>
            <a:ext cx="5105400" cy="4814778"/>
          </a:xfrm>
        </p:spPr>
        <p:txBody>
          <a:bodyPr/>
          <a:lstStyle/>
          <a:p>
            <a:r>
              <a:rPr lang="en-US"/>
              <a:t>Click icon to add table</a:t>
            </a:r>
          </a:p>
        </p:txBody>
      </p:sp>
      <p:sp>
        <p:nvSpPr>
          <p:cNvPr id="20"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21"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sp>
        <p:nvSpPr>
          <p:cNvPr id="22" name="Rectangle 21"/>
          <p:cNvSpPr/>
          <p:nvPr userDrawn="1"/>
        </p:nvSpPr>
        <p:spPr>
          <a:xfrm>
            <a:off x="-35352" y="0"/>
            <a:ext cx="3251463"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Whitney Light" charset="0"/>
            </a:endParaRPr>
          </a:p>
        </p:txBody>
      </p:sp>
      <p:sp>
        <p:nvSpPr>
          <p:cNvPr id="23" name="Text Placeholder 9"/>
          <p:cNvSpPr>
            <a:spLocks noGrp="1"/>
          </p:cNvSpPr>
          <p:nvPr>
            <p:ph type="body" sz="quarter" idx="12" hasCustomPrompt="1"/>
          </p:nvPr>
        </p:nvSpPr>
        <p:spPr>
          <a:xfrm>
            <a:off x="441184" y="2899980"/>
            <a:ext cx="2315002" cy="2891220"/>
          </a:xfrm>
        </p:spPr>
        <p:txBody>
          <a:bodyPr>
            <a:normAutofit/>
          </a:bodyPr>
          <a:lstStyle>
            <a:lvl1pPr marL="285750" indent="-285750">
              <a:lnSpc>
                <a:spcPct val="90000"/>
              </a:lnSpc>
              <a:buFont typeface="Arial" charset="0"/>
              <a:buChar char="•"/>
              <a:defRPr sz="1800" baseline="0">
                <a:solidFill>
                  <a:schemeClr val="bg1"/>
                </a:solidFill>
              </a:defRPr>
            </a:lvl1pPr>
          </a:lstStyle>
          <a:p>
            <a:pPr lvl="0"/>
            <a:r>
              <a:rPr lang="en-US" dirty="0"/>
              <a:t>Summary or key points. </a:t>
            </a:r>
          </a:p>
          <a:p>
            <a:pPr lvl="0"/>
            <a:r>
              <a:rPr lang="en-US" dirty="0"/>
              <a:t>Summary or key points</a:t>
            </a:r>
          </a:p>
          <a:p>
            <a:pPr lvl="0"/>
            <a:endParaRPr lang="en-US" dirty="0"/>
          </a:p>
        </p:txBody>
      </p:sp>
      <p:sp>
        <p:nvSpPr>
          <p:cNvPr id="24" name="Title 1"/>
          <p:cNvSpPr>
            <a:spLocks noGrp="1"/>
          </p:cNvSpPr>
          <p:nvPr>
            <p:ph type="title" hasCustomPrompt="1"/>
          </p:nvPr>
        </p:nvSpPr>
        <p:spPr>
          <a:xfrm>
            <a:off x="438253" y="380999"/>
            <a:ext cx="2317933" cy="1516613"/>
          </a:xfrm>
        </p:spPr>
        <p:txBody>
          <a:bodyPr anchor="t">
            <a:noAutofit/>
          </a:bodyPr>
          <a:lstStyle>
            <a:lvl1pPr algn="l">
              <a:defRPr sz="3200" b="0" i="0" baseline="0">
                <a:solidFill>
                  <a:schemeClr val="bg1"/>
                </a:solidFill>
                <a:latin typeface="Arial" charset="0"/>
                <a:ea typeface="Arial" charset="0"/>
                <a:cs typeface="Arial" charset="0"/>
              </a:defRPr>
            </a:lvl1pPr>
          </a:lstStyle>
          <a:p>
            <a:r>
              <a:rPr lang="en-US" dirty="0"/>
              <a:t>Slide title. Click to </a:t>
            </a:r>
            <a:br>
              <a:rPr lang="en-US" dirty="0"/>
            </a:br>
            <a:r>
              <a:rPr lang="en-US" dirty="0"/>
              <a:t>edit title</a:t>
            </a:r>
          </a:p>
        </p:txBody>
      </p:sp>
      <p:cxnSp>
        <p:nvCxnSpPr>
          <p:cNvPr id="25" name="Straight Connector 24"/>
          <p:cNvCxnSpPr/>
          <p:nvPr userDrawn="1"/>
        </p:nvCxnSpPr>
        <p:spPr>
          <a:xfrm>
            <a:off x="438253" y="2395043"/>
            <a:ext cx="2317933"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420747"/>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harts with Sidebar">
    <p:bg>
      <p:bgPr>
        <a:solidFill>
          <a:schemeClr val="bg2"/>
        </a:solidFill>
        <a:effectLst/>
      </p:bgPr>
    </p:bg>
    <p:spTree>
      <p:nvGrpSpPr>
        <p:cNvPr id="1" name=""/>
        <p:cNvGrpSpPr/>
        <p:nvPr/>
      </p:nvGrpSpPr>
      <p:grpSpPr>
        <a:xfrm>
          <a:off x="0" y="0"/>
          <a:ext cx="0" cy="0"/>
          <a:chOff x="0" y="0"/>
          <a:chExt cx="0" cy="0"/>
        </a:xfrm>
      </p:grpSpPr>
      <p:sp>
        <p:nvSpPr>
          <p:cNvPr id="18" name="Rectangle 17"/>
          <p:cNvSpPr/>
          <p:nvPr userDrawn="1"/>
        </p:nvSpPr>
        <p:spPr>
          <a:xfrm>
            <a:off x="-35352" y="0"/>
            <a:ext cx="3251463"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Whitney Light" charset="0"/>
            </a:endParaRPr>
          </a:p>
        </p:txBody>
      </p:sp>
      <p:sp>
        <p:nvSpPr>
          <p:cNvPr id="19" name="Text Placeholder 9"/>
          <p:cNvSpPr>
            <a:spLocks noGrp="1"/>
          </p:cNvSpPr>
          <p:nvPr>
            <p:ph type="body" sz="quarter" idx="12" hasCustomPrompt="1"/>
          </p:nvPr>
        </p:nvSpPr>
        <p:spPr>
          <a:xfrm>
            <a:off x="441184" y="2899980"/>
            <a:ext cx="2315002" cy="2891220"/>
          </a:xfrm>
        </p:spPr>
        <p:txBody>
          <a:bodyPr>
            <a:normAutofit/>
          </a:bodyPr>
          <a:lstStyle>
            <a:lvl1pPr marL="285750" indent="-285750">
              <a:lnSpc>
                <a:spcPct val="90000"/>
              </a:lnSpc>
              <a:buFont typeface="Arial" charset="0"/>
              <a:buChar char="•"/>
              <a:defRPr sz="1800" baseline="0">
                <a:solidFill>
                  <a:schemeClr val="bg1"/>
                </a:solidFill>
              </a:defRPr>
            </a:lvl1pPr>
          </a:lstStyle>
          <a:p>
            <a:pPr lvl="0"/>
            <a:r>
              <a:rPr lang="en-US" dirty="0"/>
              <a:t>Summary or key points. </a:t>
            </a:r>
          </a:p>
          <a:p>
            <a:pPr lvl="0"/>
            <a:endParaRPr lang="en-US" dirty="0"/>
          </a:p>
        </p:txBody>
      </p:sp>
      <p:sp>
        <p:nvSpPr>
          <p:cNvPr id="20" name="Title 1"/>
          <p:cNvSpPr>
            <a:spLocks noGrp="1"/>
          </p:cNvSpPr>
          <p:nvPr>
            <p:ph type="title" hasCustomPrompt="1"/>
          </p:nvPr>
        </p:nvSpPr>
        <p:spPr>
          <a:xfrm>
            <a:off x="438253" y="380999"/>
            <a:ext cx="2317933" cy="1516613"/>
          </a:xfrm>
        </p:spPr>
        <p:txBody>
          <a:bodyPr anchor="t">
            <a:noAutofit/>
          </a:bodyPr>
          <a:lstStyle>
            <a:lvl1pPr algn="l">
              <a:defRPr sz="3200" b="0" i="0" baseline="0">
                <a:solidFill>
                  <a:schemeClr val="bg1"/>
                </a:solidFill>
                <a:latin typeface="Arial" charset="0"/>
                <a:ea typeface="Arial" charset="0"/>
                <a:cs typeface="Arial" charset="0"/>
              </a:defRPr>
            </a:lvl1pPr>
          </a:lstStyle>
          <a:p>
            <a:r>
              <a:rPr lang="en-US" dirty="0"/>
              <a:t>Slide title. Click to </a:t>
            </a:r>
            <a:br>
              <a:rPr lang="en-US" dirty="0"/>
            </a:br>
            <a:r>
              <a:rPr lang="en-US" dirty="0"/>
              <a:t>edit title</a:t>
            </a:r>
          </a:p>
        </p:txBody>
      </p:sp>
      <p:cxnSp>
        <p:nvCxnSpPr>
          <p:cNvPr id="21" name="Straight Connector 20"/>
          <p:cNvCxnSpPr/>
          <p:nvPr userDrawn="1"/>
        </p:nvCxnSpPr>
        <p:spPr>
          <a:xfrm>
            <a:off x="438253" y="2395043"/>
            <a:ext cx="2317933"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30"/>
          </p:nvPr>
        </p:nvSpPr>
        <p:spPr>
          <a:xfrm>
            <a:off x="3657600" y="681418"/>
            <a:ext cx="5105400" cy="2442782"/>
          </a:xfrm>
        </p:spPr>
        <p:txBody>
          <a:bodyPr/>
          <a:lstStyle/>
          <a:p>
            <a:r>
              <a:rPr lang="en-US"/>
              <a:t>Click icon to add chart</a:t>
            </a:r>
          </a:p>
        </p:txBody>
      </p:sp>
      <p:sp>
        <p:nvSpPr>
          <p:cNvPr id="14" name="Chart Placeholder 6"/>
          <p:cNvSpPr>
            <a:spLocks noGrp="1"/>
          </p:cNvSpPr>
          <p:nvPr>
            <p:ph type="chart" sz="quarter" idx="31"/>
          </p:nvPr>
        </p:nvSpPr>
        <p:spPr>
          <a:xfrm>
            <a:off x="3665441" y="3505201"/>
            <a:ext cx="5105400" cy="2438400"/>
          </a:xfrm>
        </p:spPr>
        <p:txBody>
          <a:bodyPr/>
          <a:lstStyle/>
          <a:p>
            <a:r>
              <a:rPr lang="en-US"/>
              <a:t>Click icon to add chart</a:t>
            </a:r>
          </a:p>
        </p:txBody>
      </p:sp>
      <p:sp>
        <p:nvSpPr>
          <p:cNvPr id="25"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26"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spTree>
    <p:extLst>
      <p:ext uri="{BB962C8B-B14F-4D97-AF65-F5344CB8AC3E}">
        <p14:creationId xmlns:p14="http://schemas.microsoft.com/office/powerpoint/2010/main" val="182676408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pie charts with Sidebar">
    <p:bg>
      <p:bgPr>
        <a:solidFill>
          <a:schemeClr val="bg2"/>
        </a:solidFill>
        <a:effectLst/>
      </p:bgPr>
    </p:bg>
    <p:spTree>
      <p:nvGrpSpPr>
        <p:cNvPr id="1" name=""/>
        <p:cNvGrpSpPr/>
        <p:nvPr/>
      </p:nvGrpSpPr>
      <p:grpSpPr>
        <a:xfrm>
          <a:off x="0" y="0"/>
          <a:ext cx="0" cy="0"/>
          <a:chOff x="0" y="0"/>
          <a:chExt cx="0" cy="0"/>
        </a:xfrm>
      </p:grpSpPr>
      <p:sp>
        <p:nvSpPr>
          <p:cNvPr id="21" name="Rectangle 20"/>
          <p:cNvSpPr/>
          <p:nvPr userDrawn="1"/>
        </p:nvSpPr>
        <p:spPr>
          <a:xfrm>
            <a:off x="-35352" y="0"/>
            <a:ext cx="3251463"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Whitney Light" charset="0"/>
            </a:endParaRPr>
          </a:p>
        </p:txBody>
      </p:sp>
      <p:sp>
        <p:nvSpPr>
          <p:cNvPr id="22" name="Text Placeholder 9"/>
          <p:cNvSpPr>
            <a:spLocks noGrp="1"/>
          </p:cNvSpPr>
          <p:nvPr>
            <p:ph type="body" sz="quarter" idx="12" hasCustomPrompt="1"/>
          </p:nvPr>
        </p:nvSpPr>
        <p:spPr>
          <a:xfrm>
            <a:off x="441184" y="2899980"/>
            <a:ext cx="2315002" cy="2891220"/>
          </a:xfrm>
        </p:spPr>
        <p:txBody>
          <a:bodyPr>
            <a:normAutofit/>
          </a:bodyPr>
          <a:lstStyle>
            <a:lvl1pPr marL="285750" indent="-285750">
              <a:lnSpc>
                <a:spcPct val="90000"/>
              </a:lnSpc>
              <a:buFont typeface="Arial" charset="0"/>
              <a:buChar char="•"/>
              <a:defRPr sz="1800" baseline="0">
                <a:solidFill>
                  <a:schemeClr val="bg1"/>
                </a:solidFill>
              </a:defRPr>
            </a:lvl1pPr>
          </a:lstStyle>
          <a:p>
            <a:pPr lvl="0"/>
            <a:r>
              <a:rPr lang="en-US" dirty="0"/>
              <a:t>Summary or key points. </a:t>
            </a:r>
          </a:p>
          <a:p>
            <a:pPr lvl="0"/>
            <a:endParaRPr lang="en-US" dirty="0"/>
          </a:p>
        </p:txBody>
      </p:sp>
      <p:sp>
        <p:nvSpPr>
          <p:cNvPr id="23" name="Title 1"/>
          <p:cNvSpPr>
            <a:spLocks noGrp="1"/>
          </p:cNvSpPr>
          <p:nvPr>
            <p:ph type="title" hasCustomPrompt="1"/>
          </p:nvPr>
        </p:nvSpPr>
        <p:spPr>
          <a:xfrm>
            <a:off x="438253" y="380999"/>
            <a:ext cx="2317933" cy="1516613"/>
          </a:xfrm>
        </p:spPr>
        <p:txBody>
          <a:bodyPr anchor="t">
            <a:noAutofit/>
          </a:bodyPr>
          <a:lstStyle>
            <a:lvl1pPr algn="l">
              <a:defRPr sz="3200" b="0" i="0" baseline="0">
                <a:solidFill>
                  <a:schemeClr val="bg1"/>
                </a:solidFill>
                <a:latin typeface="Arial" charset="0"/>
                <a:ea typeface="Arial" charset="0"/>
                <a:cs typeface="Arial" charset="0"/>
              </a:defRPr>
            </a:lvl1pPr>
          </a:lstStyle>
          <a:p>
            <a:r>
              <a:rPr lang="en-US" dirty="0"/>
              <a:t>Slide title. Click to </a:t>
            </a:r>
            <a:br>
              <a:rPr lang="en-US" dirty="0"/>
            </a:br>
            <a:r>
              <a:rPr lang="en-US" dirty="0"/>
              <a:t>edit title</a:t>
            </a:r>
          </a:p>
        </p:txBody>
      </p:sp>
      <p:cxnSp>
        <p:nvCxnSpPr>
          <p:cNvPr id="24" name="Straight Connector 23"/>
          <p:cNvCxnSpPr/>
          <p:nvPr userDrawn="1"/>
        </p:nvCxnSpPr>
        <p:spPr>
          <a:xfrm>
            <a:off x="438253" y="2395043"/>
            <a:ext cx="2317933"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p:cNvSpPr>
            <a:spLocks noGrp="1"/>
          </p:cNvSpPr>
          <p:nvPr>
            <p:ph type="chart" sz="quarter" idx="30"/>
          </p:nvPr>
        </p:nvSpPr>
        <p:spPr>
          <a:xfrm>
            <a:off x="3657600" y="685800"/>
            <a:ext cx="2438400" cy="2438400"/>
          </a:xfrm>
        </p:spPr>
        <p:txBody>
          <a:bodyPr/>
          <a:lstStyle/>
          <a:p>
            <a:r>
              <a:rPr lang="en-US"/>
              <a:t>Click icon to add chart</a:t>
            </a:r>
          </a:p>
        </p:txBody>
      </p:sp>
      <p:sp>
        <p:nvSpPr>
          <p:cNvPr id="17" name="Chart Placeholder 5"/>
          <p:cNvSpPr>
            <a:spLocks noGrp="1"/>
          </p:cNvSpPr>
          <p:nvPr>
            <p:ph type="chart" sz="quarter" idx="31"/>
          </p:nvPr>
        </p:nvSpPr>
        <p:spPr>
          <a:xfrm>
            <a:off x="6324600" y="697916"/>
            <a:ext cx="2428777" cy="2428777"/>
          </a:xfrm>
        </p:spPr>
        <p:txBody>
          <a:bodyPr/>
          <a:lstStyle/>
          <a:p>
            <a:r>
              <a:rPr lang="en-US"/>
              <a:t>Click icon to add chart</a:t>
            </a:r>
          </a:p>
        </p:txBody>
      </p:sp>
      <p:sp>
        <p:nvSpPr>
          <p:cNvPr id="18" name="Chart Placeholder 5"/>
          <p:cNvSpPr>
            <a:spLocks noGrp="1"/>
          </p:cNvSpPr>
          <p:nvPr>
            <p:ph type="chart" sz="quarter" idx="32"/>
          </p:nvPr>
        </p:nvSpPr>
        <p:spPr>
          <a:xfrm>
            <a:off x="3657600" y="3352800"/>
            <a:ext cx="2438400" cy="2438400"/>
          </a:xfrm>
        </p:spPr>
        <p:txBody>
          <a:bodyPr/>
          <a:lstStyle/>
          <a:p>
            <a:r>
              <a:rPr lang="en-US"/>
              <a:t>Click icon to add chart</a:t>
            </a:r>
          </a:p>
        </p:txBody>
      </p:sp>
      <p:sp>
        <p:nvSpPr>
          <p:cNvPr id="19" name="Chart Placeholder 5"/>
          <p:cNvSpPr>
            <a:spLocks noGrp="1"/>
          </p:cNvSpPr>
          <p:nvPr>
            <p:ph type="chart" sz="quarter" idx="33"/>
          </p:nvPr>
        </p:nvSpPr>
        <p:spPr>
          <a:xfrm>
            <a:off x="6324600" y="3352800"/>
            <a:ext cx="2438400" cy="2438400"/>
          </a:xfrm>
        </p:spPr>
        <p:txBody>
          <a:bodyPr/>
          <a:lstStyle/>
          <a:p>
            <a:r>
              <a:rPr lang="en-US"/>
              <a:t>Click icon to add chart</a:t>
            </a:r>
          </a:p>
        </p:txBody>
      </p:sp>
      <p:sp>
        <p:nvSpPr>
          <p:cNvPr id="25"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26"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spTree>
    <p:extLst>
      <p:ext uri="{BB962C8B-B14F-4D97-AF65-F5344CB8AC3E}">
        <p14:creationId xmlns:p14="http://schemas.microsoft.com/office/powerpoint/2010/main" val="1078007395"/>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Image Option 2">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7517" t="213" r="30484" b="1087"/>
          <a:stretch/>
        </p:blipFill>
        <p:spPr>
          <a:xfrm>
            <a:off x="5080000" y="464159"/>
            <a:ext cx="3683001" cy="5784242"/>
          </a:xfrm>
          <a:prstGeom prst="rect">
            <a:avLst/>
          </a:prstGeom>
        </p:spPr>
      </p:pic>
      <p:sp>
        <p:nvSpPr>
          <p:cNvPr id="32" name="Text Placeholder 9"/>
          <p:cNvSpPr>
            <a:spLocks noGrp="1"/>
          </p:cNvSpPr>
          <p:nvPr>
            <p:ph type="body" sz="quarter" idx="12" hasCustomPrompt="1"/>
          </p:nvPr>
        </p:nvSpPr>
        <p:spPr>
          <a:xfrm>
            <a:off x="495300" y="2674387"/>
            <a:ext cx="4000500" cy="1669013"/>
          </a:xfrm>
        </p:spPr>
        <p:txBody>
          <a:bodyPr>
            <a:normAutofit/>
          </a:bodyPr>
          <a:lstStyle>
            <a:lvl1pPr marL="0" indent="0">
              <a:lnSpc>
                <a:spcPct val="90000"/>
              </a:lnSpc>
              <a:buNone/>
              <a:defRPr sz="1800" baseline="0">
                <a:solidFill>
                  <a:schemeClr val="tx2"/>
                </a:solidFill>
              </a:defRPr>
            </a:lvl1pPr>
          </a:lstStyle>
          <a:p>
            <a:pPr lvl="0"/>
            <a:r>
              <a:rPr lang="en-US" dirty="0"/>
              <a:t>Presentation subtitle</a:t>
            </a:r>
          </a:p>
          <a:p>
            <a:pPr lvl="0"/>
            <a:r>
              <a:rPr lang="en-US" dirty="0"/>
              <a:t>Two or three lines maximum</a:t>
            </a:r>
          </a:p>
          <a:p>
            <a:pPr lvl="0"/>
            <a:endParaRPr lang="en-US" dirty="0"/>
          </a:p>
          <a:p>
            <a:pPr lvl="0"/>
            <a:r>
              <a:rPr lang="en-US" dirty="0"/>
              <a:t>Presenter, job title</a:t>
            </a:r>
          </a:p>
          <a:p>
            <a:pPr lvl="0"/>
            <a:r>
              <a:rPr lang="en-US" dirty="0"/>
              <a:t>Month / Day / Year</a:t>
            </a:r>
          </a:p>
          <a:p>
            <a:pPr lvl="0"/>
            <a:endParaRPr lang="en-US" dirty="0"/>
          </a:p>
        </p:txBody>
      </p:sp>
      <p:sp>
        <p:nvSpPr>
          <p:cNvPr id="2" name="TextBox 1"/>
          <p:cNvSpPr txBox="1"/>
          <p:nvPr userDrawn="1"/>
        </p:nvSpPr>
        <p:spPr>
          <a:xfrm>
            <a:off x="5806911" y="2592371"/>
            <a:ext cx="914400" cy="914400"/>
          </a:xfrm>
          <a:prstGeom prst="rect">
            <a:avLst/>
          </a:prstGeom>
        </p:spPr>
        <p:txBody>
          <a:bodyPr vert="horz" wrap="none" lIns="91440" tIns="45720" rIns="91440" bIns="45720" rtlCol="0" anchor="ctr">
            <a:noAutofit/>
          </a:bodyPr>
          <a:lstStyle/>
          <a:p>
            <a:endParaRPr lang="en-US" sz="2800" dirty="0"/>
          </a:p>
        </p:txBody>
      </p:sp>
      <p:sp>
        <p:nvSpPr>
          <p:cNvPr id="17" name="Title 1"/>
          <p:cNvSpPr>
            <a:spLocks noGrp="1"/>
          </p:cNvSpPr>
          <p:nvPr>
            <p:ph type="title" hasCustomPrompt="1"/>
          </p:nvPr>
        </p:nvSpPr>
        <p:spPr>
          <a:xfrm>
            <a:off x="495300" y="1011920"/>
            <a:ext cx="4000500" cy="1052867"/>
          </a:xfrm>
        </p:spPr>
        <p:txBody>
          <a:bodyPr anchor="t">
            <a:noAutofit/>
          </a:bodyPr>
          <a:lstStyle>
            <a:lvl1pPr algn="l">
              <a:defRPr sz="3600" b="0" i="0" baseline="0">
                <a:solidFill>
                  <a:schemeClr val="accent2"/>
                </a:solidFill>
                <a:latin typeface="+mn-lt"/>
                <a:ea typeface="Arial Black" charset="0"/>
                <a:cs typeface="Arial Black" charset="0"/>
              </a:defRPr>
            </a:lvl1pPr>
          </a:lstStyle>
          <a:p>
            <a:r>
              <a:rPr lang="en-US" dirty="0"/>
              <a:t>Presentation title. </a:t>
            </a:r>
            <a:br>
              <a:rPr lang="en-US" dirty="0"/>
            </a:br>
            <a:r>
              <a:rPr lang="en-US" dirty="0"/>
              <a:t>Click to edit title.</a:t>
            </a:r>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4953000"/>
            <a:ext cx="2438400" cy="568804"/>
          </a:xfrm>
          <a:prstGeom prst="rect">
            <a:avLst/>
          </a:prstGeom>
        </p:spPr>
      </p:pic>
      <p:sp>
        <p:nvSpPr>
          <p:cNvPr id="27" name="TextBox 26"/>
          <p:cNvSpPr txBox="1"/>
          <p:nvPr userDrawn="1"/>
        </p:nvSpPr>
        <p:spPr>
          <a:xfrm>
            <a:off x="6264111" y="8307370"/>
            <a:ext cx="914400" cy="914400"/>
          </a:xfrm>
          <a:prstGeom prst="rect">
            <a:avLst/>
          </a:prstGeom>
        </p:spPr>
        <p:txBody>
          <a:bodyPr vert="horz" wrap="none" lIns="91440" tIns="45720" rIns="91440" bIns="45720" rtlCol="0" anchor="ctr">
            <a:noAutofit/>
          </a:bodyPr>
          <a:lstStyle/>
          <a:p>
            <a:endParaRPr lang="en-US" sz="2800" dirty="0"/>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299" y="566928"/>
            <a:ext cx="8153401" cy="1643622"/>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8000" y="6057850"/>
            <a:ext cx="8140700" cy="7355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Chart x two Full slide">
    <p:bg>
      <p:bgPr>
        <a:solidFill>
          <a:schemeClr val="bg2"/>
        </a:solidFill>
        <a:effectLst/>
      </p:bgPr>
    </p:bg>
    <p:spTree>
      <p:nvGrpSpPr>
        <p:cNvPr id="1" name=""/>
        <p:cNvGrpSpPr/>
        <p:nvPr/>
      </p:nvGrpSpPr>
      <p:grpSpPr>
        <a:xfrm>
          <a:off x="0" y="0"/>
          <a:ext cx="0" cy="0"/>
          <a:chOff x="0" y="0"/>
          <a:chExt cx="0" cy="0"/>
        </a:xfrm>
      </p:grpSpPr>
      <p:sp>
        <p:nvSpPr>
          <p:cNvPr id="3" name="Chart Placeholder 2"/>
          <p:cNvSpPr>
            <a:spLocks noGrp="1"/>
          </p:cNvSpPr>
          <p:nvPr>
            <p:ph type="chart" sz="quarter" idx="18"/>
          </p:nvPr>
        </p:nvSpPr>
        <p:spPr>
          <a:xfrm>
            <a:off x="438150" y="2191574"/>
            <a:ext cx="3829050" cy="3684291"/>
          </a:xfrm>
        </p:spPr>
        <p:txBody>
          <a:bodyPr/>
          <a:lstStyle/>
          <a:p>
            <a:r>
              <a:rPr lang="en-US"/>
              <a:t>Click icon to add chart</a:t>
            </a:r>
            <a:endParaRPr lang="en-US" dirty="0"/>
          </a:p>
        </p:txBody>
      </p:sp>
      <p:sp>
        <p:nvSpPr>
          <p:cNvPr id="14" name="Chart Placeholder 2"/>
          <p:cNvSpPr>
            <a:spLocks noGrp="1"/>
          </p:cNvSpPr>
          <p:nvPr>
            <p:ph type="chart" sz="quarter" idx="19"/>
          </p:nvPr>
        </p:nvSpPr>
        <p:spPr>
          <a:xfrm>
            <a:off x="4834128" y="2191574"/>
            <a:ext cx="3776472" cy="3684291"/>
          </a:xfrm>
        </p:spPr>
        <p:txBody>
          <a:bodyPr/>
          <a:lstStyle>
            <a:lvl1pPr>
              <a:defRPr>
                <a:solidFill>
                  <a:schemeClr val="tx1"/>
                </a:solidFill>
              </a:defRPr>
            </a:lvl1pPr>
          </a:lstStyle>
          <a:p>
            <a:r>
              <a:rPr lang="en-US"/>
              <a:t>Click icon to add chart</a:t>
            </a:r>
            <a:endParaRPr lang="en-US" dirty="0"/>
          </a:p>
        </p:txBody>
      </p:sp>
      <p:sp>
        <p:nvSpPr>
          <p:cNvPr id="21" name="Text Placeholder 9"/>
          <p:cNvSpPr>
            <a:spLocks noGrp="1"/>
          </p:cNvSpPr>
          <p:nvPr>
            <p:ph type="body" sz="quarter" idx="24" hasCustomPrompt="1"/>
          </p:nvPr>
        </p:nvSpPr>
        <p:spPr>
          <a:xfrm>
            <a:off x="438150" y="1620981"/>
            <a:ext cx="8172450" cy="239568"/>
          </a:xfrm>
        </p:spPr>
        <p:txBody>
          <a:bodyPr>
            <a:noAutofit/>
          </a:bodyPr>
          <a:lstStyle>
            <a:lvl1pPr marL="0" indent="0">
              <a:lnSpc>
                <a:spcPct val="80000"/>
              </a:lnSpc>
              <a:buNone/>
              <a:defRPr sz="2200" b="1" i="0" baseline="0">
                <a:solidFill>
                  <a:schemeClr val="accent3"/>
                </a:solidFill>
                <a:latin typeface="Arial" charset="0"/>
                <a:ea typeface="Arial" charset="0"/>
                <a:cs typeface="Arial" charset="0"/>
              </a:defRPr>
            </a:lvl1pPr>
          </a:lstStyle>
          <a:p>
            <a:pPr lvl="0"/>
            <a:r>
              <a:rPr lang="en-US" dirty="0"/>
              <a:t>Subtitle. Click to edit</a:t>
            </a:r>
          </a:p>
        </p:txBody>
      </p:sp>
      <p:sp>
        <p:nvSpPr>
          <p:cNvPr id="22" name="Title 1"/>
          <p:cNvSpPr>
            <a:spLocks noGrp="1"/>
          </p:cNvSpPr>
          <p:nvPr>
            <p:ph type="title"/>
          </p:nvPr>
        </p:nvSpPr>
        <p:spPr>
          <a:xfrm>
            <a:off x="438150" y="914400"/>
            <a:ext cx="8172450" cy="533400"/>
          </a:xfrm>
        </p:spPr>
        <p:txBody>
          <a:bodyPr anchor="t">
            <a:noAutofit/>
          </a:bodyPr>
          <a:lstStyle>
            <a:lvl1pPr>
              <a:defRPr sz="3200" b="0" i="0">
                <a:solidFill>
                  <a:schemeClr val="tx1"/>
                </a:solidFill>
                <a:latin typeface="Arial" charset="0"/>
                <a:ea typeface="Arial" charset="0"/>
                <a:cs typeface="Arial" charset="0"/>
              </a:defRPr>
            </a:lvl1pPr>
          </a:lstStyle>
          <a:p>
            <a:r>
              <a:rPr lang="en-US"/>
              <a:t>Click to edit Master title style</a:t>
            </a:r>
            <a:endParaRPr lang="en-US" dirty="0"/>
          </a:p>
        </p:txBody>
      </p:sp>
      <p:sp>
        <p:nvSpPr>
          <p:cNvPr id="24"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25"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 y="572249"/>
            <a:ext cx="8267700" cy="74701"/>
          </a:xfrm>
          <a:prstGeom prst="rect">
            <a:avLst/>
          </a:prstGeom>
        </p:spPr>
      </p:pic>
    </p:spTree>
    <p:extLst>
      <p:ext uri="{BB962C8B-B14F-4D97-AF65-F5344CB8AC3E}">
        <p14:creationId xmlns:p14="http://schemas.microsoft.com/office/powerpoint/2010/main" val="231209134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table full slide">
    <p:bg>
      <p:bgPr>
        <a:solidFill>
          <a:schemeClr val="bg2"/>
        </a:solidFill>
        <a:effectLst/>
      </p:bgPr>
    </p:bg>
    <p:spTree>
      <p:nvGrpSpPr>
        <p:cNvPr id="1" name=""/>
        <p:cNvGrpSpPr/>
        <p:nvPr/>
      </p:nvGrpSpPr>
      <p:grpSpPr>
        <a:xfrm>
          <a:off x="0" y="0"/>
          <a:ext cx="0" cy="0"/>
          <a:chOff x="0" y="0"/>
          <a:chExt cx="0" cy="0"/>
        </a:xfrm>
      </p:grpSpPr>
      <p:sp>
        <p:nvSpPr>
          <p:cNvPr id="18" name="Text Placeholder 9"/>
          <p:cNvSpPr>
            <a:spLocks noGrp="1"/>
          </p:cNvSpPr>
          <p:nvPr>
            <p:ph type="body" sz="quarter" idx="24" hasCustomPrompt="1"/>
          </p:nvPr>
        </p:nvSpPr>
        <p:spPr>
          <a:xfrm>
            <a:off x="438150" y="1620981"/>
            <a:ext cx="8172450" cy="239568"/>
          </a:xfrm>
        </p:spPr>
        <p:txBody>
          <a:bodyPr>
            <a:noAutofit/>
          </a:bodyPr>
          <a:lstStyle>
            <a:lvl1pPr marL="0" indent="0">
              <a:lnSpc>
                <a:spcPct val="80000"/>
              </a:lnSpc>
              <a:buNone/>
              <a:defRPr sz="2200" b="1" i="0" baseline="0">
                <a:solidFill>
                  <a:schemeClr val="accent3"/>
                </a:solidFill>
                <a:latin typeface="Arial" charset="0"/>
                <a:ea typeface="Arial" charset="0"/>
                <a:cs typeface="Arial" charset="0"/>
              </a:defRPr>
            </a:lvl1pPr>
          </a:lstStyle>
          <a:p>
            <a:pPr lvl="0"/>
            <a:r>
              <a:rPr lang="en-US" dirty="0"/>
              <a:t>Subtitle. Click to edit</a:t>
            </a:r>
          </a:p>
        </p:txBody>
      </p:sp>
      <p:sp>
        <p:nvSpPr>
          <p:cNvPr id="6" name="Table Placeholder 5"/>
          <p:cNvSpPr>
            <a:spLocks noGrp="1"/>
          </p:cNvSpPr>
          <p:nvPr>
            <p:ph type="tbl" sz="quarter" idx="25"/>
          </p:nvPr>
        </p:nvSpPr>
        <p:spPr>
          <a:xfrm>
            <a:off x="438150" y="2057400"/>
            <a:ext cx="8210101" cy="3886200"/>
          </a:xfrm>
        </p:spPr>
        <p:txBody>
          <a:bodyPr/>
          <a:lstStyle/>
          <a:p>
            <a:r>
              <a:rPr lang="en-US"/>
              <a:t>Click icon to add table</a:t>
            </a:r>
          </a:p>
        </p:txBody>
      </p:sp>
      <p:sp>
        <p:nvSpPr>
          <p:cNvPr id="12" name="Title 1"/>
          <p:cNvSpPr>
            <a:spLocks noGrp="1"/>
          </p:cNvSpPr>
          <p:nvPr>
            <p:ph type="title"/>
          </p:nvPr>
        </p:nvSpPr>
        <p:spPr>
          <a:xfrm>
            <a:off x="438150" y="914400"/>
            <a:ext cx="8172450" cy="533400"/>
          </a:xfrm>
        </p:spPr>
        <p:txBody>
          <a:bodyPr anchor="t">
            <a:noAutofit/>
          </a:bodyPr>
          <a:lstStyle>
            <a:lvl1pPr>
              <a:defRPr sz="3200" b="0" i="0">
                <a:solidFill>
                  <a:schemeClr val="tx1"/>
                </a:solidFill>
                <a:latin typeface="Arial" charset="0"/>
                <a:ea typeface="Arial" charset="0"/>
                <a:cs typeface="Arial" charset="0"/>
              </a:defRPr>
            </a:lvl1pPr>
          </a:lstStyle>
          <a:p>
            <a:r>
              <a:rPr lang="en-US"/>
              <a:t>Click to edit Master title style</a:t>
            </a:r>
            <a:endParaRPr lang="en-US" dirty="0"/>
          </a:p>
        </p:txBody>
      </p:sp>
      <p:sp>
        <p:nvSpPr>
          <p:cNvPr id="16" name="Footer Placeholder 1"/>
          <p:cNvSpPr>
            <a:spLocks noGrp="1"/>
          </p:cNvSpPr>
          <p:nvPr>
            <p:ph type="ftr" sz="quarter" idx="21"/>
          </p:nvPr>
        </p:nvSpPr>
        <p:spPr>
          <a:xfrm>
            <a:off x="581023" y="6356350"/>
            <a:ext cx="7419977" cy="365125"/>
          </a:xfrm>
        </p:spPr>
        <p:txBody>
          <a:bodyPr/>
          <a:lstStyle>
            <a:lvl1pPr>
              <a:defRPr b="1" i="0">
                <a:solidFill>
                  <a:schemeClr val="accent3"/>
                </a:solidFill>
                <a:latin typeface="Arial" charset="0"/>
                <a:ea typeface="Arial" charset="0"/>
                <a:cs typeface="Arial" charset="0"/>
              </a:defRPr>
            </a:lvl1pPr>
          </a:lstStyle>
          <a:p>
            <a:r>
              <a:rPr lang="en-US"/>
              <a:t>TO EDIT: View&gt;Header&amp;Footer&gt;Apply to All   |   04.07.2017   |   Forth</a:t>
            </a:r>
            <a:endParaRPr lang="en-US" dirty="0"/>
          </a:p>
        </p:txBody>
      </p:sp>
      <p:sp>
        <p:nvSpPr>
          <p:cNvPr id="17" name="Slide Number Placeholder 2"/>
          <p:cNvSpPr>
            <a:spLocks noGrp="1"/>
          </p:cNvSpPr>
          <p:nvPr>
            <p:ph type="sldNum" sz="quarter" idx="22"/>
          </p:nvPr>
        </p:nvSpPr>
        <p:spPr>
          <a:xfrm>
            <a:off x="8210101" y="6356349"/>
            <a:ext cx="438150" cy="365125"/>
          </a:xfrm>
        </p:spPr>
        <p:txBody>
          <a:bodyPr/>
          <a:lstStyle>
            <a:lvl1pPr>
              <a:defRPr b="1">
                <a:solidFill>
                  <a:schemeClr val="accent3"/>
                </a:solidFill>
              </a:defRPr>
            </a:lvl1pPr>
          </a:lstStyle>
          <a:p>
            <a:fld id="{54105720-E786-164F-AE36-9EBC2F8CA2D8}" type="slidenum">
              <a:rPr lang="en-US" smtClean="0"/>
              <a:pPr/>
              <a:t>‹#›</a:t>
            </a:fld>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150" y="572249"/>
            <a:ext cx="8267700" cy="74701"/>
          </a:xfrm>
          <a:prstGeom prst="rect">
            <a:avLst/>
          </a:prstGeom>
        </p:spPr>
      </p:pic>
    </p:spTree>
    <p:extLst>
      <p:ext uri="{BB962C8B-B14F-4D97-AF65-F5344CB8AC3E}">
        <p14:creationId xmlns:p14="http://schemas.microsoft.com/office/powerpoint/2010/main" val="209064485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D679C-E819-DD46-9716-3CCDC60E76E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8D677C26-3AA6-A647-A932-BEACA6ABCDD1}"/>
              </a:ext>
            </a:extLst>
          </p:cNvPr>
          <p:cNvSpPr>
            <a:spLocks noGrp="1"/>
          </p:cNvSpPr>
          <p:nvPr>
            <p:ph type="ftr" sz="quarter" idx="10"/>
          </p:nvPr>
        </p:nvSpPr>
        <p:spPr/>
        <p:txBody>
          <a:bodyPr/>
          <a:lstStyle/>
          <a:p>
            <a:r>
              <a:rPr lang="en-US"/>
              <a:t>TO EDIT: View&gt;Header&amp;Footer&gt;Apply to All   |   04.07.2017   |   Forth</a:t>
            </a:r>
            <a:endParaRPr lang="en-US" dirty="0"/>
          </a:p>
        </p:txBody>
      </p:sp>
      <p:sp>
        <p:nvSpPr>
          <p:cNvPr id="4" name="Slide Number Placeholder 3">
            <a:extLst>
              <a:ext uri="{FF2B5EF4-FFF2-40B4-BE49-F238E27FC236}">
                <a16:creationId xmlns:a16="http://schemas.microsoft.com/office/drawing/2014/main" xmlns="" id="{1AA7C0BD-7111-BF42-B7B2-E9E4E11A73A6}"/>
              </a:ext>
            </a:extLst>
          </p:cNvPr>
          <p:cNvSpPr>
            <a:spLocks noGrp="1"/>
          </p:cNvSpPr>
          <p:nvPr>
            <p:ph type="sldNum" sz="quarter" idx="11"/>
          </p:nvPr>
        </p:nvSpPr>
        <p:spPr/>
        <p:txBody>
          <a:bodyPr/>
          <a:lstStyle/>
          <a:p>
            <a:fld id="{54105720-E786-164F-AE36-9EBC2F8CA2D8}" type="slidenum">
              <a:rPr lang="en-US" smtClean="0"/>
              <a:pPr/>
              <a:t>‹#›</a:t>
            </a:fld>
            <a:endParaRPr lang="en-US" dirty="0"/>
          </a:p>
        </p:txBody>
      </p:sp>
    </p:spTree>
    <p:extLst>
      <p:ext uri="{BB962C8B-B14F-4D97-AF65-F5344CB8AC3E}">
        <p14:creationId xmlns:p14="http://schemas.microsoft.com/office/powerpoint/2010/main" val="136604201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7FA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6/19/19</a:t>
            </a:fld>
            <a:endParaRPr lang="en-US"/>
          </a:p>
        </p:txBody>
      </p:sp>
      <p:sp>
        <p:nvSpPr>
          <p:cNvPr id="6" name="Holder 6"/>
          <p:cNvSpPr>
            <a:spLocks noGrp="1"/>
          </p:cNvSpPr>
          <p:nvPr>
            <p:ph type="sldNum" sz="quarter" idx="7"/>
          </p:nvPr>
        </p:nvSpPr>
        <p:spPr/>
        <p:txBody>
          <a:bodyPr lIns="0" tIns="0" rIns="0" bIns="0"/>
          <a:lstStyle>
            <a:lvl1pPr>
              <a:defRPr sz="1000" b="1" i="0">
                <a:solidFill>
                  <a:srgbClr val="007FA3"/>
                </a:solidFill>
                <a:latin typeface="Arial"/>
                <a:cs typeface="Arial"/>
              </a:defRPr>
            </a:lvl1pPr>
          </a:lstStyle>
          <a:p>
            <a:pPr marL="50800">
              <a:lnSpc>
                <a:spcPct val="100000"/>
              </a:lnSpc>
            </a:pPr>
            <a:fld id="{81D60167-4931-47E6-BA6A-407CBD079E47}" type="slidenum">
              <a:rPr dirty="0"/>
              <a:t>‹#›</a:t>
            </a:fld>
            <a:endParaRPr dirty="0"/>
          </a:p>
        </p:txBody>
      </p:sp>
    </p:spTree>
    <p:extLst>
      <p:ext uri="{BB962C8B-B14F-4D97-AF65-F5344CB8AC3E}">
        <p14:creationId xmlns:p14="http://schemas.microsoft.com/office/powerpoint/2010/main" val="4232178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17CBABA-7F04-914E-BA35-C8F01872A991}" type="datetimeFigureOut">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E90BC-3E01-194C-9872-353DEFD0F63D}" type="slidenum">
              <a:rPr lang="en-US" smtClean="0"/>
              <a:t>‹#›</a:t>
            </a:fld>
            <a:endParaRPr lang="en-US"/>
          </a:p>
        </p:txBody>
      </p:sp>
    </p:spTree>
    <p:extLst>
      <p:ext uri="{BB962C8B-B14F-4D97-AF65-F5344CB8AC3E}">
        <p14:creationId xmlns:p14="http://schemas.microsoft.com/office/powerpoint/2010/main" val="28242795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7FA3"/>
                </a:solidFill>
                <a:latin typeface="Arial"/>
                <a:cs typeface="Arial"/>
              </a:defRPr>
            </a:lvl1pPr>
          </a:lstStyle>
          <a:p>
            <a:endParaRPr/>
          </a:p>
        </p:txBody>
      </p:sp>
      <p:sp>
        <p:nvSpPr>
          <p:cNvPr id="3" name="Holder 3"/>
          <p:cNvSpPr>
            <a:spLocks noGrp="1"/>
          </p:cNvSpPr>
          <p:nvPr>
            <p:ph sz="half" idx="2"/>
          </p:nvPr>
        </p:nvSpPr>
        <p:spPr>
          <a:xfrm>
            <a:off x="457200" y="1577340"/>
            <a:ext cx="397764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6/19/19</a:t>
            </a:fld>
            <a:endParaRPr lang="en-US"/>
          </a:p>
        </p:txBody>
      </p:sp>
      <p:sp>
        <p:nvSpPr>
          <p:cNvPr id="7" name="Holder 7"/>
          <p:cNvSpPr>
            <a:spLocks noGrp="1"/>
          </p:cNvSpPr>
          <p:nvPr>
            <p:ph type="sldNum" sz="quarter" idx="7"/>
          </p:nvPr>
        </p:nvSpPr>
        <p:spPr/>
        <p:txBody>
          <a:bodyPr lIns="0" tIns="0" rIns="0" bIns="0"/>
          <a:lstStyle>
            <a:lvl1pPr>
              <a:defRPr sz="1000" b="1" i="0">
                <a:solidFill>
                  <a:srgbClr val="007FA3"/>
                </a:solidFill>
                <a:latin typeface="Arial"/>
                <a:cs typeface="Arial"/>
              </a:defRPr>
            </a:lvl1pPr>
          </a:lstStyle>
          <a:p>
            <a:pPr marL="50800">
              <a:lnSpc>
                <a:spcPct val="100000"/>
              </a:lnSpc>
            </a:pPr>
            <a:fld id="{81D60167-4931-47E6-BA6A-407CBD079E47}" type="slidenum">
              <a:rPr dirty="0"/>
              <a:t>‹#›</a:t>
            </a:fld>
            <a:endParaRPr dirty="0"/>
          </a:p>
        </p:txBody>
      </p:sp>
    </p:spTree>
    <p:extLst>
      <p:ext uri="{BB962C8B-B14F-4D97-AF65-F5344CB8AC3E}">
        <p14:creationId xmlns:p14="http://schemas.microsoft.com/office/powerpoint/2010/main" val="2620455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2429E-B651-3045-85EC-F9DCB533B13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3E46B6-3EB2-6841-9EDC-9B9B098BD7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711A430-C484-EF49-8E6B-6019F2DDABEB}"/>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5" name="Footer Placeholder 4">
            <a:extLst>
              <a:ext uri="{FF2B5EF4-FFF2-40B4-BE49-F238E27FC236}">
                <a16:creationId xmlns:a16="http://schemas.microsoft.com/office/drawing/2014/main" xmlns="" id="{DB5E89E3-A2EF-A347-B865-D7216493D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2C14EE-EC54-D049-A882-398776E646E7}"/>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24183397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A9436-20FC-CF42-99C4-588E5C030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C52BBF-4C28-F548-B605-1C805FB41D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77E207-02DF-EA49-B066-E75D74C7E87B}"/>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5" name="Footer Placeholder 4">
            <a:extLst>
              <a:ext uri="{FF2B5EF4-FFF2-40B4-BE49-F238E27FC236}">
                <a16:creationId xmlns:a16="http://schemas.microsoft.com/office/drawing/2014/main" xmlns="" id="{31E79E17-AE08-2746-BEBE-821D8420A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C734A1-F39B-DA4F-8ED5-92875A564F8E}"/>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13670981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04215F-4B39-F149-886F-2A8AD0E97DB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FB6C746-7321-0242-B17F-EA6ADFDBBEA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584F89-2263-F240-AADB-F48232AD0B5B}"/>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5" name="Footer Placeholder 4">
            <a:extLst>
              <a:ext uri="{FF2B5EF4-FFF2-40B4-BE49-F238E27FC236}">
                <a16:creationId xmlns:a16="http://schemas.microsoft.com/office/drawing/2014/main" xmlns="" id="{36F5DF94-6D95-5C49-8306-77CEF0FE5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7BD1B7-B8BC-A743-9EBA-FA8ECF37E6E6}"/>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3145897224"/>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FA243E-2352-EA45-B617-40081C1D8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58B166-F5FA-A443-B4E3-2016B34E1259}"/>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57279D-4FF8-254B-94F1-DA7411FF063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2FD2C8A-5285-E74A-9E77-2D91B4E65305}"/>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6" name="Footer Placeholder 5">
            <a:extLst>
              <a:ext uri="{FF2B5EF4-FFF2-40B4-BE49-F238E27FC236}">
                <a16:creationId xmlns:a16="http://schemas.microsoft.com/office/drawing/2014/main" xmlns="" id="{C0A023AB-C936-F545-AC89-AE9E5AE1C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55809C-DA65-FA4E-9042-4AC60289A7B3}"/>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2559576745"/>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Image Option 3">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856" b="1363"/>
          <a:stretch/>
        </p:blipFill>
        <p:spPr>
          <a:xfrm>
            <a:off x="5105401" y="457985"/>
            <a:ext cx="3679052" cy="5790415"/>
          </a:xfrm>
          <a:prstGeom prst="rect">
            <a:avLst/>
          </a:prstGeom>
        </p:spPr>
      </p:pic>
      <p:sp>
        <p:nvSpPr>
          <p:cNvPr id="32" name="Text Placeholder 9"/>
          <p:cNvSpPr>
            <a:spLocks noGrp="1"/>
          </p:cNvSpPr>
          <p:nvPr>
            <p:ph type="body" sz="quarter" idx="12" hasCustomPrompt="1"/>
          </p:nvPr>
        </p:nvSpPr>
        <p:spPr>
          <a:xfrm>
            <a:off x="495300" y="2674387"/>
            <a:ext cx="4000500" cy="1669013"/>
          </a:xfrm>
        </p:spPr>
        <p:txBody>
          <a:bodyPr>
            <a:normAutofit/>
          </a:bodyPr>
          <a:lstStyle>
            <a:lvl1pPr marL="0" indent="0">
              <a:lnSpc>
                <a:spcPct val="90000"/>
              </a:lnSpc>
              <a:buNone/>
              <a:defRPr sz="1800" baseline="0">
                <a:solidFill>
                  <a:schemeClr val="tx2"/>
                </a:solidFill>
              </a:defRPr>
            </a:lvl1pPr>
          </a:lstStyle>
          <a:p>
            <a:pPr lvl="0"/>
            <a:r>
              <a:rPr lang="en-US" dirty="0"/>
              <a:t>Presentation subtitle</a:t>
            </a:r>
          </a:p>
          <a:p>
            <a:pPr lvl="0"/>
            <a:r>
              <a:rPr lang="en-US" dirty="0"/>
              <a:t>Two or three lines maximum</a:t>
            </a:r>
          </a:p>
          <a:p>
            <a:pPr lvl="0"/>
            <a:endParaRPr lang="en-US" dirty="0"/>
          </a:p>
          <a:p>
            <a:pPr lvl="0"/>
            <a:r>
              <a:rPr lang="en-US" dirty="0"/>
              <a:t>Presenter, job title</a:t>
            </a:r>
          </a:p>
          <a:p>
            <a:pPr lvl="0"/>
            <a:r>
              <a:rPr lang="en-US" dirty="0"/>
              <a:t>Month / Day / Year</a:t>
            </a:r>
          </a:p>
          <a:p>
            <a:pPr lvl="0"/>
            <a:endParaRPr lang="en-US" dirty="0"/>
          </a:p>
        </p:txBody>
      </p:sp>
      <p:sp>
        <p:nvSpPr>
          <p:cNvPr id="2" name="TextBox 1"/>
          <p:cNvSpPr txBox="1"/>
          <p:nvPr userDrawn="1"/>
        </p:nvSpPr>
        <p:spPr>
          <a:xfrm>
            <a:off x="5806911" y="2592371"/>
            <a:ext cx="914400" cy="914400"/>
          </a:xfrm>
          <a:prstGeom prst="rect">
            <a:avLst/>
          </a:prstGeom>
        </p:spPr>
        <p:txBody>
          <a:bodyPr vert="horz" wrap="none" lIns="91440" tIns="45720" rIns="91440" bIns="45720" rtlCol="0" anchor="ctr">
            <a:noAutofit/>
          </a:bodyPr>
          <a:lstStyle/>
          <a:p>
            <a:endParaRPr lang="en-US" sz="2800" dirty="0"/>
          </a:p>
        </p:txBody>
      </p:sp>
      <p:sp>
        <p:nvSpPr>
          <p:cNvPr id="17" name="Title 1"/>
          <p:cNvSpPr>
            <a:spLocks noGrp="1"/>
          </p:cNvSpPr>
          <p:nvPr>
            <p:ph type="title" hasCustomPrompt="1"/>
          </p:nvPr>
        </p:nvSpPr>
        <p:spPr>
          <a:xfrm>
            <a:off x="495300" y="1011920"/>
            <a:ext cx="4000500" cy="1052867"/>
          </a:xfrm>
        </p:spPr>
        <p:txBody>
          <a:bodyPr anchor="t">
            <a:noAutofit/>
          </a:bodyPr>
          <a:lstStyle>
            <a:lvl1pPr algn="l">
              <a:defRPr sz="3600" b="0" i="0" baseline="0">
                <a:solidFill>
                  <a:schemeClr val="accent2"/>
                </a:solidFill>
                <a:latin typeface="+mn-lt"/>
                <a:ea typeface="Arial Black" charset="0"/>
                <a:cs typeface="Arial Black" charset="0"/>
              </a:defRPr>
            </a:lvl1pPr>
          </a:lstStyle>
          <a:p>
            <a:r>
              <a:rPr lang="en-US" dirty="0"/>
              <a:t>Presentation title. </a:t>
            </a:r>
            <a:br>
              <a:rPr lang="en-US" dirty="0"/>
            </a:br>
            <a:r>
              <a:rPr lang="en-US" dirty="0"/>
              <a:t>Click to edit title.</a:t>
            </a:r>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4953000"/>
            <a:ext cx="2438400" cy="568804"/>
          </a:xfrm>
          <a:prstGeom prst="rect">
            <a:avLst/>
          </a:prstGeom>
        </p:spPr>
      </p:pic>
      <p:sp>
        <p:nvSpPr>
          <p:cNvPr id="27" name="TextBox 26"/>
          <p:cNvSpPr txBox="1"/>
          <p:nvPr userDrawn="1"/>
        </p:nvSpPr>
        <p:spPr>
          <a:xfrm>
            <a:off x="6264111" y="8307370"/>
            <a:ext cx="914400" cy="914400"/>
          </a:xfrm>
          <a:prstGeom prst="rect">
            <a:avLst/>
          </a:prstGeom>
        </p:spPr>
        <p:txBody>
          <a:bodyPr vert="horz" wrap="none" lIns="91440" tIns="45720" rIns="91440" bIns="45720" rtlCol="0" anchor="ctr">
            <a:noAutofit/>
          </a:bodyPr>
          <a:lstStyle/>
          <a:p>
            <a:endParaRPr lang="en-US" sz="2800"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299" y="566928"/>
            <a:ext cx="8153401" cy="1643622"/>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8000" y="6057850"/>
            <a:ext cx="8140700" cy="7355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0EA39-3834-1E4E-95F9-9A7320CFB2A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B4853D8-B647-9E4C-9A23-58BDE3F5C96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5B74BD1-95BB-5542-8107-525B9244DDA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6831DA3-921D-E349-800C-0059633DE48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EEA4DED-BA06-CA43-8DA7-6C7D9D8CAE9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7C1F763-A23F-0641-A6D1-57181336B6D3}"/>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8" name="Footer Placeholder 7">
            <a:extLst>
              <a:ext uri="{FF2B5EF4-FFF2-40B4-BE49-F238E27FC236}">
                <a16:creationId xmlns:a16="http://schemas.microsoft.com/office/drawing/2014/main" xmlns="" id="{470F086F-1C3D-C34A-B2E1-86DD498A91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39B8FF6-9698-8343-9D29-925566DBDEBE}"/>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352704460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6A1F3-68D0-884A-BD60-FA4815865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8D2200-4AF1-F048-B4DD-0248A4212F06}"/>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4" name="Footer Placeholder 3">
            <a:extLst>
              <a:ext uri="{FF2B5EF4-FFF2-40B4-BE49-F238E27FC236}">
                <a16:creationId xmlns:a16="http://schemas.microsoft.com/office/drawing/2014/main" xmlns="" id="{98C3E124-4FCB-844B-A1F0-2E35A0CA72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4CA98E9-E1D4-CF46-8764-60C02368CECE}"/>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415204098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CBBF8E-C38A-AA40-B20D-DF2BB5624DE8}"/>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3" name="Footer Placeholder 2">
            <a:extLst>
              <a:ext uri="{FF2B5EF4-FFF2-40B4-BE49-F238E27FC236}">
                <a16:creationId xmlns:a16="http://schemas.microsoft.com/office/drawing/2014/main" xmlns="" id="{78C799E7-EF36-7E42-8CEF-45EB260DE8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2EA2E3B-1D96-D941-A4B5-72C4A709FD18}"/>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203213417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1F8A8-6354-E644-8666-FF83A308E97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D3C4A0E-AECF-C94C-A033-B43EBB059DB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792639A-FDD3-E74A-A6C9-63C71F52A7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1104E89-8ECA-8340-82FF-8F3060D2A870}"/>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6" name="Footer Placeholder 5">
            <a:extLst>
              <a:ext uri="{FF2B5EF4-FFF2-40B4-BE49-F238E27FC236}">
                <a16:creationId xmlns:a16="http://schemas.microsoft.com/office/drawing/2014/main" xmlns="" id="{960F845D-AB76-914E-93BF-AB2C26DC35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7DB1BF-59BA-9D47-9C91-3EBA1192096C}"/>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352071721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13E15E-7008-BA4F-BDCD-8592B1F496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A6E39B5-94D6-264B-9BEE-B2A1F32BD8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5FACD84-F27D-3244-9B3C-88CC63E820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E52160B-C9FD-5749-BAD1-914C4E580DA8}"/>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6" name="Footer Placeholder 5">
            <a:extLst>
              <a:ext uri="{FF2B5EF4-FFF2-40B4-BE49-F238E27FC236}">
                <a16:creationId xmlns:a16="http://schemas.microsoft.com/office/drawing/2014/main" xmlns="" id="{EF1F6E85-80A0-2844-8ED9-36641CE7A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7F983E-8E76-3646-8C5B-4D6B31C98A67}"/>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242804641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0D451E-9CBB-4845-A786-9E5B6DDD34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AE7BB3-49C5-CD48-B2CF-FA3D10D091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141B7C-F3A7-C846-A421-542F9C774D8A}"/>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5" name="Footer Placeholder 4">
            <a:extLst>
              <a:ext uri="{FF2B5EF4-FFF2-40B4-BE49-F238E27FC236}">
                <a16:creationId xmlns:a16="http://schemas.microsoft.com/office/drawing/2014/main" xmlns="" id="{282A70B2-BF5F-5A4A-9319-7C6BC6366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3BBCFD-C7DB-0F4D-9591-0C38FFEA9EAE}"/>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193403868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6227681-3433-1446-9148-3421A2E202C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15523F0-575E-824A-A912-B6FA235DC4C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BF0EED-71DF-494D-9216-EAC00A38DF5C}"/>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5" name="Footer Placeholder 4">
            <a:extLst>
              <a:ext uri="{FF2B5EF4-FFF2-40B4-BE49-F238E27FC236}">
                <a16:creationId xmlns:a16="http://schemas.microsoft.com/office/drawing/2014/main" xmlns="" id="{B0765AFD-AD5C-DA49-837E-7E1B78666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5E9364-2584-E045-A3A0-832F2BCFA09A}"/>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4059797479"/>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008919-B495-ED4B-834E-27AF23FFC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87DB3B9-1478-F44F-8CD9-D33F5E163201}"/>
              </a:ext>
            </a:extLst>
          </p:cNvPr>
          <p:cNvSpPr>
            <a:spLocks noGrp="1"/>
          </p:cNvSpPr>
          <p:nvPr>
            <p:ph type="dt" sz="half" idx="10"/>
          </p:nvPr>
        </p:nvSpPr>
        <p:spPr/>
        <p:txBody>
          <a:bodyPr/>
          <a:lstStyle/>
          <a:p>
            <a:fld id="{78B80602-A3AD-3F49-8A40-A8BE48495639}" type="datetimeFigureOut">
              <a:rPr lang="en-US" smtClean="0"/>
              <a:t>6/19/19</a:t>
            </a:fld>
            <a:endParaRPr lang="en-US"/>
          </a:p>
        </p:txBody>
      </p:sp>
      <p:sp>
        <p:nvSpPr>
          <p:cNvPr id="4" name="Footer Placeholder 3">
            <a:extLst>
              <a:ext uri="{FF2B5EF4-FFF2-40B4-BE49-F238E27FC236}">
                <a16:creationId xmlns:a16="http://schemas.microsoft.com/office/drawing/2014/main" xmlns="" id="{8385B687-C3D4-6149-9F43-A65703EBC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3980A8-B822-FC46-83BF-722A794DD5D5}"/>
              </a:ext>
            </a:extLst>
          </p:cNvPr>
          <p:cNvSpPr>
            <a:spLocks noGrp="1"/>
          </p:cNvSpPr>
          <p:nvPr>
            <p:ph type="sldNum" sz="quarter" idx="12"/>
          </p:nvPr>
        </p:nvSpPr>
        <p:spPr/>
        <p:txBody>
          <a:bodyPr/>
          <a:lstStyle/>
          <a:p>
            <a:fld id="{D613883F-FCE1-334A-B4FB-ED2FCF56C32A}" type="slidenum">
              <a:rPr lang="en-US" smtClean="0"/>
              <a:t>‹#›</a:t>
            </a:fld>
            <a:endParaRPr lang="en-US"/>
          </a:p>
        </p:txBody>
      </p:sp>
    </p:spTree>
    <p:extLst>
      <p:ext uri="{BB962C8B-B14F-4D97-AF65-F5344CB8AC3E}">
        <p14:creationId xmlns:p14="http://schemas.microsoft.com/office/powerpoint/2010/main" val="134874274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Image Option 4">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8847" r="18847" b="1299"/>
          <a:stretch/>
        </p:blipFill>
        <p:spPr>
          <a:xfrm>
            <a:off x="5105402" y="457985"/>
            <a:ext cx="3655245" cy="5790415"/>
          </a:xfrm>
          <a:prstGeom prst="rect">
            <a:avLst/>
          </a:prstGeom>
        </p:spPr>
      </p:pic>
      <p:sp>
        <p:nvSpPr>
          <p:cNvPr id="32" name="Text Placeholder 9"/>
          <p:cNvSpPr>
            <a:spLocks noGrp="1"/>
          </p:cNvSpPr>
          <p:nvPr>
            <p:ph type="body" sz="quarter" idx="12" hasCustomPrompt="1"/>
          </p:nvPr>
        </p:nvSpPr>
        <p:spPr>
          <a:xfrm>
            <a:off x="495300" y="2674387"/>
            <a:ext cx="4000500" cy="1669013"/>
          </a:xfrm>
        </p:spPr>
        <p:txBody>
          <a:bodyPr>
            <a:normAutofit/>
          </a:bodyPr>
          <a:lstStyle>
            <a:lvl1pPr marL="0" indent="0">
              <a:lnSpc>
                <a:spcPct val="90000"/>
              </a:lnSpc>
              <a:buNone/>
              <a:defRPr sz="1800" baseline="0">
                <a:solidFill>
                  <a:schemeClr val="tx2"/>
                </a:solidFill>
              </a:defRPr>
            </a:lvl1pPr>
          </a:lstStyle>
          <a:p>
            <a:pPr lvl="0"/>
            <a:r>
              <a:rPr lang="en-US" dirty="0"/>
              <a:t>Presentation subtitle</a:t>
            </a:r>
          </a:p>
          <a:p>
            <a:pPr lvl="0"/>
            <a:r>
              <a:rPr lang="en-US" dirty="0"/>
              <a:t>Two or three lines maximum</a:t>
            </a:r>
          </a:p>
          <a:p>
            <a:pPr lvl="0"/>
            <a:endParaRPr lang="en-US" dirty="0"/>
          </a:p>
          <a:p>
            <a:pPr lvl="0"/>
            <a:r>
              <a:rPr lang="en-US" dirty="0"/>
              <a:t>Presenter, job title</a:t>
            </a:r>
          </a:p>
          <a:p>
            <a:pPr lvl="0"/>
            <a:r>
              <a:rPr lang="en-US" dirty="0"/>
              <a:t>Month / Day / Year</a:t>
            </a:r>
          </a:p>
          <a:p>
            <a:pPr lvl="0"/>
            <a:endParaRPr lang="en-US" dirty="0"/>
          </a:p>
        </p:txBody>
      </p:sp>
      <p:sp>
        <p:nvSpPr>
          <p:cNvPr id="2" name="TextBox 1"/>
          <p:cNvSpPr txBox="1"/>
          <p:nvPr userDrawn="1"/>
        </p:nvSpPr>
        <p:spPr>
          <a:xfrm>
            <a:off x="5806911" y="2592371"/>
            <a:ext cx="914400" cy="914400"/>
          </a:xfrm>
          <a:prstGeom prst="rect">
            <a:avLst/>
          </a:prstGeom>
        </p:spPr>
        <p:txBody>
          <a:bodyPr vert="horz" wrap="none" lIns="91440" tIns="45720" rIns="91440" bIns="45720" rtlCol="0" anchor="ctr">
            <a:noAutofit/>
          </a:bodyPr>
          <a:lstStyle/>
          <a:p>
            <a:endParaRPr lang="en-US" sz="2800" dirty="0"/>
          </a:p>
        </p:txBody>
      </p:sp>
      <p:sp>
        <p:nvSpPr>
          <p:cNvPr id="17" name="Title 1"/>
          <p:cNvSpPr>
            <a:spLocks noGrp="1"/>
          </p:cNvSpPr>
          <p:nvPr>
            <p:ph type="title" hasCustomPrompt="1"/>
          </p:nvPr>
        </p:nvSpPr>
        <p:spPr>
          <a:xfrm>
            <a:off x="495300" y="1011920"/>
            <a:ext cx="4000500" cy="1052867"/>
          </a:xfrm>
        </p:spPr>
        <p:txBody>
          <a:bodyPr anchor="t">
            <a:noAutofit/>
          </a:bodyPr>
          <a:lstStyle>
            <a:lvl1pPr algn="l">
              <a:defRPr sz="3600" b="0" i="0" baseline="0">
                <a:solidFill>
                  <a:schemeClr val="accent3"/>
                </a:solidFill>
                <a:latin typeface="+mn-lt"/>
                <a:ea typeface="Arial Black" charset="0"/>
                <a:cs typeface="Arial Black" charset="0"/>
              </a:defRPr>
            </a:lvl1pPr>
          </a:lstStyle>
          <a:p>
            <a:r>
              <a:rPr lang="en-US" dirty="0"/>
              <a:t>Presentation title. </a:t>
            </a:r>
            <a:br>
              <a:rPr lang="en-US" dirty="0"/>
            </a:br>
            <a:r>
              <a:rPr lang="en-US" dirty="0"/>
              <a:t>Click to edit title.</a:t>
            </a:r>
          </a:p>
        </p:txBody>
      </p:sp>
      <p:pic>
        <p:nvPicPr>
          <p:cNvPr id="26" name="Picture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4953000"/>
            <a:ext cx="2438400" cy="568804"/>
          </a:xfrm>
          <a:prstGeom prst="rect">
            <a:avLst/>
          </a:prstGeom>
        </p:spPr>
      </p:pic>
      <p:sp>
        <p:nvSpPr>
          <p:cNvPr id="27" name="TextBox 26"/>
          <p:cNvSpPr txBox="1"/>
          <p:nvPr userDrawn="1"/>
        </p:nvSpPr>
        <p:spPr>
          <a:xfrm>
            <a:off x="6264111" y="8307370"/>
            <a:ext cx="914400" cy="914400"/>
          </a:xfrm>
          <a:prstGeom prst="rect">
            <a:avLst/>
          </a:prstGeom>
        </p:spPr>
        <p:txBody>
          <a:bodyPr vert="horz" wrap="none" lIns="91440" tIns="45720" rIns="91440" bIns="45720" rtlCol="0" anchor="ctr">
            <a:noAutofit/>
          </a:bodyPr>
          <a:lstStyle/>
          <a:p>
            <a:endParaRPr lang="en-US" sz="2800" dirty="0"/>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5300" y="555153"/>
            <a:ext cx="8181912" cy="1649369"/>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8150" y="6062608"/>
            <a:ext cx="8267700" cy="74701"/>
          </a:xfrm>
          <a:prstGeom prst="rect">
            <a:avLst/>
          </a:prstGeom>
        </p:spPr>
      </p:pic>
      <p:sp>
        <p:nvSpPr>
          <p:cNvPr id="9" name="TextBox 8"/>
          <p:cNvSpPr txBox="1"/>
          <p:nvPr userDrawn="1"/>
        </p:nvSpPr>
        <p:spPr>
          <a:xfrm>
            <a:off x="978568" y="6737684"/>
            <a:ext cx="914400" cy="914400"/>
          </a:xfrm>
          <a:prstGeom prst="rect">
            <a:avLst/>
          </a:prstGeom>
        </p:spPr>
        <p:txBody>
          <a:bodyPr vert="horz" wrap="none" lIns="91440" tIns="45720" rIns="91440" bIns="45720" rtlCol="0" anchor="ctr">
            <a:noAutofit/>
          </a:bodyPr>
          <a:lstStyle/>
          <a:p>
            <a:endParaRPr lang="en-US" sz="2800" dirty="0"/>
          </a:p>
        </p:txBody>
      </p:sp>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Title Option 2A">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1" y="4953000"/>
            <a:ext cx="2436073" cy="609600"/>
          </a:xfrm>
          <a:prstGeom prst="rect">
            <a:avLst/>
          </a:prstGeom>
        </p:spPr>
      </p:pic>
      <p:sp>
        <p:nvSpPr>
          <p:cNvPr id="12" name="TextBox 11"/>
          <p:cNvSpPr txBox="1"/>
          <p:nvPr userDrawn="1"/>
        </p:nvSpPr>
        <p:spPr>
          <a:xfrm>
            <a:off x="-261697" y="6357697"/>
            <a:ext cx="914400" cy="914400"/>
          </a:xfrm>
          <a:prstGeom prst="rect">
            <a:avLst/>
          </a:prstGeom>
        </p:spPr>
        <p:txBody>
          <a:bodyPr vert="horz" wrap="none" lIns="91440" tIns="45720" rIns="91440" bIns="45720" rtlCol="0" anchor="ctr">
            <a:normAutofit/>
          </a:bodyPr>
          <a:lstStyle/>
          <a:p>
            <a:endParaRPr lang="en-US" b="0" i="0" dirty="0">
              <a:latin typeface="Whitney Light" charset="0"/>
            </a:endParaRPr>
          </a:p>
        </p:txBody>
      </p:sp>
      <p:sp>
        <p:nvSpPr>
          <p:cNvPr id="26" name="Title 1"/>
          <p:cNvSpPr>
            <a:spLocks noGrp="1"/>
          </p:cNvSpPr>
          <p:nvPr>
            <p:ph type="title" hasCustomPrompt="1"/>
          </p:nvPr>
        </p:nvSpPr>
        <p:spPr>
          <a:xfrm>
            <a:off x="495301" y="1219200"/>
            <a:ext cx="7200900" cy="1065227"/>
          </a:xfrm>
        </p:spPr>
        <p:txBody>
          <a:bodyPr anchor="t">
            <a:noAutofit/>
          </a:bodyPr>
          <a:lstStyle>
            <a:lvl1pPr algn="l">
              <a:defRPr sz="3600" b="0" i="0" baseline="0">
                <a:solidFill>
                  <a:schemeClr val="accent3"/>
                </a:solidFill>
                <a:latin typeface="+mn-lt"/>
                <a:ea typeface="Arial Black" charset="0"/>
                <a:cs typeface="Arial Black" charset="0"/>
              </a:defRPr>
            </a:lvl1pPr>
          </a:lstStyle>
          <a:p>
            <a:r>
              <a:rPr lang="en-US" dirty="0"/>
              <a:t>Presentation title. Click to edit title.</a:t>
            </a:r>
          </a:p>
        </p:txBody>
      </p:sp>
      <p:sp>
        <p:nvSpPr>
          <p:cNvPr id="27" name="Text Placeholder 9"/>
          <p:cNvSpPr>
            <a:spLocks noGrp="1"/>
          </p:cNvSpPr>
          <p:nvPr>
            <p:ph type="body" sz="quarter" idx="12" hasCustomPrompt="1"/>
          </p:nvPr>
        </p:nvSpPr>
        <p:spPr>
          <a:xfrm>
            <a:off x="495300" y="2819400"/>
            <a:ext cx="7188201" cy="1516613"/>
          </a:xfrm>
        </p:spPr>
        <p:txBody>
          <a:bodyPr>
            <a:normAutofit/>
          </a:bodyPr>
          <a:lstStyle>
            <a:lvl1pPr marL="0" indent="0">
              <a:lnSpc>
                <a:spcPct val="90000"/>
              </a:lnSpc>
              <a:buNone/>
              <a:defRPr sz="1800" baseline="0">
                <a:solidFill>
                  <a:schemeClr val="tx2"/>
                </a:solidFill>
              </a:defRPr>
            </a:lvl1pPr>
          </a:lstStyle>
          <a:p>
            <a:pPr lvl="0"/>
            <a:r>
              <a:rPr lang="en-US" dirty="0"/>
              <a:t>Presentation subtitle</a:t>
            </a:r>
          </a:p>
          <a:p>
            <a:pPr lvl="0"/>
            <a:r>
              <a:rPr lang="en-US" dirty="0"/>
              <a:t>One or two lines maximum</a:t>
            </a:r>
          </a:p>
          <a:p>
            <a:pPr lvl="0"/>
            <a:endParaRPr lang="en-US" dirty="0"/>
          </a:p>
          <a:p>
            <a:pPr lvl="0"/>
            <a:r>
              <a:rPr lang="en-US" dirty="0"/>
              <a:t>Presenter, job title</a:t>
            </a:r>
          </a:p>
          <a:p>
            <a:pPr lvl="0"/>
            <a:r>
              <a:rPr lang="en-US" dirty="0"/>
              <a:t>Month / Day / Year</a:t>
            </a:r>
          </a:p>
          <a:p>
            <a:pPr lvl="0"/>
            <a:endParaRPr lang="en-US" dirty="0"/>
          </a:p>
        </p:txBody>
      </p:sp>
      <p:sp>
        <p:nvSpPr>
          <p:cNvPr id="2" name="TextBox 1"/>
          <p:cNvSpPr txBox="1"/>
          <p:nvPr userDrawn="1"/>
        </p:nvSpPr>
        <p:spPr>
          <a:xfrm>
            <a:off x="7390614" y="989814"/>
            <a:ext cx="914400" cy="914400"/>
          </a:xfrm>
          <a:prstGeom prst="rect">
            <a:avLst/>
          </a:prstGeom>
        </p:spPr>
        <p:txBody>
          <a:bodyPr vert="horz" wrap="none" lIns="91440" tIns="45720" rIns="91440" bIns="45720" rtlCol="0" anchor="ctr">
            <a:noAutofit/>
          </a:bodyPr>
          <a:lstStyle/>
          <a:p>
            <a:endParaRPr lang="en-US" sz="2800"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0" y="555153"/>
            <a:ext cx="8181912" cy="164936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8150" y="6062608"/>
            <a:ext cx="8267700" cy="7470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extLst mod="1">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 Option 2B">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299" y="566928"/>
            <a:ext cx="8153401" cy="164362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1" y="4953000"/>
            <a:ext cx="2436073" cy="609600"/>
          </a:xfrm>
          <a:prstGeom prst="rect">
            <a:avLst/>
          </a:prstGeom>
        </p:spPr>
      </p:pic>
      <p:sp>
        <p:nvSpPr>
          <p:cNvPr id="12" name="TextBox 11"/>
          <p:cNvSpPr txBox="1"/>
          <p:nvPr userDrawn="1"/>
        </p:nvSpPr>
        <p:spPr>
          <a:xfrm>
            <a:off x="-261697" y="6357697"/>
            <a:ext cx="914400" cy="914400"/>
          </a:xfrm>
          <a:prstGeom prst="rect">
            <a:avLst/>
          </a:prstGeom>
        </p:spPr>
        <p:txBody>
          <a:bodyPr vert="horz" wrap="none" lIns="91440" tIns="45720" rIns="91440" bIns="45720" rtlCol="0" anchor="ctr">
            <a:normAutofit/>
          </a:bodyPr>
          <a:lstStyle/>
          <a:p>
            <a:endParaRPr lang="en-US" b="0" i="0" dirty="0">
              <a:latin typeface="Whitney Light" charset="0"/>
            </a:endParaRPr>
          </a:p>
        </p:txBody>
      </p:sp>
      <p:sp>
        <p:nvSpPr>
          <p:cNvPr id="26" name="Title 1"/>
          <p:cNvSpPr>
            <a:spLocks noGrp="1"/>
          </p:cNvSpPr>
          <p:nvPr>
            <p:ph type="title" hasCustomPrompt="1"/>
          </p:nvPr>
        </p:nvSpPr>
        <p:spPr>
          <a:xfrm>
            <a:off x="495301" y="1219200"/>
            <a:ext cx="7200900" cy="1065227"/>
          </a:xfrm>
        </p:spPr>
        <p:txBody>
          <a:bodyPr anchor="t">
            <a:noAutofit/>
          </a:bodyPr>
          <a:lstStyle>
            <a:lvl1pPr algn="l">
              <a:defRPr sz="3600" b="0" i="0" baseline="0">
                <a:solidFill>
                  <a:schemeClr val="accent2"/>
                </a:solidFill>
                <a:latin typeface="+mn-lt"/>
                <a:ea typeface="Arial Black" charset="0"/>
                <a:cs typeface="Arial Black" charset="0"/>
              </a:defRPr>
            </a:lvl1pPr>
          </a:lstStyle>
          <a:p>
            <a:r>
              <a:rPr lang="en-US" dirty="0"/>
              <a:t>Presentation title. Click to edit title.</a:t>
            </a:r>
          </a:p>
        </p:txBody>
      </p:sp>
      <p:sp>
        <p:nvSpPr>
          <p:cNvPr id="27" name="Text Placeholder 9"/>
          <p:cNvSpPr>
            <a:spLocks noGrp="1"/>
          </p:cNvSpPr>
          <p:nvPr>
            <p:ph type="body" sz="quarter" idx="12" hasCustomPrompt="1"/>
          </p:nvPr>
        </p:nvSpPr>
        <p:spPr>
          <a:xfrm>
            <a:off x="495300" y="2819400"/>
            <a:ext cx="7188201" cy="1516613"/>
          </a:xfrm>
        </p:spPr>
        <p:txBody>
          <a:bodyPr>
            <a:normAutofit/>
          </a:bodyPr>
          <a:lstStyle>
            <a:lvl1pPr marL="0" indent="0">
              <a:lnSpc>
                <a:spcPct val="90000"/>
              </a:lnSpc>
              <a:buNone/>
              <a:defRPr sz="1800" baseline="0">
                <a:solidFill>
                  <a:schemeClr val="tx2"/>
                </a:solidFill>
              </a:defRPr>
            </a:lvl1pPr>
          </a:lstStyle>
          <a:p>
            <a:pPr lvl="0"/>
            <a:r>
              <a:rPr lang="en-US" dirty="0"/>
              <a:t>Presentation subtitle</a:t>
            </a:r>
          </a:p>
          <a:p>
            <a:pPr lvl="0"/>
            <a:r>
              <a:rPr lang="en-US" dirty="0"/>
              <a:t>One or two lines maximum</a:t>
            </a:r>
          </a:p>
          <a:p>
            <a:pPr lvl="0"/>
            <a:endParaRPr lang="en-US" dirty="0"/>
          </a:p>
          <a:p>
            <a:pPr lvl="0"/>
            <a:r>
              <a:rPr lang="en-US" dirty="0"/>
              <a:t>Presenter, job title</a:t>
            </a:r>
          </a:p>
          <a:p>
            <a:pPr lvl="0"/>
            <a:r>
              <a:rPr lang="en-US" dirty="0"/>
              <a:t>Month / Day / Year</a:t>
            </a:r>
          </a:p>
          <a:p>
            <a:pPr lvl="0"/>
            <a:endParaRPr lang="en-US" dirty="0"/>
          </a:p>
        </p:txBody>
      </p:sp>
      <p:sp>
        <p:nvSpPr>
          <p:cNvPr id="2" name="TextBox 1"/>
          <p:cNvSpPr txBox="1"/>
          <p:nvPr userDrawn="1"/>
        </p:nvSpPr>
        <p:spPr>
          <a:xfrm>
            <a:off x="7390614" y="989814"/>
            <a:ext cx="914400" cy="914400"/>
          </a:xfrm>
          <a:prstGeom prst="rect">
            <a:avLst/>
          </a:prstGeom>
        </p:spPr>
        <p:txBody>
          <a:bodyPr vert="horz" wrap="none" lIns="91440" tIns="45720" rIns="91440" bIns="45720" rtlCol="0" anchor="ctr">
            <a:noAutofit/>
          </a:bodyPr>
          <a:lstStyle/>
          <a:p>
            <a:endParaRPr lang="en-US" sz="2800"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8000" y="6057850"/>
            <a:ext cx="8140700" cy="73554"/>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extLst mod="1">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Title Option 3">
    <p:bg>
      <p:bgPr>
        <a:solidFill>
          <a:schemeClr val="accent3"/>
        </a:solidFill>
        <a:effectLst/>
      </p:bgPr>
    </p:bg>
    <p:spTree>
      <p:nvGrpSpPr>
        <p:cNvPr id="1" name=""/>
        <p:cNvGrpSpPr/>
        <p:nvPr/>
      </p:nvGrpSpPr>
      <p:grpSpPr>
        <a:xfrm>
          <a:off x="0" y="0"/>
          <a:ext cx="0" cy="0"/>
          <a:chOff x="0" y="0"/>
          <a:chExt cx="0" cy="0"/>
        </a:xfrm>
      </p:grpSpPr>
      <p:sp>
        <p:nvSpPr>
          <p:cNvPr id="9" name="Rectangle 8"/>
          <p:cNvSpPr/>
          <p:nvPr userDrawn="1"/>
        </p:nvSpPr>
        <p:spPr>
          <a:xfrm>
            <a:off x="-8641" y="0"/>
            <a:ext cx="9144000" cy="687842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Whitney Light"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306" y="6064673"/>
            <a:ext cx="8149389" cy="7363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301" y="576072"/>
            <a:ext cx="8153399" cy="1643621"/>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1000" y="4972291"/>
            <a:ext cx="2430086" cy="607522"/>
          </a:xfrm>
          <a:prstGeom prst="rect">
            <a:avLst/>
          </a:prstGeom>
        </p:spPr>
      </p:pic>
      <p:sp>
        <p:nvSpPr>
          <p:cNvPr id="12" name="TextBox 11"/>
          <p:cNvSpPr txBox="1"/>
          <p:nvPr userDrawn="1"/>
        </p:nvSpPr>
        <p:spPr>
          <a:xfrm>
            <a:off x="-261697" y="6357697"/>
            <a:ext cx="914400" cy="914400"/>
          </a:xfrm>
          <a:prstGeom prst="rect">
            <a:avLst/>
          </a:prstGeom>
        </p:spPr>
        <p:txBody>
          <a:bodyPr vert="horz" wrap="none" lIns="91440" tIns="45720" rIns="91440" bIns="45720" rtlCol="0" anchor="ctr">
            <a:normAutofit/>
          </a:bodyPr>
          <a:lstStyle/>
          <a:p>
            <a:endParaRPr lang="en-US" b="0" i="0" dirty="0">
              <a:latin typeface="Whitney Light" charset="0"/>
            </a:endParaRPr>
          </a:p>
        </p:txBody>
      </p:sp>
      <p:sp>
        <p:nvSpPr>
          <p:cNvPr id="26" name="Title 1"/>
          <p:cNvSpPr>
            <a:spLocks noGrp="1"/>
          </p:cNvSpPr>
          <p:nvPr>
            <p:ph type="title" hasCustomPrompt="1"/>
          </p:nvPr>
        </p:nvSpPr>
        <p:spPr>
          <a:xfrm>
            <a:off x="495301" y="1219200"/>
            <a:ext cx="7200900" cy="1065227"/>
          </a:xfrm>
        </p:spPr>
        <p:txBody>
          <a:bodyPr anchor="t">
            <a:noAutofit/>
          </a:bodyPr>
          <a:lstStyle>
            <a:lvl1pPr algn="l">
              <a:defRPr sz="3600" b="0" i="0" baseline="0">
                <a:solidFill>
                  <a:schemeClr val="bg1"/>
                </a:solidFill>
                <a:latin typeface="+mn-lt"/>
                <a:ea typeface="Arial Black" charset="0"/>
                <a:cs typeface="Arial Black" charset="0"/>
              </a:defRPr>
            </a:lvl1pPr>
          </a:lstStyle>
          <a:p>
            <a:r>
              <a:rPr lang="en-US" dirty="0"/>
              <a:t>Presentation title. Click to edit title.</a:t>
            </a:r>
          </a:p>
        </p:txBody>
      </p:sp>
      <p:sp>
        <p:nvSpPr>
          <p:cNvPr id="27" name="Text Placeholder 9"/>
          <p:cNvSpPr>
            <a:spLocks noGrp="1"/>
          </p:cNvSpPr>
          <p:nvPr>
            <p:ph type="body" sz="quarter" idx="12" hasCustomPrompt="1"/>
          </p:nvPr>
        </p:nvSpPr>
        <p:spPr>
          <a:xfrm>
            <a:off x="495300" y="2819400"/>
            <a:ext cx="7188201" cy="1516613"/>
          </a:xfrm>
        </p:spPr>
        <p:txBody>
          <a:bodyPr>
            <a:normAutofit/>
          </a:bodyPr>
          <a:lstStyle>
            <a:lvl1pPr marL="0" indent="0">
              <a:lnSpc>
                <a:spcPct val="90000"/>
              </a:lnSpc>
              <a:buNone/>
              <a:defRPr sz="1800" baseline="0">
                <a:solidFill>
                  <a:schemeClr val="bg1"/>
                </a:solidFill>
              </a:defRPr>
            </a:lvl1pPr>
          </a:lstStyle>
          <a:p>
            <a:pPr lvl="0"/>
            <a:r>
              <a:rPr lang="en-US" dirty="0"/>
              <a:t>Presentation subtitle</a:t>
            </a:r>
          </a:p>
          <a:p>
            <a:pPr lvl="0"/>
            <a:r>
              <a:rPr lang="en-US" dirty="0"/>
              <a:t>One or two lines maximum</a:t>
            </a:r>
          </a:p>
          <a:p>
            <a:pPr lvl="0"/>
            <a:endParaRPr lang="en-US" dirty="0"/>
          </a:p>
          <a:p>
            <a:pPr lvl="0"/>
            <a:r>
              <a:rPr lang="en-US" dirty="0"/>
              <a:t>Presenter, job title</a:t>
            </a:r>
          </a:p>
          <a:p>
            <a:pPr lvl="0"/>
            <a:r>
              <a:rPr lang="en-US" dirty="0"/>
              <a:t>Month / Day / Year</a:t>
            </a:r>
          </a:p>
          <a:p>
            <a:pPr lvl="0"/>
            <a:endParaRPr lang="en-US" dirty="0"/>
          </a:p>
        </p:txBody>
      </p:sp>
      <p:sp>
        <p:nvSpPr>
          <p:cNvPr id="2" name="TextBox 1"/>
          <p:cNvSpPr txBox="1"/>
          <p:nvPr userDrawn="1"/>
        </p:nvSpPr>
        <p:spPr>
          <a:xfrm>
            <a:off x="7390614" y="989814"/>
            <a:ext cx="914400" cy="914400"/>
          </a:xfrm>
          <a:prstGeom prst="rect">
            <a:avLst/>
          </a:prstGeom>
        </p:spPr>
        <p:txBody>
          <a:bodyPr vert="horz" wrap="none" lIns="91440" tIns="45720" rIns="91440" bIns="45720" rtlCol="0" anchor="ctr">
            <a:noAutofit/>
          </a:bodyPr>
          <a:lstStyle/>
          <a:p>
            <a:endParaRPr lang="en-US" sz="2800" dirty="0"/>
          </a:p>
        </p:txBody>
      </p:sp>
    </p:spTree>
    <p:extLst>
      <p:ext uri="{BB962C8B-B14F-4D97-AF65-F5344CB8AC3E}">
        <p14:creationId xmlns:p14="http://schemas.microsoft.com/office/powerpoint/2010/main" val="131647851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extLst mod="1">
    <p:ext uri="{DCECCB84-F9BA-43D5-87BE-67443E8EF086}">
      <p15:sldGuideLst xmlns:p15="http://schemas.microsoft.com/office/powerpoint/2012/main">
        <p15:guide id="1" orient="horz" pos="528" userDrawn="1">
          <p15:clr>
            <a:srgbClr val="FBAE40"/>
          </p15:clr>
        </p15:guide>
        <p15:guide id="2" pos="3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With Pull Quote and Image">
    <p:bg>
      <p:bgPr>
        <a:solidFill>
          <a:schemeClr val="accent3"/>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533400" y="914400"/>
            <a:ext cx="2819400" cy="4736969"/>
          </a:xfrm>
        </p:spPr>
        <p:txBody>
          <a:bodyPr>
            <a:noAutofit/>
          </a:bodyPr>
          <a:lstStyle>
            <a:lvl1pPr>
              <a:lnSpc>
                <a:spcPct val="100000"/>
              </a:lnSpc>
              <a:defRPr sz="2800" b="1" i="0" baseline="0">
                <a:solidFill>
                  <a:schemeClr val="bg2"/>
                </a:solidFill>
                <a:latin typeface="Arial" charset="0"/>
                <a:ea typeface="Arial" charset="0"/>
                <a:cs typeface="Arial" charset="0"/>
              </a:defRPr>
            </a:lvl1pPr>
          </a:lstStyle>
          <a:p>
            <a:r>
              <a:rPr lang="en-US" dirty="0"/>
              <a:t>“Pull quote or Transition slide. Lorem ipsum dolor sit </a:t>
            </a:r>
            <a:r>
              <a:rPr lang="en-US" dirty="0" err="1"/>
              <a:t>amet</a:t>
            </a:r>
            <a:r>
              <a:rPr lang="en-US" dirty="0"/>
              <a:t>, </a:t>
            </a:r>
            <a:r>
              <a:rPr lang="en-US" dirty="0" err="1"/>
              <a:t>consetur</a:t>
            </a:r>
            <a:r>
              <a:rPr lang="en-US" dirty="0"/>
              <a:t> Nam </a:t>
            </a:r>
            <a:r>
              <a:rPr lang="en-US" dirty="0" err="1"/>
              <a:t>amit</a:t>
            </a:r>
            <a:r>
              <a:rPr lang="en-US" dirty="0"/>
              <a:t> </a:t>
            </a:r>
            <a:r>
              <a:rPr lang="en-US" dirty="0" err="1"/>
              <a:t>volutpat</a:t>
            </a:r>
            <a:r>
              <a:rPr lang="en-US" dirty="0"/>
              <a:t>. Dolor sit </a:t>
            </a:r>
            <a:r>
              <a:rPr lang="en-US" dirty="0" err="1"/>
              <a:t>amet</a:t>
            </a:r>
            <a:r>
              <a:rPr lang="en-US" dirty="0"/>
              <a:t>, </a:t>
            </a:r>
            <a:r>
              <a:rPr lang="en-US" dirty="0" err="1"/>
              <a:t>consetur</a:t>
            </a:r>
            <a:r>
              <a:rPr lang="en-US" dirty="0"/>
              <a:t> Nam </a:t>
            </a:r>
            <a:r>
              <a:rPr lang="en-US" dirty="0" err="1"/>
              <a:t>amit</a:t>
            </a:r>
            <a:r>
              <a:rPr lang="en-US" dirty="0"/>
              <a:t>.”</a:t>
            </a:r>
          </a:p>
        </p:txBody>
      </p:sp>
      <p:sp>
        <p:nvSpPr>
          <p:cNvPr id="5" name="TextBox 4"/>
          <p:cNvSpPr txBox="1"/>
          <p:nvPr userDrawn="1"/>
        </p:nvSpPr>
        <p:spPr>
          <a:xfrm>
            <a:off x="9530080" y="2692400"/>
            <a:ext cx="914400" cy="914400"/>
          </a:xfrm>
          <a:prstGeom prst="rect">
            <a:avLst/>
          </a:prstGeom>
        </p:spPr>
        <p:txBody>
          <a:bodyPr vert="horz" wrap="none" lIns="91440" tIns="45720" rIns="91440" bIns="45720" rtlCol="0" anchor="ctr">
            <a:noAutofit/>
          </a:bodyPr>
          <a:lstStyle/>
          <a:p>
            <a:endParaRPr lang="en-US" sz="2800" b="0" i="0" dirty="0">
              <a:latin typeface="Whitney Light" charset="0"/>
            </a:endParaRPr>
          </a:p>
        </p:txBody>
      </p:sp>
      <p:sp>
        <p:nvSpPr>
          <p:cNvPr id="20" name="Text Placeholder 9"/>
          <p:cNvSpPr>
            <a:spLocks noGrp="1"/>
          </p:cNvSpPr>
          <p:nvPr>
            <p:ph type="body" sz="quarter" idx="14" hasCustomPrompt="1"/>
          </p:nvPr>
        </p:nvSpPr>
        <p:spPr>
          <a:xfrm>
            <a:off x="4625340" y="988946"/>
            <a:ext cx="3657600" cy="2293938"/>
          </a:xfrm>
        </p:spPr>
        <p:txBody>
          <a:bodyPr/>
          <a:lstStyle>
            <a:lvl1pPr marL="171450" marR="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b="1" i="1" baseline="0">
                <a:solidFill>
                  <a:schemeClr val="bg2"/>
                </a:solidFill>
                <a:latin typeface="Whitney" charset="0"/>
                <a:ea typeface="Whitney" charset="0"/>
                <a:cs typeface="Whitney" charset="0"/>
              </a:defRPr>
            </a:lvl1pPr>
          </a:lstStyle>
          <a:p>
            <a:pPr marL="171450" marR="0" lvl="0" indent="-1714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To insert background image: Format &gt; Slide Background &gt; Picture &gt; Choose from file. Please delete this box.</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1" y="576072"/>
            <a:ext cx="8153399" cy="1643621"/>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Image Slide">
    <p:bg>
      <p:bgPr>
        <a:solidFill>
          <a:schemeClr val="bg2"/>
        </a:solidFill>
        <a:effectLst/>
      </p:bgPr>
    </p:bg>
    <p:spTree>
      <p:nvGrpSpPr>
        <p:cNvPr id="1" name=""/>
        <p:cNvGrpSpPr/>
        <p:nvPr/>
      </p:nvGrpSpPr>
      <p:grpSpPr>
        <a:xfrm>
          <a:off x="0" y="0"/>
          <a:ext cx="0" cy="0"/>
          <a:chOff x="0" y="0"/>
          <a:chExt cx="0" cy="0"/>
        </a:xfrm>
      </p:grpSpPr>
      <p:sp>
        <p:nvSpPr>
          <p:cNvPr id="21" name="Rectangle 20"/>
          <p:cNvSpPr/>
          <p:nvPr userDrawn="1"/>
        </p:nvSpPr>
        <p:spPr>
          <a:xfrm>
            <a:off x="-35352" y="-1"/>
            <a:ext cx="3265141" cy="6866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Whitney Light" charset="0"/>
            </a:endParaRPr>
          </a:p>
        </p:txBody>
      </p:sp>
      <p:sp>
        <p:nvSpPr>
          <p:cNvPr id="10" name="Picture Placeholder 9"/>
          <p:cNvSpPr>
            <a:spLocks noGrp="1"/>
          </p:cNvSpPr>
          <p:nvPr>
            <p:ph type="pic" sz="quarter" idx="13"/>
          </p:nvPr>
        </p:nvSpPr>
        <p:spPr>
          <a:xfrm>
            <a:off x="3229789" y="-1"/>
            <a:ext cx="5913437" cy="6887067"/>
          </a:xfrm>
        </p:spPr>
        <p:txBody>
          <a:bodyPr/>
          <a:lstStyle/>
          <a:p>
            <a:r>
              <a:rPr lang="en-US"/>
              <a:t>Click icon to add picture</a:t>
            </a:r>
          </a:p>
        </p:txBody>
      </p:sp>
      <p:sp>
        <p:nvSpPr>
          <p:cNvPr id="14" name="Text Placeholder 9"/>
          <p:cNvSpPr>
            <a:spLocks noGrp="1"/>
          </p:cNvSpPr>
          <p:nvPr>
            <p:ph type="body" sz="quarter" idx="12" hasCustomPrompt="1"/>
          </p:nvPr>
        </p:nvSpPr>
        <p:spPr>
          <a:xfrm>
            <a:off x="441184" y="2899980"/>
            <a:ext cx="2315002" cy="2891220"/>
          </a:xfrm>
        </p:spPr>
        <p:txBody>
          <a:bodyPr>
            <a:normAutofit/>
          </a:bodyPr>
          <a:lstStyle>
            <a:lvl1pPr marL="285750" indent="-285750">
              <a:lnSpc>
                <a:spcPct val="90000"/>
              </a:lnSpc>
              <a:buFont typeface="Arial" charset="0"/>
              <a:buChar char="•"/>
              <a:defRPr sz="1800" baseline="0">
                <a:solidFill>
                  <a:schemeClr val="tx1"/>
                </a:solidFill>
              </a:defRPr>
            </a:lvl1pPr>
          </a:lstStyle>
          <a:p>
            <a:pPr lvl="0"/>
            <a:r>
              <a:rPr lang="en-US" dirty="0"/>
              <a:t>Summary or key points. </a:t>
            </a:r>
          </a:p>
          <a:p>
            <a:pPr lvl="0"/>
            <a:endParaRPr lang="en-US" dirty="0"/>
          </a:p>
        </p:txBody>
      </p:sp>
      <p:sp>
        <p:nvSpPr>
          <p:cNvPr id="15" name="Title 1"/>
          <p:cNvSpPr>
            <a:spLocks noGrp="1"/>
          </p:cNvSpPr>
          <p:nvPr>
            <p:ph type="title" hasCustomPrompt="1"/>
          </p:nvPr>
        </p:nvSpPr>
        <p:spPr>
          <a:xfrm>
            <a:off x="438253" y="380999"/>
            <a:ext cx="2317933" cy="1516613"/>
          </a:xfrm>
        </p:spPr>
        <p:txBody>
          <a:bodyPr anchor="t">
            <a:noAutofit/>
          </a:bodyPr>
          <a:lstStyle>
            <a:lvl1pPr algn="l">
              <a:defRPr sz="3200" b="0" i="0" baseline="0">
                <a:solidFill>
                  <a:schemeClr val="accent3"/>
                </a:solidFill>
                <a:latin typeface="Arial" charset="0"/>
                <a:ea typeface="Arial" charset="0"/>
                <a:cs typeface="Arial" charset="0"/>
              </a:defRPr>
            </a:lvl1pPr>
          </a:lstStyle>
          <a:p>
            <a:r>
              <a:rPr lang="en-US" dirty="0"/>
              <a:t>Slide title. Click to </a:t>
            </a:r>
            <a:br>
              <a:rPr lang="en-US" dirty="0"/>
            </a:br>
            <a:r>
              <a:rPr lang="en-US" dirty="0"/>
              <a:t>edit title</a:t>
            </a:r>
          </a:p>
        </p:txBody>
      </p:sp>
      <p:cxnSp>
        <p:nvCxnSpPr>
          <p:cNvPr id="16" name="Straight Connector 15"/>
          <p:cNvCxnSpPr/>
          <p:nvPr userDrawn="1"/>
        </p:nvCxnSpPr>
        <p:spPr>
          <a:xfrm>
            <a:off x="438253" y="2395043"/>
            <a:ext cx="2317933"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78671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2.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1594556" y="6328833"/>
            <a:ext cx="914400" cy="914400"/>
          </a:xfrm>
          <a:prstGeom prst="rect">
            <a:avLst/>
          </a:prstGeom>
        </p:spPr>
        <p:txBody>
          <a:bodyPr vert="horz" wrap="none" lIns="91440" tIns="45720" rIns="91440" bIns="45720" rtlCol="0" anchor="ctr">
            <a:normAutofit/>
          </a:bodyPr>
          <a:lstStyle/>
          <a:p>
            <a:endParaRPr lang="en-US" b="0" i="0" dirty="0">
              <a:latin typeface="Whitney Light" charset="0"/>
            </a:endParaRPr>
          </a:p>
        </p:txBody>
      </p:sp>
      <p:sp>
        <p:nvSpPr>
          <p:cNvPr id="12" name="TextBox 11"/>
          <p:cNvSpPr txBox="1"/>
          <p:nvPr userDrawn="1"/>
        </p:nvSpPr>
        <p:spPr>
          <a:xfrm>
            <a:off x="1897944" y="-127000"/>
            <a:ext cx="914400" cy="914400"/>
          </a:xfrm>
          <a:prstGeom prst="rect">
            <a:avLst/>
          </a:prstGeom>
        </p:spPr>
        <p:txBody>
          <a:bodyPr vert="horz" wrap="none" lIns="91440" tIns="45720" rIns="91440" bIns="45720" rtlCol="0" anchor="ctr">
            <a:normAutofit/>
          </a:bodyPr>
          <a:lstStyle/>
          <a:p>
            <a:endParaRPr lang="en-US" b="0" i="0" dirty="0">
              <a:latin typeface="Whitney Light" charset="0"/>
            </a:endParaRPr>
          </a:p>
        </p:txBody>
      </p:sp>
      <p:sp>
        <p:nvSpPr>
          <p:cNvPr id="9" name="Footer Placeholder 8"/>
          <p:cNvSpPr>
            <a:spLocks noGrp="1"/>
          </p:cNvSpPr>
          <p:nvPr>
            <p:ph type="ftr" sz="quarter" idx="3"/>
          </p:nvPr>
        </p:nvSpPr>
        <p:spPr>
          <a:xfrm>
            <a:off x="457200" y="6356350"/>
            <a:ext cx="7562850" cy="365125"/>
          </a:xfrm>
          <a:prstGeom prst="rect">
            <a:avLst/>
          </a:prstGeom>
        </p:spPr>
        <p:txBody>
          <a:bodyPr vert="horz" lIns="91440" tIns="45720" rIns="91440" bIns="45720" rtlCol="0" anchor="ctr"/>
          <a:lstStyle>
            <a:lvl1pPr algn="r">
              <a:defRPr sz="1000" b="1" i="0">
                <a:solidFill>
                  <a:schemeClr val="tx1"/>
                </a:solidFill>
                <a:latin typeface="Arial Regular" charset="0"/>
                <a:ea typeface="Arial Regular" charset="0"/>
                <a:cs typeface="Arial Regular" charset="0"/>
              </a:defRPr>
            </a:lvl1pPr>
          </a:lstStyle>
          <a:p>
            <a:r>
              <a:rPr lang="en-US" dirty="0"/>
              <a:t>TO EDIT: View&gt;</a:t>
            </a:r>
            <a:r>
              <a:rPr lang="en-US" dirty="0" err="1"/>
              <a:t>Header&amp;Footer</a:t>
            </a:r>
            <a:r>
              <a:rPr lang="en-US" dirty="0"/>
              <a:t>&gt;Apply to All   |   04.07.2017   |   Forth</a:t>
            </a:r>
          </a:p>
        </p:txBody>
      </p:sp>
      <p:sp>
        <p:nvSpPr>
          <p:cNvPr id="10" name="Slide Number Placeholder 9"/>
          <p:cNvSpPr>
            <a:spLocks noGrp="1"/>
          </p:cNvSpPr>
          <p:nvPr>
            <p:ph type="sldNum" sz="quarter" idx="4"/>
          </p:nvPr>
        </p:nvSpPr>
        <p:spPr>
          <a:xfrm>
            <a:off x="8248650" y="6356350"/>
            <a:ext cx="438150" cy="365125"/>
          </a:xfrm>
          <a:prstGeom prst="rect">
            <a:avLst/>
          </a:prstGeom>
        </p:spPr>
        <p:txBody>
          <a:bodyPr vert="horz" lIns="91440" tIns="45720" rIns="91440" bIns="45720" rtlCol="0" anchor="ctr"/>
          <a:lstStyle>
            <a:lvl1pPr algn="r">
              <a:defRPr sz="1000" b="1" i="0">
                <a:solidFill>
                  <a:schemeClr val="tx1"/>
                </a:solidFill>
                <a:latin typeface="Arial Regular" charset="0"/>
                <a:ea typeface="Arial Regular" charset="0"/>
                <a:cs typeface="Arial Regular" charset="0"/>
              </a:defRPr>
            </a:lvl1pPr>
          </a:lstStyle>
          <a:p>
            <a:fld id="{54105720-E786-164F-AE36-9EBC2F8CA2D8}" type="slidenum">
              <a:rPr lang="en-US" smtClean="0"/>
              <a:pPr/>
              <a:t>‹#›</a:t>
            </a:fld>
            <a:endParaRPr lang="en-US" dirty="0"/>
          </a:p>
        </p:txBody>
      </p:sp>
    </p:spTree>
    <p:extLst>
      <p:ext uri="{BB962C8B-B14F-4D97-AF65-F5344CB8AC3E}">
        <p14:creationId xmlns:p14="http://schemas.microsoft.com/office/powerpoint/2010/main" val="106409311"/>
      </p:ext>
    </p:extLst>
  </p:cSld>
  <p:clrMap bg1="lt1" tx1="dk1" bg2="lt2" tx2="dk2" accent1="accent1" accent2="accent2" accent3="accent3" accent4="accent4" accent5="accent5" accent6="accent6" hlink="hlink" folHlink="folHlink"/>
  <p:sldLayoutIdLst>
    <p:sldLayoutId id="2147483729" r:id="rId1"/>
    <p:sldLayoutId id="2147483745" r:id="rId2"/>
    <p:sldLayoutId id="2147483753" r:id="rId3"/>
    <p:sldLayoutId id="2147483751" r:id="rId4"/>
    <p:sldLayoutId id="2147483749" r:id="rId5"/>
    <p:sldLayoutId id="2147483752" r:id="rId6"/>
    <p:sldLayoutId id="2147483700" r:id="rId7"/>
    <p:sldLayoutId id="2147483757" r:id="rId8"/>
    <p:sldLayoutId id="2147483742" r:id="rId9"/>
    <p:sldLayoutId id="2147483734" r:id="rId10"/>
    <p:sldLayoutId id="2147483756" r:id="rId11"/>
    <p:sldLayoutId id="2147483733" r:id="rId12"/>
    <p:sldLayoutId id="2147483748" r:id="rId13"/>
    <p:sldLayoutId id="2147483754" r:id="rId14"/>
    <p:sldLayoutId id="2147483755" r:id="rId15"/>
    <p:sldLayoutId id="2147483735" r:id="rId16"/>
    <p:sldLayoutId id="2147483677" r:id="rId17"/>
    <p:sldLayoutId id="2147483737" r:id="rId18"/>
    <p:sldLayoutId id="2147483738" r:id="rId19"/>
    <p:sldLayoutId id="2147483674" r:id="rId20"/>
    <p:sldLayoutId id="2147483739" r:id="rId21"/>
    <p:sldLayoutId id="2147483758" r:id="rId22"/>
    <p:sldLayoutId id="2147483773" r:id="rId23"/>
    <p:sldLayoutId id="2147483774" r:id="rId24"/>
    <p:sldLayoutId id="2147483775" r:id="rId25"/>
  </p:sldLayoutIdLst>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hf hdr="0" dt="0"/>
  <p:txStyles>
    <p:titleStyle>
      <a:lvl1pPr algn="l" defTabSz="914400" rtl="0" eaLnBrk="1" latinLnBrk="0" hangingPunct="1">
        <a:spcBef>
          <a:spcPct val="0"/>
        </a:spcBef>
        <a:buNone/>
        <a:defRPr sz="3800" b="0" i="0" kern="1200" baseline="0">
          <a:solidFill>
            <a:schemeClr val="accent3"/>
          </a:solidFill>
          <a:latin typeface="Arial Regular" charset="0"/>
          <a:ea typeface="Arial Regular" charset="0"/>
          <a:cs typeface="Arial Regular" charset="0"/>
        </a:defRPr>
      </a:lvl1pPr>
    </p:titleStyle>
    <p:bodyStyle>
      <a:lvl1pPr marL="115888" indent="-115888" algn="l" defTabSz="914400" rtl="0" eaLnBrk="1" latinLnBrk="0" hangingPunct="1">
        <a:spcBef>
          <a:spcPct val="20000"/>
        </a:spcBef>
        <a:buFont typeface="Arial" panose="020B0604020202020204" pitchFamily="34" charset="0"/>
        <a:buChar char="•"/>
        <a:tabLst/>
        <a:defRPr sz="1600" b="0" i="0" kern="1200">
          <a:solidFill>
            <a:schemeClr val="accent3"/>
          </a:solidFill>
          <a:latin typeface="Arial Regular" charset="0"/>
          <a:ea typeface="Arial Regular" charset="0"/>
          <a:cs typeface="Arial Regular" charset="0"/>
        </a:defRPr>
      </a:lvl1pPr>
      <a:lvl2pPr marL="463550" indent="-115888" algn="l" defTabSz="914400" rtl="0" eaLnBrk="1" latinLnBrk="0" hangingPunct="1">
        <a:spcBef>
          <a:spcPct val="20000"/>
        </a:spcBef>
        <a:buFont typeface="Wingdings" charset="2"/>
        <a:buChar char="§"/>
        <a:tabLst/>
        <a:defRPr sz="1600" b="0" i="0" kern="1200">
          <a:solidFill>
            <a:schemeClr val="accent3"/>
          </a:solidFill>
          <a:latin typeface="Arial Regular" charset="0"/>
          <a:ea typeface="Arial Regular" charset="0"/>
          <a:cs typeface="Arial Regular" charset="0"/>
        </a:defRPr>
      </a:lvl2pPr>
      <a:lvl3pPr marL="804863" indent="-117475" algn="l" defTabSz="914400" rtl="0" eaLnBrk="1" latinLnBrk="0" hangingPunct="1">
        <a:spcBef>
          <a:spcPct val="20000"/>
        </a:spcBef>
        <a:buFont typeface="Arial" panose="020B0604020202020204" pitchFamily="34" charset="0"/>
        <a:buChar char="•"/>
        <a:tabLst/>
        <a:defRPr sz="1600" b="0" i="0" kern="1200">
          <a:solidFill>
            <a:schemeClr val="accent3"/>
          </a:solidFill>
          <a:latin typeface="Arial Regular" charset="0"/>
          <a:ea typeface="Arial Regular" charset="0"/>
          <a:cs typeface="Arial Regular" charset="0"/>
        </a:defRPr>
      </a:lvl3pPr>
      <a:lvl4pPr marL="1260475" indent="-115888" algn="l" defTabSz="914400" rtl="0" eaLnBrk="1" latinLnBrk="0" hangingPunct="1">
        <a:spcBef>
          <a:spcPct val="20000"/>
        </a:spcBef>
        <a:buFont typeface="Wingdings" charset="2"/>
        <a:buChar char="§"/>
        <a:tabLst/>
        <a:defRPr sz="1600" b="0" i="0" kern="1200" baseline="0">
          <a:solidFill>
            <a:schemeClr val="accent3"/>
          </a:solidFill>
          <a:latin typeface="Arial Regular" charset="0"/>
          <a:ea typeface="Arial Regular" charset="0"/>
          <a:cs typeface="Arial Regular" charset="0"/>
        </a:defRPr>
      </a:lvl4pPr>
      <a:lvl5pPr marL="1717675" indent="-115888" algn="l" defTabSz="914400" rtl="0" eaLnBrk="1" latinLnBrk="0" hangingPunct="1">
        <a:spcBef>
          <a:spcPct val="20000"/>
        </a:spcBef>
        <a:buFont typeface="Arial" panose="020B0604020202020204" pitchFamily="34" charset="0"/>
        <a:buChar char="»"/>
        <a:tabLst/>
        <a:defRPr sz="1600" b="0" i="0" kern="1200">
          <a:solidFill>
            <a:schemeClr val="accent3"/>
          </a:solidFill>
          <a:latin typeface="Arial Regular" charset="0"/>
          <a:ea typeface="Arial Regular" charset="0"/>
          <a:cs typeface="Arial Regular"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DC45212-2440-B540-AD91-FFE34806CA9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CC1DB68-C27B-5A48-B1F9-CAF3C431AB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E92231-E05A-8C4C-939E-CAD44AC4473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80602-A3AD-3F49-8A40-A8BE48495639}" type="datetimeFigureOut">
              <a:rPr lang="en-US" smtClean="0"/>
              <a:t>6/19/19</a:t>
            </a:fld>
            <a:endParaRPr lang="en-US"/>
          </a:p>
        </p:txBody>
      </p:sp>
      <p:sp>
        <p:nvSpPr>
          <p:cNvPr id="5" name="Footer Placeholder 4">
            <a:extLst>
              <a:ext uri="{FF2B5EF4-FFF2-40B4-BE49-F238E27FC236}">
                <a16:creationId xmlns:a16="http://schemas.microsoft.com/office/drawing/2014/main" xmlns="" id="{D7CE0CAC-D225-0B40-B197-21F9D96B79F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9E2D34-91CA-1347-9BC7-01B53B65738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3883F-FCE1-334A-B4FB-ED2FCF56C32A}" type="slidenum">
              <a:rPr lang="en-US" smtClean="0"/>
              <a:t>‹#›</a:t>
            </a:fld>
            <a:endParaRPr lang="en-US"/>
          </a:p>
        </p:txBody>
      </p:sp>
    </p:spTree>
    <p:extLst>
      <p:ext uri="{BB962C8B-B14F-4D97-AF65-F5344CB8AC3E}">
        <p14:creationId xmlns:p14="http://schemas.microsoft.com/office/powerpoint/2010/main" val="217073526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jpg"/><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hyperlink" Target="mailto:sergiol@forthmobility.org" TargetMode="External"/><Relationship Id="rId4" Type="http://schemas.openxmlformats.org/officeDocument/2006/relationships/hyperlink" Target="http://www.forthmobility.org/"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hyperlink" Target="http://www.evs33portland.org/" TargetMode="External"/><Relationship Id="rId4"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hyperlink" Target="http://www.roadmapforth.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8150" y="572249"/>
            <a:ext cx="8267700" cy="74700"/>
          </a:xfrm>
          <a:prstGeom prst="rect">
            <a:avLst/>
          </a:prstGeom>
          <a:blipFill>
            <a:blip r:embed="rId3" cstate="print"/>
            <a:stretch>
              <a:fillRect/>
            </a:stretch>
          </a:blipFill>
        </p:spPr>
        <p:txBody>
          <a:bodyPr wrap="square" lIns="0" tIns="0" rIns="0" bIns="0" rtlCol="0"/>
          <a:lstStyle/>
          <a:p>
            <a:endParaRPr/>
          </a:p>
        </p:txBody>
      </p:sp>
      <p:pic>
        <p:nvPicPr>
          <p:cNvPr id="9" name="Picture 8"/>
          <p:cNvPicPr>
            <a:picLocks noChangeAspect="1"/>
          </p:cNvPicPr>
          <p:nvPr/>
        </p:nvPicPr>
        <p:blipFill>
          <a:blip r:embed="rId4"/>
          <a:stretch>
            <a:fillRect/>
          </a:stretch>
        </p:blipFill>
        <p:spPr>
          <a:xfrm>
            <a:off x="228600" y="2286000"/>
            <a:ext cx="8601075" cy="2209800"/>
          </a:xfrm>
          <a:prstGeom prst="rect">
            <a:avLst/>
          </a:prstGeom>
        </p:spPr>
      </p:pic>
    </p:spTree>
    <p:extLst>
      <p:ext uri="{BB962C8B-B14F-4D97-AF65-F5344CB8AC3E}">
        <p14:creationId xmlns:p14="http://schemas.microsoft.com/office/powerpoint/2010/main" val="3221012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2"/>
          </p:nvPr>
        </p:nvSpPr>
        <p:spPr/>
        <p:txBody>
          <a:bodyPr/>
          <a:lstStyle/>
          <a:p>
            <a:fld id="{54105720-E786-164F-AE36-9EBC2F8CA2D8}" type="slidenum">
              <a:rPr lang="en-US" smtClean="0"/>
              <a:pPr/>
              <a:t>10</a:t>
            </a:fld>
            <a:endParaRPr lang="en-US" dirty="0"/>
          </a:p>
        </p:txBody>
      </p:sp>
      <p:sp>
        <p:nvSpPr>
          <p:cNvPr id="5" name="Title 4"/>
          <p:cNvSpPr>
            <a:spLocks noGrp="1"/>
          </p:cNvSpPr>
          <p:nvPr>
            <p:ph type="title"/>
          </p:nvPr>
        </p:nvSpPr>
        <p:spPr/>
        <p:txBody>
          <a:bodyPr/>
          <a:lstStyle/>
          <a:p>
            <a:pPr algn="ctr"/>
            <a:r>
              <a:rPr lang="en-US" dirty="0" smtClean="0"/>
              <a:t>Ride Sharing Services</a:t>
            </a:r>
            <a:r>
              <a:rPr lang="mr-IN" dirty="0" smtClean="0"/>
              <a:t>…</a:t>
            </a:r>
            <a:r>
              <a:rPr lang="en-US" dirty="0" smtClean="0"/>
              <a:t> what’s that?</a:t>
            </a:r>
            <a:endParaRPr lang="en-US" dirty="0"/>
          </a:p>
        </p:txBody>
      </p:sp>
      <p:pic>
        <p:nvPicPr>
          <p:cNvPr id="7" name="Picture Placeholder 6" descr="71752952_m1.jp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712" b="12712"/>
          <a:stretch>
            <a:fillRect/>
          </a:stretch>
        </p:blipFill>
        <p:spPr/>
      </p:pic>
    </p:spTree>
    <p:extLst>
      <p:ext uri="{BB962C8B-B14F-4D97-AF65-F5344CB8AC3E}">
        <p14:creationId xmlns:p14="http://schemas.microsoft.com/office/powerpoint/2010/main" val="383538095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2"/>
          </p:nvPr>
        </p:nvSpPr>
        <p:spPr/>
        <p:txBody>
          <a:bodyPr/>
          <a:lstStyle/>
          <a:p>
            <a:fld id="{54105720-E786-164F-AE36-9EBC2F8CA2D8}" type="slidenum">
              <a:rPr lang="en-US" smtClean="0"/>
              <a:pPr/>
              <a:t>11</a:t>
            </a:fld>
            <a:endParaRPr lang="en-US" dirty="0"/>
          </a:p>
        </p:txBody>
      </p:sp>
      <p:sp>
        <p:nvSpPr>
          <p:cNvPr id="5" name="Title 4"/>
          <p:cNvSpPr>
            <a:spLocks noGrp="1"/>
          </p:cNvSpPr>
          <p:nvPr>
            <p:ph type="title"/>
          </p:nvPr>
        </p:nvSpPr>
        <p:spPr/>
        <p:txBody>
          <a:bodyPr/>
          <a:lstStyle/>
          <a:p>
            <a:pPr algn="ctr"/>
            <a:r>
              <a:rPr lang="en-US" dirty="0" smtClean="0"/>
              <a:t>City Center focused</a:t>
            </a:r>
            <a:endParaRPr lang="en-US" dirty="0"/>
          </a:p>
        </p:txBody>
      </p:sp>
      <p:pic>
        <p:nvPicPr>
          <p:cNvPr id="6" name="Picture Placeholder 5" descr="0905.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7028" r="-17028"/>
          <a:stretch>
            <a:fillRect/>
          </a:stretch>
        </p:blipFill>
        <p:spPr>
          <a:xfrm>
            <a:off x="685800" y="1828801"/>
            <a:ext cx="7956550" cy="3954014"/>
          </a:xfrm>
        </p:spPr>
      </p:pic>
    </p:spTree>
    <p:extLst>
      <p:ext uri="{BB962C8B-B14F-4D97-AF65-F5344CB8AC3E}">
        <p14:creationId xmlns:p14="http://schemas.microsoft.com/office/powerpoint/2010/main" val="211314388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2"/>
          </p:nvPr>
        </p:nvSpPr>
        <p:spPr/>
        <p:txBody>
          <a:bodyPr/>
          <a:lstStyle/>
          <a:p>
            <a:fld id="{54105720-E786-164F-AE36-9EBC2F8CA2D8}" type="slidenum">
              <a:rPr lang="en-US" smtClean="0"/>
              <a:pPr/>
              <a:t>12</a:t>
            </a:fld>
            <a:endParaRPr lang="en-US" dirty="0"/>
          </a:p>
        </p:txBody>
      </p:sp>
      <p:pic>
        <p:nvPicPr>
          <p:cNvPr id="8" name="Picture 7" descr="Modern+Oregon+Trail+Web.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219200"/>
            <a:ext cx="4694045" cy="4572000"/>
          </a:xfrm>
          <a:prstGeom prst="rect">
            <a:avLst/>
          </a:prstGeom>
        </p:spPr>
      </p:pic>
      <p:sp>
        <p:nvSpPr>
          <p:cNvPr id="9" name="TextBox 8"/>
          <p:cNvSpPr txBox="1"/>
          <p:nvPr/>
        </p:nvSpPr>
        <p:spPr>
          <a:xfrm>
            <a:off x="2352355" y="874493"/>
            <a:ext cx="914400" cy="914400"/>
          </a:xfrm>
          <a:prstGeom prst="rect">
            <a:avLst/>
          </a:prstGeom>
        </p:spPr>
        <p:txBody>
          <a:bodyPr vert="horz" wrap="none" lIns="91440" tIns="45720" rIns="91440" bIns="45720" rtlCol="0" anchor="ctr">
            <a:noAutofit/>
          </a:bodyPr>
          <a:lstStyle/>
          <a:p>
            <a:endParaRPr lang="en-US" sz="2800" dirty="0" smtClean="0"/>
          </a:p>
        </p:txBody>
      </p:sp>
    </p:spTree>
    <p:extLst>
      <p:ext uri="{BB962C8B-B14F-4D97-AF65-F5344CB8AC3E}">
        <p14:creationId xmlns:p14="http://schemas.microsoft.com/office/powerpoint/2010/main" val="3383245685"/>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2"/>
          </p:nvPr>
        </p:nvSpPr>
        <p:spPr/>
        <p:txBody>
          <a:bodyPr/>
          <a:lstStyle/>
          <a:p>
            <a:fld id="{54105720-E786-164F-AE36-9EBC2F8CA2D8}" type="slidenum">
              <a:rPr lang="en-US" smtClean="0"/>
              <a:pPr/>
              <a:t>13</a:t>
            </a:fld>
            <a:endParaRPr lang="en-US" dirty="0"/>
          </a:p>
        </p:txBody>
      </p:sp>
      <p:sp>
        <p:nvSpPr>
          <p:cNvPr id="5" name="TextBox 4"/>
          <p:cNvSpPr txBox="1"/>
          <p:nvPr/>
        </p:nvSpPr>
        <p:spPr>
          <a:xfrm>
            <a:off x="2081730" y="1124348"/>
            <a:ext cx="914400" cy="914400"/>
          </a:xfrm>
          <a:prstGeom prst="rect">
            <a:avLst/>
          </a:prstGeom>
        </p:spPr>
        <p:txBody>
          <a:bodyPr vert="horz" wrap="none" lIns="91440" tIns="45720" rIns="91440" bIns="45720" rtlCol="0" anchor="ctr">
            <a:noAutofit/>
          </a:bodyPr>
          <a:lstStyle/>
          <a:p>
            <a:endParaRPr lang="en-US" sz="2800" dirty="0" smtClean="0"/>
          </a:p>
        </p:txBody>
      </p:sp>
      <p:sp>
        <p:nvSpPr>
          <p:cNvPr id="7" name="TextBox 6"/>
          <p:cNvSpPr txBox="1"/>
          <p:nvPr/>
        </p:nvSpPr>
        <p:spPr>
          <a:xfrm>
            <a:off x="2352355" y="895314"/>
            <a:ext cx="914400" cy="914400"/>
          </a:xfrm>
          <a:prstGeom prst="rect">
            <a:avLst/>
          </a:prstGeom>
        </p:spPr>
        <p:txBody>
          <a:bodyPr vert="horz" wrap="none" lIns="91440" tIns="45720" rIns="91440" bIns="45720" rtlCol="0" anchor="ctr">
            <a:noAutofit/>
          </a:bodyPr>
          <a:lstStyle/>
          <a:p>
            <a:endParaRPr lang="en-US" sz="2800" dirty="0" smtClean="0"/>
          </a:p>
        </p:txBody>
      </p:sp>
      <p:pic>
        <p:nvPicPr>
          <p:cNvPr id="3" name="Picture Placeholder 2" descr="dtpdx.jp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005" b="6005"/>
          <a:stretch>
            <a:fillRect/>
          </a:stretch>
        </p:blipFill>
        <p:spPr/>
      </p:pic>
    </p:spTree>
    <p:extLst>
      <p:ext uri="{BB962C8B-B14F-4D97-AF65-F5344CB8AC3E}">
        <p14:creationId xmlns:p14="http://schemas.microsoft.com/office/powerpoint/2010/main" val="90686774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2"/>
          </p:nvPr>
        </p:nvSpPr>
        <p:spPr/>
        <p:txBody>
          <a:bodyPr/>
          <a:lstStyle/>
          <a:p>
            <a:fld id="{54105720-E786-164F-AE36-9EBC2F8CA2D8}" type="slidenum">
              <a:rPr lang="en-US" smtClean="0"/>
              <a:pPr/>
              <a:t>14</a:t>
            </a:fld>
            <a:endParaRPr lang="en-US" dirty="0"/>
          </a:p>
        </p:txBody>
      </p:sp>
      <p:sp>
        <p:nvSpPr>
          <p:cNvPr id="5" name="Title 4"/>
          <p:cNvSpPr>
            <a:spLocks noGrp="1"/>
          </p:cNvSpPr>
          <p:nvPr>
            <p:ph type="title"/>
          </p:nvPr>
        </p:nvSpPr>
        <p:spPr/>
        <p:txBody>
          <a:bodyPr/>
          <a:lstStyle/>
          <a:p>
            <a:r>
              <a:rPr lang="en-US" dirty="0" smtClean="0"/>
              <a:t>“Redlining”</a:t>
            </a:r>
            <a:endParaRPr lang="en-US" dirty="0"/>
          </a:p>
        </p:txBody>
      </p:sp>
      <p:pic>
        <p:nvPicPr>
          <p:cNvPr id="6" name="Picture Placeholder 5"/>
          <p:cNvPicPr>
            <a:picLocks noGrp="1"/>
          </p:cNvPicPr>
          <p:nvPr>
            <p:ph type="pic" sz="quarter" idx="12"/>
          </p:nvPr>
        </p:nvPicPr>
        <p:blipFill>
          <a:blip r:embed="rId3" cstate="print">
            <a:extLst>
              <a:ext uri="{28A0092B-C50C-407E-A947-70E740481C1C}">
                <a14:useLocalDpi xmlns:a14="http://schemas.microsoft.com/office/drawing/2010/main" val="0"/>
              </a:ext>
            </a:extLst>
          </a:blip>
          <a:srcRect l="-36604" r="-36604"/>
          <a:stretch>
            <a:fillRect/>
          </a:stretch>
        </p:blipFill>
        <p:spPr>
          <a:prstGeom prst="rect">
            <a:avLst/>
          </a:prstGeom>
        </p:spPr>
      </p:pic>
    </p:spTree>
    <p:extLst>
      <p:ext uri="{BB962C8B-B14F-4D97-AF65-F5344CB8AC3E}">
        <p14:creationId xmlns:p14="http://schemas.microsoft.com/office/powerpoint/2010/main" val="765319035"/>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orth_Updated Illustrations-10.jp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0530" r="-50530"/>
          <a:stretch>
            <a:fillRect/>
          </a:stretch>
        </p:blipFill>
        <p:spPr/>
      </p:pic>
      <p:sp>
        <p:nvSpPr>
          <p:cNvPr id="4" name="Slide Number Placeholder 3"/>
          <p:cNvSpPr>
            <a:spLocks noGrp="1"/>
          </p:cNvSpPr>
          <p:nvPr>
            <p:ph type="sldNum" sz="quarter" idx="22"/>
          </p:nvPr>
        </p:nvSpPr>
        <p:spPr/>
        <p:txBody>
          <a:bodyPr/>
          <a:lstStyle/>
          <a:p>
            <a:fld id="{54105720-E786-164F-AE36-9EBC2F8CA2D8}" type="slidenum">
              <a:rPr lang="en-US" smtClean="0"/>
              <a:pPr/>
              <a:t>15</a:t>
            </a:fld>
            <a:endParaRPr lang="en-US" dirty="0"/>
          </a:p>
        </p:txBody>
      </p:sp>
      <p:sp>
        <p:nvSpPr>
          <p:cNvPr id="5" name="Title 4"/>
          <p:cNvSpPr>
            <a:spLocks noGrp="1"/>
          </p:cNvSpPr>
          <p:nvPr>
            <p:ph type="title"/>
          </p:nvPr>
        </p:nvSpPr>
        <p:spPr/>
        <p:txBody>
          <a:bodyPr/>
          <a:lstStyle/>
          <a:p>
            <a:r>
              <a:rPr lang="en-US" dirty="0" smtClean="0"/>
              <a:t>Poor Air Quality</a:t>
            </a:r>
            <a:endParaRPr lang="en-US" dirty="0"/>
          </a:p>
        </p:txBody>
      </p:sp>
    </p:spTree>
    <p:extLst>
      <p:ext uri="{BB962C8B-B14F-4D97-AF65-F5344CB8AC3E}">
        <p14:creationId xmlns:p14="http://schemas.microsoft.com/office/powerpoint/2010/main" val="282197808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Untitled.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632" b="2632"/>
          <a:stretch>
            <a:fillRect/>
          </a:stretch>
        </p:blipFill>
        <p:spPr/>
      </p:pic>
      <p:sp>
        <p:nvSpPr>
          <p:cNvPr id="4" name="Slide Number Placeholder 3"/>
          <p:cNvSpPr>
            <a:spLocks noGrp="1"/>
          </p:cNvSpPr>
          <p:nvPr>
            <p:ph type="sldNum" sz="quarter" idx="22"/>
          </p:nvPr>
        </p:nvSpPr>
        <p:spPr/>
        <p:txBody>
          <a:bodyPr/>
          <a:lstStyle/>
          <a:p>
            <a:fld id="{54105720-E786-164F-AE36-9EBC2F8CA2D8}" type="slidenum">
              <a:rPr lang="en-US" smtClean="0"/>
              <a:pPr/>
              <a:t>16</a:t>
            </a:fld>
            <a:endParaRPr lang="en-US" dirty="0"/>
          </a:p>
        </p:txBody>
      </p:sp>
      <p:sp>
        <p:nvSpPr>
          <p:cNvPr id="5" name="Title 4"/>
          <p:cNvSpPr>
            <a:spLocks noGrp="1"/>
          </p:cNvSpPr>
          <p:nvPr>
            <p:ph type="title"/>
          </p:nvPr>
        </p:nvSpPr>
        <p:spPr/>
        <p:txBody>
          <a:bodyPr/>
          <a:lstStyle/>
          <a:p>
            <a:r>
              <a:rPr lang="en-US" dirty="0" smtClean="0"/>
              <a:t>Equality </a:t>
            </a:r>
            <a:r>
              <a:rPr lang="en-US" dirty="0" err="1" smtClean="0"/>
              <a:t>vs</a:t>
            </a:r>
            <a:r>
              <a:rPr lang="en-US" dirty="0" smtClean="0"/>
              <a:t> Equity</a:t>
            </a:r>
            <a:endParaRPr lang="en-US" dirty="0"/>
          </a:p>
        </p:txBody>
      </p:sp>
    </p:spTree>
    <p:extLst>
      <p:ext uri="{BB962C8B-B14F-4D97-AF65-F5344CB8AC3E}">
        <p14:creationId xmlns:p14="http://schemas.microsoft.com/office/powerpoint/2010/main" val="209915754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3385" y="886978"/>
            <a:ext cx="8172450" cy="614652"/>
          </a:xfrm>
        </p:spPr>
        <p:txBody>
          <a:bodyPr/>
          <a:lstStyle/>
          <a:p>
            <a:pPr algn="ctr"/>
            <a:r>
              <a:rPr lang="en-US" dirty="0" smtClean="0">
                <a:latin typeface="+mn-lt"/>
              </a:rPr>
              <a:t>“Human” Infrastructure</a:t>
            </a:r>
            <a:endParaRPr lang="en-US" dirty="0">
              <a:latin typeface="+mn-lt"/>
            </a:endParaRPr>
          </a:p>
        </p:txBody>
      </p:sp>
      <p:sp>
        <p:nvSpPr>
          <p:cNvPr id="4" name="Slide Number Placeholder 3"/>
          <p:cNvSpPr>
            <a:spLocks noGrp="1"/>
          </p:cNvSpPr>
          <p:nvPr>
            <p:ph type="sldNum" sz="quarter" idx="22"/>
          </p:nvPr>
        </p:nvSpPr>
        <p:spPr/>
        <p:txBody>
          <a:bodyPr/>
          <a:lstStyle/>
          <a:p>
            <a:fld id="{54105720-E786-164F-AE36-9EBC2F8CA2D8}" type="slidenum">
              <a:rPr lang="en-US" smtClean="0"/>
              <a:pPr/>
              <a:t>17</a:t>
            </a:fld>
            <a:endParaRPr lang="en-US" dirty="0"/>
          </a:p>
        </p:txBody>
      </p:sp>
      <p:sp>
        <p:nvSpPr>
          <p:cNvPr id="2" name="TextBox 1">
            <a:extLst>
              <a:ext uri="{FF2B5EF4-FFF2-40B4-BE49-F238E27FC236}">
                <a16:creationId xmlns:a16="http://schemas.microsoft.com/office/drawing/2014/main" xmlns="" id="{F6752A86-D966-0947-B30E-4466176F20F0}"/>
              </a:ext>
            </a:extLst>
          </p:cNvPr>
          <p:cNvSpPr txBox="1"/>
          <p:nvPr/>
        </p:nvSpPr>
        <p:spPr>
          <a:xfrm>
            <a:off x="875899" y="2752825"/>
            <a:ext cx="0" cy="0"/>
          </a:xfrm>
          <a:prstGeom prst="rect">
            <a:avLst/>
          </a:prstGeom>
        </p:spPr>
        <p:txBody>
          <a:bodyPr vert="horz" wrap="none" lIns="91440" tIns="45720" rIns="91440" bIns="45720" rtlCol="0" anchor="ctr">
            <a:noAutofit/>
          </a:bodyPr>
          <a:lstStyle/>
          <a:p>
            <a:endParaRPr lang="en-US" sz="2800" dirty="0"/>
          </a:p>
        </p:txBody>
      </p:sp>
      <p:pic>
        <p:nvPicPr>
          <p:cNvPr id="9" name="Picture 8" descr="Blue Car Icon-2-198-1199-728-15538841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76400"/>
            <a:ext cx="6337736" cy="3848100"/>
          </a:xfrm>
          <a:prstGeom prst="rect">
            <a:avLst/>
          </a:prstGeom>
        </p:spPr>
      </p:pic>
    </p:spTree>
    <p:extLst>
      <p:ext uri="{BB962C8B-B14F-4D97-AF65-F5344CB8AC3E}">
        <p14:creationId xmlns:p14="http://schemas.microsoft.com/office/powerpoint/2010/main" val="1194709079"/>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391" r="22391"/>
          <a:stretch/>
        </p:blipFill>
        <p:spPr>
          <a:xfrm>
            <a:off x="2438400" y="1828800"/>
            <a:ext cx="4040552" cy="3886200"/>
          </a:xfrm>
          <a:prstGeom prst="rect">
            <a:avLst/>
          </a:prstGeom>
        </p:spPr>
      </p:pic>
      <p:sp>
        <p:nvSpPr>
          <p:cNvPr id="5" name="Title 4"/>
          <p:cNvSpPr>
            <a:spLocks noGrp="1"/>
          </p:cNvSpPr>
          <p:nvPr>
            <p:ph type="title"/>
          </p:nvPr>
        </p:nvSpPr>
        <p:spPr/>
        <p:txBody>
          <a:bodyPr/>
          <a:lstStyle/>
          <a:p>
            <a:pPr algn="ctr"/>
            <a:r>
              <a:rPr lang="en-US" dirty="0"/>
              <a:t>Demonstration Projects</a:t>
            </a:r>
          </a:p>
        </p:txBody>
      </p:sp>
      <p:sp>
        <p:nvSpPr>
          <p:cNvPr id="7" name="Slide Number Placeholder 6"/>
          <p:cNvSpPr>
            <a:spLocks noGrp="1"/>
          </p:cNvSpPr>
          <p:nvPr>
            <p:ph type="sldNum" sz="quarter" idx="22"/>
          </p:nvPr>
        </p:nvSpPr>
        <p:spPr/>
        <p:txBody>
          <a:bodyPr/>
          <a:lstStyle/>
          <a:p>
            <a:fld id="{54105720-E786-164F-AE36-9EBC2F8CA2D8}" type="slidenum">
              <a:rPr lang="en-US" smtClean="0"/>
              <a:pPr/>
              <a:t>18</a:t>
            </a:fld>
            <a:endParaRPr lang="en-US" dirty="0"/>
          </a:p>
        </p:txBody>
      </p:sp>
    </p:spTree>
    <p:extLst>
      <p:ext uri="{BB962C8B-B14F-4D97-AF65-F5344CB8AC3E}">
        <p14:creationId xmlns:p14="http://schemas.microsoft.com/office/powerpoint/2010/main" val="406408431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a:xfrm>
            <a:off x="8248650" y="6356350"/>
            <a:ext cx="438150" cy="365125"/>
          </a:xfrm>
        </p:spPr>
        <p:txBody>
          <a:bodyPr/>
          <a:lstStyle/>
          <a:p>
            <a:fld id="{54105720-E786-164F-AE36-9EBC2F8CA2D8}" type="slidenum">
              <a:rPr lang="en-US" smtClean="0"/>
              <a:pPr/>
              <a:t>19</a:t>
            </a:fld>
            <a:endParaRPr lang="en-US" dirty="0"/>
          </a:p>
        </p:txBody>
      </p:sp>
      <p:sp>
        <p:nvSpPr>
          <p:cNvPr id="7" name="Title 6"/>
          <p:cNvSpPr>
            <a:spLocks noGrp="1"/>
          </p:cNvSpPr>
          <p:nvPr>
            <p:ph type="title"/>
          </p:nvPr>
        </p:nvSpPr>
        <p:spPr>
          <a:xfrm>
            <a:off x="495300" y="949037"/>
            <a:ext cx="7810500" cy="533400"/>
          </a:xfrm>
        </p:spPr>
        <p:txBody>
          <a:bodyPr/>
          <a:lstStyle/>
          <a:p>
            <a:pPr algn="ctr"/>
            <a:r>
              <a:rPr lang="en-US" dirty="0"/>
              <a:t>Community Electric Vehicle Project</a:t>
            </a:r>
          </a:p>
        </p:txBody>
      </p:sp>
      <p:pic>
        <p:nvPicPr>
          <p:cNvPr id="18" name="Picture Placeholder 17"/>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99484" y="1821873"/>
            <a:ext cx="8087433" cy="4045527"/>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5980654"/>
            <a:ext cx="1308100" cy="71608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600" y="5947008"/>
            <a:ext cx="1123950" cy="7565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850" y="5876309"/>
            <a:ext cx="2590800" cy="981691"/>
          </a:xfrm>
          <a:prstGeom prst="rect">
            <a:avLst/>
          </a:prstGeom>
        </p:spPr>
      </p:pic>
    </p:spTree>
    <p:extLst>
      <p:ext uri="{BB962C8B-B14F-4D97-AF65-F5344CB8AC3E}">
        <p14:creationId xmlns:p14="http://schemas.microsoft.com/office/powerpoint/2010/main" val="268620203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300" y="1011920"/>
            <a:ext cx="4076700" cy="1807480"/>
          </a:xfrm>
        </p:spPr>
        <p:txBody>
          <a:bodyPr/>
          <a:lstStyle/>
          <a:p>
            <a:r>
              <a:rPr lang="en-US" dirty="0">
                <a:latin typeface="URW Geometric" pitchFamily="2" charset="0"/>
              </a:rPr>
              <a:t>Diversity, Equity and Inclusion </a:t>
            </a:r>
            <a:r>
              <a:rPr lang="en-US" dirty="0" smtClean="0">
                <a:latin typeface="URW Geometric" pitchFamily="2" charset="0"/>
              </a:rPr>
              <a:t>in </a:t>
            </a:r>
            <a:r>
              <a:rPr lang="en-US" dirty="0">
                <a:latin typeface="URW Geometric" pitchFamily="2" charset="0"/>
              </a:rPr>
              <a:t>Electric Transportation</a:t>
            </a:r>
            <a:br>
              <a:rPr lang="en-US" dirty="0">
                <a:latin typeface="URW Geometric" pitchFamily="2" charset="0"/>
              </a:rPr>
            </a:br>
            <a:endParaRPr lang="en-US" dirty="0">
              <a:latin typeface="URW Geometric" pitchFamily="2" charset="0"/>
            </a:endParaRPr>
          </a:p>
        </p:txBody>
      </p:sp>
      <p:sp>
        <p:nvSpPr>
          <p:cNvPr id="4" name="Text Placeholder 3"/>
          <p:cNvSpPr>
            <a:spLocks noGrp="1"/>
          </p:cNvSpPr>
          <p:nvPr>
            <p:ph type="body" sz="quarter" idx="12"/>
          </p:nvPr>
        </p:nvSpPr>
        <p:spPr>
          <a:xfrm>
            <a:off x="495300" y="2674387"/>
            <a:ext cx="4457700" cy="1897613"/>
          </a:xfrm>
        </p:spPr>
        <p:txBody>
          <a:bodyPr>
            <a:normAutofit fontScale="92500" lnSpcReduction="10000"/>
          </a:bodyPr>
          <a:lstStyle/>
          <a:p>
            <a:endParaRPr lang="en-US" dirty="0"/>
          </a:p>
          <a:p>
            <a:endParaRPr lang="en-US" dirty="0"/>
          </a:p>
          <a:p>
            <a:endParaRPr lang="en-US" dirty="0"/>
          </a:p>
          <a:p>
            <a:endParaRPr lang="en-US" sz="2400" dirty="0"/>
          </a:p>
          <a:p>
            <a:r>
              <a:rPr lang="en-US" sz="2400" dirty="0" smtClean="0">
                <a:latin typeface="URW Geometric" pitchFamily="2" charset="0"/>
              </a:rPr>
              <a:t>Sergio Lopez, </a:t>
            </a:r>
            <a:r>
              <a:rPr lang="en-US" sz="2400" dirty="0">
                <a:latin typeface="URW Geometric" pitchFamily="2" charset="0"/>
              </a:rPr>
              <a:t>Program Manager</a:t>
            </a:r>
          </a:p>
          <a:p>
            <a:r>
              <a:rPr lang="en-US" sz="2400" dirty="0" smtClean="0">
                <a:latin typeface="URW Geometric" pitchFamily="2" charset="0"/>
              </a:rPr>
              <a:t>June 2019</a:t>
            </a:r>
            <a:endParaRPr lang="en-US" sz="2400" dirty="0">
              <a:latin typeface="URW Geometric" pitchFamily="2" charset="0"/>
            </a:endParaRPr>
          </a:p>
          <a:p>
            <a:endParaRPr lang="en-US" sz="2400" dirty="0">
              <a:latin typeface="URW Geometric" pitchFamily="2" charset="0"/>
            </a:endParaRPr>
          </a:p>
          <a:p>
            <a:endParaRPr lang="en-US" dirty="0"/>
          </a:p>
        </p:txBody>
      </p:sp>
    </p:spTree>
    <p:extLst>
      <p:ext uri="{BB962C8B-B14F-4D97-AF65-F5344CB8AC3E}">
        <p14:creationId xmlns:p14="http://schemas.microsoft.com/office/powerpoint/2010/main" val="352527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152400"/>
            <a:ext cx="3657600" cy="6569075"/>
          </a:xfrm>
        </p:spPr>
        <p:txBody>
          <a:bodyPr>
            <a:normAutofit/>
          </a:bodyPr>
          <a:lstStyle/>
          <a:p>
            <a:r>
              <a:rPr lang="en-US" sz="4000" dirty="0" smtClean="0">
                <a:latin typeface="URW Geometric Regular"/>
                <a:ea typeface="URW Geometric Extra Bold" charset="0"/>
                <a:cs typeface="URW Geometric Regular"/>
              </a:rPr>
              <a:t>Cully</a:t>
            </a:r>
          </a:p>
          <a:p>
            <a:pPr marL="285750" indent="-285750" algn="l">
              <a:buFont typeface="Arial" charset="0"/>
              <a:buChar char="•"/>
            </a:pPr>
            <a:r>
              <a:rPr lang="en-US" sz="2000" b="1" dirty="0" smtClean="0">
                <a:solidFill>
                  <a:schemeClr val="accent6">
                    <a:lumMod val="50000"/>
                  </a:schemeClr>
                </a:solidFill>
                <a:latin typeface="URW Geometric Regular"/>
                <a:ea typeface="URW Geometric" charset="0"/>
                <a:cs typeface="URW Geometric Regular"/>
              </a:rPr>
              <a:t>Most diverse census tract in Oregon</a:t>
            </a:r>
          </a:p>
          <a:p>
            <a:pPr marL="285750" indent="-285750" algn="l">
              <a:buFont typeface="Arial" charset="0"/>
              <a:buChar char="•"/>
            </a:pPr>
            <a:r>
              <a:rPr lang="en-US" sz="2000" b="1" dirty="0" smtClean="0">
                <a:solidFill>
                  <a:schemeClr val="accent6">
                    <a:lumMod val="50000"/>
                  </a:schemeClr>
                </a:solidFill>
                <a:latin typeface="URW Geometric Regular"/>
                <a:ea typeface="URW Geometric" charset="0"/>
                <a:cs typeface="URW Geometric Regular"/>
              </a:rPr>
              <a:t>43% of residents are renters</a:t>
            </a:r>
          </a:p>
          <a:p>
            <a:pPr marL="285750" indent="-285750" algn="l">
              <a:buFont typeface="Arial" charset="0"/>
              <a:buChar char="•"/>
            </a:pPr>
            <a:r>
              <a:rPr lang="en-US" sz="2000" b="1" dirty="0" smtClean="0">
                <a:solidFill>
                  <a:schemeClr val="accent6">
                    <a:lumMod val="50000"/>
                  </a:schemeClr>
                </a:solidFill>
                <a:latin typeface="URW Geometric Regular"/>
                <a:ea typeface="URW Geometric" charset="0"/>
                <a:cs typeface="URW Geometric Regular"/>
              </a:rPr>
              <a:t>85% of Cully students qualify for free or reduced lunch</a:t>
            </a:r>
          </a:p>
          <a:p>
            <a:pPr marL="285750" indent="-285750" algn="l">
              <a:buFont typeface="Arial" charset="0"/>
              <a:buChar char="•"/>
            </a:pPr>
            <a:r>
              <a:rPr lang="en-US" sz="2000" b="1" dirty="0" smtClean="0">
                <a:solidFill>
                  <a:schemeClr val="accent6">
                    <a:lumMod val="50000"/>
                  </a:schemeClr>
                </a:solidFill>
                <a:latin typeface="URW Geometric Regular"/>
                <a:ea typeface="URW Geometric" charset="0"/>
                <a:cs typeface="URW Geometric Regular"/>
              </a:rPr>
              <a:t>Limited transit and transportation options (redlined by </a:t>
            </a:r>
            <a:r>
              <a:rPr lang="en-US" sz="2000" b="1" dirty="0" err="1" smtClean="0">
                <a:solidFill>
                  <a:schemeClr val="accent6">
                    <a:lumMod val="50000"/>
                  </a:schemeClr>
                </a:solidFill>
                <a:latin typeface="URW Geometric Regular"/>
                <a:ea typeface="URW Geometric" charset="0"/>
                <a:cs typeface="URW Geometric Regular"/>
              </a:rPr>
              <a:t>Getaround</a:t>
            </a:r>
            <a:r>
              <a:rPr lang="en-US" sz="2000" b="1" dirty="0" smtClean="0">
                <a:solidFill>
                  <a:schemeClr val="accent6">
                    <a:lumMod val="50000"/>
                  </a:schemeClr>
                </a:solidFill>
                <a:latin typeface="URW Geometric Regular"/>
                <a:ea typeface="URW Geometric" charset="0"/>
                <a:cs typeface="URW Geometric Regular"/>
              </a:rPr>
              <a:t>)</a:t>
            </a:r>
          </a:p>
          <a:p>
            <a:pPr marL="285750" indent="-285750" algn="l">
              <a:buFont typeface="Arial" charset="0"/>
              <a:buChar char="•"/>
            </a:pPr>
            <a:r>
              <a:rPr lang="en-US" sz="2000" b="1" dirty="0" smtClean="0">
                <a:solidFill>
                  <a:schemeClr val="accent6">
                    <a:lumMod val="50000"/>
                  </a:schemeClr>
                </a:solidFill>
                <a:latin typeface="URW Geometric Regular"/>
                <a:ea typeface="URW Geometric" charset="0"/>
                <a:cs typeface="URW Geometric Regular"/>
              </a:rPr>
              <a:t>Adjacent to rail lines, industrial yards, and the airport</a:t>
            </a:r>
          </a:p>
          <a:p>
            <a:pPr marL="285750" indent="-285750" algn="l">
              <a:buFont typeface="Arial" charset="0"/>
              <a:buChar char="•"/>
            </a:pPr>
            <a:endParaRPr lang="en-US" b="1" dirty="0"/>
          </a:p>
        </p:txBody>
      </p:sp>
      <p:sp>
        <p:nvSpPr>
          <p:cNvPr id="5" name="Slide Number Placeholder 4"/>
          <p:cNvSpPr>
            <a:spLocks noGrp="1"/>
          </p:cNvSpPr>
          <p:nvPr>
            <p:ph type="sldNum" sz="quarter" idx="12"/>
          </p:nvPr>
        </p:nvSpPr>
        <p:spPr/>
        <p:txBody>
          <a:bodyPr/>
          <a:lstStyle/>
          <a:p>
            <a:fld id="{F97E90BC-3E01-194C-9872-353DEFD0F63D}" type="slidenum">
              <a:rPr lang="en-US" smtClean="0"/>
              <a:t>20</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759" r="5896"/>
          <a:stretch/>
        </p:blipFill>
        <p:spPr>
          <a:xfrm>
            <a:off x="3810000" y="0"/>
            <a:ext cx="5334000" cy="6858000"/>
          </a:xfrm>
          <a:prstGeom prst="rect">
            <a:avLst/>
          </a:prstGeom>
        </p:spPr>
      </p:pic>
    </p:spTree>
    <p:extLst>
      <p:ext uri="{BB962C8B-B14F-4D97-AF65-F5344CB8AC3E}">
        <p14:creationId xmlns:p14="http://schemas.microsoft.com/office/powerpoint/2010/main" val="4024710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a:xfrm>
            <a:off x="8248650" y="6356350"/>
            <a:ext cx="438150" cy="365125"/>
          </a:xfrm>
        </p:spPr>
        <p:txBody>
          <a:bodyPr/>
          <a:lstStyle/>
          <a:p>
            <a:fld id="{54105720-E786-164F-AE36-9EBC2F8CA2D8}" type="slidenum">
              <a:rPr lang="en-US" smtClean="0"/>
              <a:pPr/>
              <a:t>21</a:t>
            </a:fld>
            <a:endParaRPr lang="en-US" dirty="0"/>
          </a:p>
        </p:txBody>
      </p:sp>
      <p:sp>
        <p:nvSpPr>
          <p:cNvPr id="7" name="Title 6"/>
          <p:cNvSpPr>
            <a:spLocks noGrp="1"/>
          </p:cNvSpPr>
          <p:nvPr>
            <p:ph type="title"/>
          </p:nvPr>
        </p:nvSpPr>
        <p:spPr>
          <a:xfrm>
            <a:off x="495300" y="949037"/>
            <a:ext cx="7810500" cy="533400"/>
          </a:xfrm>
        </p:spPr>
        <p:txBody>
          <a:bodyPr/>
          <a:lstStyle/>
          <a:p>
            <a:pPr algn="ctr"/>
            <a:r>
              <a:rPr lang="en-US" dirty="0"/>
              <a:t>Community E-Bike Project</a:t>
            </a:r>
          </a:p>
        </p:txBody>
      </p:sp>
      <p:pic>
        <p:nvPicPr>
          <p:cNvPr id="10" name="Picture Placeholder 9" descr="File_000 (2).jpe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7161" b="17161"/>
          <a:stretch>
            <a:fillRect/>
          </a:stretch>
        </p:blipFill>
        <p:spPr>
          <a:prstGeom prst="rect">
            <a:avLst/>
          </a:prstGeom>
        </p:spPr>
      </p:pic>
    </p:spTree>
    <p:extLst>
      <p:ext uri="{BB962C8B-B14F-4D97-AF65-F5344CB8AC3E}">
        <p14:creationId xmlns:p14="http://schemas.microsoft.com/office/powerpoint/2010/main" val="2844021525"/>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6667"/>
          <a:stretch/>
        </p:blipFill>
        <p:spPr>
          <a:xfrm>
            <a:off x="0" y="0"/>
            <a:ext cx="9144000" cy="5715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69" y="5737949"/>
            <a:ext cx="2667000" cy="10934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496" y="5807075"/>
            <a:ext cx="2127358" cy="105658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3354" y="5801131"/>
            <a:ext cx="1018646" cy="103028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7598" y="5724756"/>
            <a:ext cx="1275444" cy="1133244"/>
          </a:xfrm>
          <a:prstGeom prst="rect">
            <a:avLst/>
          </a:prstGeom>
        </p:spPr>
      </p:pic>
    </p:spTree>
    <p:extLst>
      <p:ext uri="{BB962C8B-B14F-4D97-AF65-F5344CB8AC3E}">
        <p14:creationId xmlns:p14="http://schemas.microsoft.com/office/powerpoint/2010/main" val="2545526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5"/>
          </p:nvPr>
        </p:nvSpPr>
        <p:spPr/>
        <p:txBody>
          <a:bodyPr/>
          <a:lstStyle/>
          <a:p>
            <a:endParaRPr lang="en-US"/>
          </a:p>
        </p:txBody>
      </p:sp>
      <p:sp>
        <p:nvSpPr>
          <p:cNvPr id="6" name="Slide Number Placeholder 5"/>
          <p:cNvSpPr>
            <a:spLocks noGrp="1"/>
          </p:cNvSpPr>
          <p:nvPr>
            <p:ph type="sldNum" sz="quarter" idx="7"/>
          </p:nvPr>
        </p:nvSpPr>
        <p:spPr/>
        <p:txBody>
          <a:bodyPr/>
          <a:lstStyle/>
          <a:p>
            <a:pPr marL="50800">
              <a:lnSpc>
                <a:spcPct val="100000"/>
              </a:lnSpc>
            </a:pPr>
            <a:fld id="{81D60167-4931-47E6-BA6A-407CBD079E47}" type="slidenum">
              <a:rPr lang="uk-UA" smtClean="0"/>
              <a:t>23</a:t>
            </a:fld>
            <a:endParaRPr lang="uk-UA" dirty="0"/>
          </a:p>
        </p:txBody>
      </p:sp>
      <p:pic>
        <p:nvPicPr>
          <p:cNvPr id="13" name="Picture 12" descr="Screen Shot 2018-07-26 at 10.00.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1000"/>
            <a:ext cx="8521700" cy="5105400"/>
          </a:xfrm>
          <a:prstGeom prst="rect">
            <a:avLst/>
          </a:prstGeom>
        </p:spPr>
      </p:pic>
    </p:spTree>
    <p:extLst>
      <p:ext uri="{BB962C8B-B14F-4D97-AF65-F5344CB8AC3E}">
        <p14:creationId xmlns:p14="http://schemas.microsoft.com/office/powerpoint/2010/main" val="15569882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2"/>
          </p:nvPr>
        </p:nvSpPr>
        <p:spPr/>
        <p:txBody>
          <a:bodyPr/>
          <a:lstStyle/>
          <a:p>
            <a:fld id="{54105720-E786-164F-AE36-9EBC2F8CA2D8}" type="slidenum">
              <a:rPr lang="en-US" smtClean="0"/>
              <a:pPr/>
              <a:t>24</a:t>
            </a:fld>
            <a:endParaRPr lang="en-US" dirty="0"/>
          </a:p>
        </p:txBody>
      </p:sp>
      <p:pic>
        <p:nvPicPr>
          <p:cNvPr id="6" name="Picture Placeholder 5" descr="20170701_115914.jpg"/>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7095" r="-7095"/>
          <a:stretch>
            <a:fillRect/>
          </a:stretch>
        </p:blipFill>
        <p:spPr>
          <a:xfrm>
            <a:off x="457200" y="1219200"/>
            <a:ext cx="8210100" cy="4045527"/>
          </a:xfrm>
          <a:prstGeom prst="rect">
            <a:avLst/>
          </a:prstGeom>
        </p:spPr>
      </p:pic>
    </p:spTree>
    <p:extLst>
      <p:ext uri="{BB962C8B-B14F-4D97-AF65-F5344CB8AC3E}">
        <p14:creationId xmlns:p14="http://schemas.microsoft.com/office/powerpoint/2010/main" val="245747504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22"/>
          </p:nvPr>
        </p:nvSpPr>
        <p:spPr/>
        <p:txBody>
          <a:bodyPr/>
          <a:lstStyle/>
          <a:p>
            <a:fld id="{54105720-E786-164F-AE36-9EBC2F8CA2D8}" type="slidenum">
              <a:rPr lang="en-US" smtClean="0"/>
              <a:pPr/>
              <a:t>25</a:t>
            </a:fld>
            <a:endParaRPr lang="en-US" dirty="0"/>
          </a:p>
        </p:txBody>
      </p:sp>
      <p:pic>
        <p:nvPicPr>
          <p:cNvPr id="8" name="Picture 7" descr="19_SBS_GoForth_Banner_14ftx8ft_Outlined_R3.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838200"/>
            <a:ext cx="8527661" cy="4915946"/>
          </a:xfrm>
          <a:prstGeom prst="rect">
            <a:avLst/>
          </a:prstGeom>
        </p:spPr>
      </p:pic>
    </p:spTree>
    <p:extLst>
      <p:ext uri="{BB962C8B-B14F-4D97-AF65-F5344CB8AC3E}">
        <p14:creationId xmlns:p14="http://schemas.microsoft.com/office/powerpoint/2010/main" val="19135349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E2CB28-63C9-C54F-A9D9-DC97D8FD4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447800"/>
            <a:ext cx="6433183" cy="4324192"/>
          </a:xfrm>
          <a:prstGeom prst="rect">
            <a:avLst/>
          </a:prstGeom>
        </p:spPr>
      </p:pic>
    </p:spTree>
    <p:extLst>
      <p:ext uri="{BB962C8B-B14F-4D97-AF65-F5344CB8AC3E}">
        <p14:creationId xmlns:p14="http://schemas.microsoft.com/office/powerpoint/2010/main" val="156960951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noAutofit/>
          </a:bodyPr>
          <a:lstStyle/>
          <a:p>
            <a:r>
              <a:rPr lang="en-US" sz="2400" b="1" dirty="0" smtClean="0">
                <a:latin typeface="+mn-lt"/>
                <a:ea typeface="URW Geometric Extra Bold" charset="0"/>
                <a:cs typeface="URW Geometric Extra Bold" charset="0"/>
              </a:rPr>
              <a:t>Sergio Lopez</a:t>
            </a:r>
            <a:endParaRPr lang="en-US" sz="2400" b="1" dirty="0">
              <a:latin typeface="+mn-lt"/>
              <a:ea typeface="URW Geometric Extra Bold" charset="0"/>
              <a:cs typeface="URW Geometric Extra Bold" charset="0"/>
            </a:endParaRPr>
          </a:p>
          <a:p>
            <a:r>
              <a:rPr lang="en-US" sz="2400" b="1" dirty="0" smtClean="0">
                <a:latin typeface="+mn-lt"/>
                <a:ea typeface="URW Geometric Extra Bold" charset="0"/>
                <a:cs typeface="URW Geometric Extra Bold" charset="0"/>
                <a:hlinkClick r:id="rId3"/>
              </a:rPr>
              <a:t>sergiol@forthmobility.org</a:t>
            </a:r>
            <a:endParaRPr lang="en-US" sz="2400" b="1" dirty="0" smtClean="0">
              <a:latin typeface="+mn-lt"/>
              <a:ea typeface="URW Geometric Extra Bold" charset="0"/>
              <a:cs typeface="URW Geometric Extra Bold" charset="0"/>
            </a:endParaRPr>
          </a:p>
          <a:p>
            <a:endParaRPr lang="en-US" sz="2400" b="1" dirty="0">
              <a:latin typeface="+mn-lt"/>
              <a:ea typeface="URW Geometric Extra Bold" charset="0"/>
              <a:cs typeface="URW Geometric Extra Bold" charset="0"/>
            </a:endParaRPr>
          </a:p>
          <a:p>
            <a:r>
              <a:rPr lang="en-US" sz="2400" b="1" dirty="0">
                <a:latin typeface="+mn-lt"/>
                <a:ea typeface="URW Geometric Extra Bold" charset="0"/>
                <a:cs typeface="URW Geometric Extra Bold" charset="0"/>
                <a:hlinkClick r:id="rId4"/>
              </a:rPr>
              <a:t>www.forthmobility.org</a:t>
            </a:r>
            <a:endParaRPr lang="en-US" sz="2400" b="1" dirty="0">
              <a:latin typeface="+mn-lt"/>
              <a:ea typeface="URW Geometric Extra Bold" charset="0"/>
              <a:cs typeface="URW Geometric Extra Bold" charset="0"/>
            </a:endParaRPr>
          </a:p>
          <a:p>
            <a:endParaRPr lang="en-US" sz="2400" b="1" dirty="0">
              <a:latin typeface="URW Geometric Extra Bold" charset="0"/>
              <a:ea typeface="URW Geometric Extra Bold" charset="0"/>
              <a:cs typeface="URW Geometric Extra Bold" charset="0"/>
            </a:endParaRPr>
          </a:p>
        </p:txBody>
      </p:sp>
      <p:sp>
        <p:nvSpPr>
          <p:cNvPr id="7" name="Title 6"/>
          <p:cNvSpPr>
            <a:spLocks noGrp="1"/>
          </p:cNvSpPr>
          <p:nvPr>
            <p:ph type="title"/>
          </p:nvPr>
        </p:nvSpPr>
        <p:spPr/>
        <p:txBody>
          <a:bodyPr/>
          <a:lstStyle/>
          <a:p>
            <a:r>
              <a:rPr lang="en-US" sz="4400" b="1" dirty="0" smtClean="0">
                <a:ea typeface="URW Geometric Heavy" charset="0"/>
                <a:cs typeface="URW Geometric Heavy" charset="0"/>
              </a:rPr>
              <a:t>Thank you!</a:t>
            </a:r>
            <a:endParaRPr lang="en-US" sz="4400" b="1" dirty="0">
              <a:ea typeface="URW Geometric Heavy" charset="0"/>
              <a:cs typeface="URW Geometric Heavy" charset="0"/>
            </a:endParaRPr>
          </a:p>
        </p:txBody>
      </p:sp>
      <p:sp>
        <p:nvSpPr>
          <p:cNvPr id="6" name="Slide Number Placeholder 5"/>
          <p:cNvSpPr>
            <a:spLocks noGrp="1"/>
          </p:cNvSpPr>
          <p:nvPr>
            <p:ph type="sldNum" sz="quarter" idx="4294967295"/>
          </p:nvPr>
        </p:nvSpPr>
        <p:spPr>
          <a:xfrm>
            <a:off x="8382000" y="6356350"/>
            <a:ext cx="438150" cy="365125"/>
          </a:xfrm>
        </p:spPr>
        <p:txBody>
          <a:bodyPr/>
          <a:lstStyle/>
          <a:p>
            <a:fld id="{54105720-E786-164F-AE36-9EBC2F8CA2D8}" type="slidenum">
              <a:rPr lang="en-US" b="0" smtClean="0">
                <a:latin typeface="URW Geometric Medium" charset="0"/>
                <a:ea typeface="URW Geometric Medium" charset="0"/>
                <a:cs typeface="URW Geometric Medium" charset="0"/>
              </a:rPr>
              <a:pPr/>
              <a:t>27</a:t>
            </a:fld>
            <a:endParaRPr lang="en-US" b="0" dirty="0">
              <a:latin typeface="URW Geometric Medium" charset="0"/>
              <a:ea typeface="URW Geometric Medium" charset="0"/>
              <a:cs typeface="URW Geometric Medium" charset="0"/>
            </a:endParaRPr>
          </a:p>
        </p:txBody>
      </p:sp>
      <p:sp>
        <p:nvSpPr>
          <p:cNvPr id="2" name="TextBox 1">
            <a:extLst>
              <a:ext uri="{FF2B5EF4-FFF2-40B4-BE49-F238E27FC236}">
                <a16:creationId xmlns:a16="http://schemas.microsoft.com/office/drawing/2014/main" xmlns="" id="{F538DB10-1C7C-924E-B095-25269045E74D}"/>
              </a:ext>
            </a:extLst>
          </p:cNvPr>
          <p:cNvSpPr txBox="1"/>
          <p:nvPr/>
        </p:nvSpPr>
        <p:spPr>
          <a:xfrm>
            <a:off x="3757613" y="3843338"/>
            <a:ext cx="0" cy="0"/>
          </a:xfrm>
          <a:prstGeom prst="rect">
            <a:avLst/>
          </a:prstGeom>
        </p:spPr>
        <p:txBody>
          <a:bodyPr vert="horz" wrap="none" lIns="91440" tIns="45720" rIns="91440" bIns="45720" rtlCol="0" anchor="ctr">
            <a:noAutofit/>
          </a:bodyPr>
          <a:lstStyle/>
          <a:p>
            <a:endParaRPr lang="en-US" sz="2800" dirty="0"/>
          </a:p>
        </p:txBody>
      </p:sp>
    </p:spTree>
    <p:extLst>
      <p:ext uri="{BB962C8B-B14F-4D97-AF65-F5344CB8AC3E}">
        <p14:creationId xmlns:p14="http://schemas.microsoft.com/office/powerpoint/2010/main" val="256023579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4"/>
          </p:nvPr>
        </p:nvSpPr>
        <p:spPr>
          <a:xfrm>
            <a:off x="438150" y="2030295"/>
            <a:ext cx="7991026" cy="4246529"/>
          </a:xfrm>
        </p:spPr>
        <p:txBody>
          <a:bodyPr/>
          <a:lstStyle/>
          <a:p>
            <a:pPr marL="342900" indent="-342900">
              <a:buFont typeface="Arial" charset="0"/>
              <a:buChar char="•"/>
            </a:pPr>
            <a:r>
              <a:rPr lang="en-US" sz="2400" b="0" dirty="0">
                <a:latin typeface="URW Geometric" pitchFamily="2" charset="0"/>
              </a:rPr>
              <a:t>Forth is a nonprofit trade association and advocate for electric, shared, and smart mobility. Through innovation, demonstration projects, advocacy and engagement, we are advancing electric, smart, and shared transportation in the Pacific Northwest and beyond</a:t>
            </a:r>
          </a:p>
          <a:p>
            <a:pPr marL="342900" indent="-342900">
              <a:buFont typeface="Arial" charset="0"/>
              <a:buChar char="•"/>
            </a:pPr>
            <a:endParaRPr lang="en-US" sz="2400" b="0" dirty="0">
              <a:latin typeface="URW Geometric" pitchFamily="2" charset="0"/>
            </a:endParaRPr>
          </a:p>
          <a:p>
            <a:endParaRPr lang="en-US" sz="2400" b="0" dirty="0">
              <a:latin typeface="URW Geometric" pitchFamily="2" charset="0"/>
            </a:endParaRPr>
          </a:p>
          <a:p>
            <a:pPr marL="342900" indent="-342900">
              <a:buFont typeface="Arial" charset="0"/>
              <a:buChar char="•"/>
            </a:pPr>
            <a:r>
              <a:rPr lang="en-US" sz="2400" b="0" dirty="0">
                <a:latin typeface="URW Geometric" pitchFamily="2" charset="0"/>
              </a:rPr>
              <a:t>Based in Portland, Oregon we have over 160 member companies and organizations, including many global automakers, utilities, and local governments</a:t>
            </a:r>
          </a:p>
        </p:txBody>
      </p:sp>
      <p:sp>
        <p:nvSpPr>
          <p:cNvPr id="4" name="Title 3"/>
          <p:cNvSpPr>
            <a:spLocks noGrp="1"/>
          </p:cNvSpPr>
          <p:nvPr>
            <p:ph type="title"/>
          </p:nvPr>
        </p:nvSpPr>
        <p:spPr>
          <a:xfrm>
            <a:off x="438150" y="949175"/>
            <a:ext cx="8172450" cy="533400"/>
          </a:xfrm>
        </p:spPr>
        <p:txBody>
          <a:bodyPr/>
          <a:lstStyle/>
          <a:p>
            <a:r>
              <a:rPr lang="en-US" dirty="0">
                <a:latin typeface="URW Geometric" pitchFamily="2" charset="0"/>
                <a:ea typeface="URW Geometric Heavy" charset="0"/>
                <a:cs typeface="URW Geometric Heavy" charset="0"/>
              </a:rPr>
              <a:t>Who we are:</a:t>
            </a:r>
          </a:p>
        </p:txBody>
      </p:sp>
      <p:sp>
        <p:nvSpPr>
          <p:cNvPr id="5" name="Footer Placeholder 4"/>
          <p:cNvSpPr>
            <a:spLocks noGrp="1"/>
          </p:cNvSpPr>
          <p:nvPr>
            <p:ph type="ftr" sz="quarter" idx="21"/>
          </p:nvPr>
        </p:nvSpPr>
        <p:spPr>
          <a:xfrm>
            <a:off x="581023" y="6356350"/>
            <a:ext cx="7419977" cy="365125"/>
          </a:xfrm>
        </p:spPr>
        <p:txBody>
          <a:bodyPr/>
          <a:lstStyle/>
          <a:p>
            <a:r>
              <a:rPr lang="en-US" sz="1100">
                <a:latin typeface="URW Geometric" charset="0"/>
                <a:ea typeface="URW Geometric" charset="0"/>
                <a:cs typeface="URW Geometric" charset="0"/>
              </a:rPr>
              <a:t>June 2019  |   Forth</a:t>
            </a:r>
            <a:endParaRPr lang="en-US" sz="1100" dirty="0">
              <a:latin typeface="URW Geometric" charset="0"/>
              <a:ea typeface="URW Geometric" charset="0"/>
              <a:cs typeface="URW Geometric" charset="0"/>
            </a:endParaRPr>
          </a:p>
        </p:txBody>
      </p:sp>
      <p:sp>
        <p:nvSpPr>
          <p:cNvPr id="6" name="Slide Number Placeholder 5"/>
          <p:cNvSpPr>
            <a:spLocks noGrp="1"/>
          </p:cNvSpPr>
          <p:nvPr>
            <p:ph type="sldNum" sz="quarter" idx="22"/>
          </p:nvPr>
        </p:nvSpPr>
        <p:spPr>
          <a:xfrm>
            <a:off x="8210101" y="6356349"/>
            <a:ext cx="438150" cy="365125"/>
          </a:xfrm>
        </p:spPr>
        <p:txBody>
          <a:bodyPr/>
          <a:lstStyle/>
          <a:p>
            <a:fld id="{54105720-E786-164F-AE36-9EBC2F8CA2D8}" type="slidenum">
              <a:rPr lang="en-US" sz="1100" smtClean="0">
                <a:latin typeface="URW Geometric" charset="0"/>
                <a:ea typeface="URW Geometric" charset="0"/>
                <a:cs typeface="URW Geometric" charset="0"/>
              </a:rPr>
              <a:pPr/>
              <a:t>3</a:t>
            </a:fld>
            <a:endParaRPr lang="en-US" sz="1100" dirty="0">
              <a:latin typeface="URW Geometric" charset="0"/>
              <a:ea typeface="URW Geometric" charset="0"/>
              <a:cs typeface="URW Geometric"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555" y="885381"/>
            <a:ext cx="4218621" cy="984076"/>
          </a:xfrm>
          <a:prstGeom prst="rect">
            <a:avLst/>
          </a:prstGeom>
        </p:spPr>
      </p:pic>
    </p:spTree>
    <p:extLst>
      <p:ext uri="{BB962C8B-B14F-4D97-AF65-F5344CB8AC3E}">
        <p14:creationId xmlns:p14="http://schemas.microsoft.com/office/powerpoint/2010/main" val="2368936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1808"/>
          <a:stretch/>
        </p:blipFill>
        <p:spPr>
          <a:xfrm>
            <a:off x="3200400" y="0"/>
            <a:ext cx="5981701" cy="6858000"/>
          </a:xfrm>
          <a:prstGeom prst="rect">
            <a:avLst/>
          </a:prstGeom>
        </p:spPr>
      </p:pic>
      <p:sp>
        <p:nvSpPr>
          <p:cNvPr id="2" name="Text Placeholder 1"/>
          <p:cNvSpPr>
            <a:spLocks noGrp="1"/>
          </p:cNvSpPr>
          <p:nvPr>
            <p:ph type="body" sz="quarter" idx="4294967295"/>
          </p:nvPr>
        </p:nvSpPr>
        <p:spPr>
          <a:xfrm>
            <a:off x="76199" y="2895600"/>
            <a:ext cx="3085325" cy="3733800"/>
          </a:xfrm>
        </p:spPr>
        <p:txBody>
          <a:bodyPr>
            <a:noAutofit/>
          </a:bodyPr>
          <a:lstStyle/>
          <a:p>
            <a:r>
              <a:rPr lang="en-US" sz="2200" dirty="0">
                <a:solidFill>
                  <a:schemeClr val="bg1"/>
                </a:solidFill>
                <a:latin typeface="URW Geometric" pitchFamily="2" charset="0"/>
              </a:rPr>
              <a:t>Industry growth and development</a:t>
            </a:r>
            <a:br>
              <a:rPr lang="en-US" sz="2200" dirty="0">
                <a:solidFill>
                  <a:schemeClr val="bg1"/>
                </a:solidFill>
                <a:latin typeface="URW Geometric" pitchFamily="2" charset="0"/>
              </a:rPr>
            </a:br>
            <a:endParaRPr lang="en-US" sz="2200" dirty="0">
              <a:solidFill>
                <a:schemeClr val="bg1"/>
              </a:solidFill>
              <a:latin typeface="URW Geometric" pitchFamily="2" charset="0"/>
            </a:endParaRPr>
          </a:p>
          <a:p>
            <a:r>
              <a:rPr lang="en-US" sz="2200" dirty="0">
                <a:solidFill>
                  <a:schemeClr val="bg1"/>
                </a:solidFill>
                <a:latin typeface="URW Geometric" pitchFamily="2" charset="0"/>
              </a:rPr>
              <a:t>Policy advocacy</a:t>
            </a:r>
            <a:br>
              <a:rPr lang="en-US" sz="2200" dirty="0">
                <a:solidFill>
                  <a:schemeClr val="bg1"/>
                </a:solidFill>
                <a:latin typeface="URW Geometric" pitchFamily="2" charset="0"/>
              </a:rPr>
            </a:br>
            <a:endParaRPr lang="en-US" sz="2200" dirty="0">
              <a:solidFill>
                <a:schemeClr val="bg1"/>
              </a:solidFill>
              <a:latin typeface="URW Geometric" pitchFamily="2" charset="0"/>
            </a:endParaRPr>
          </a:p>
          <a:p>
            <a:r>
              <a:rPr lang="en-US" sz="2200" dirty="0">
                <a:solidFill>
                  <a:schemeClr val="bg1"/>
                </a:solidFill>
                <a:latin typeface="URW Geometric" pitchFamily="2" charset="0"/>
              </a:rPr>
              <a:t>Direct consumer engagement</a:t>
            </a:r>
            <a:r>
              <a:rPr lang="en-US" sz="2200" dirty="0">
                <a:solidFill>
                  <a:schemeClr val="accent2"/>
                </a:solidFill>
                <a:latin typeface="URW Geometric" pitchFamily="2" charset="0"/>
              </a:rPr>
              <a:t/>
            </a:r>
            <a:br>
              <a:rPr lang="en-US" sz="2200" dirty="0">
                <a:solidFill>
                  <a:schemeClr val="accent2"/>
                </a:solidFill>
                <a:latin typeface="URW Geometric" pitchFamily="2" charset="0"/>
              </a:rPr>
            </a:br>
            <a:endParaRPr lang="en-US" sz="2200" dirty="0">
              <a:solidFill>
                <a:schemeClr val="accent2"/>
              </a:solidFill>
              <a:latin typeface="URW Geometric" pitchFamily="2" charset="0"/>
            </a:endParaRPr>
          </a:p>
          <a:p>
            <a:r>
              <a:rPr lang="en-US" sz="2200" dirty="0">
                <a:solidFill>
                  <a:schemeClr val="bg1"/>
                </a:solidFill>
                <a:latin typeface="URW Geometric" pitchFamily="2" charset="0"/>
              </a:rPr>
              <a:t>Demonstration and pilot projects</a:t>
            </a:r>
          </a:p>
        </p:txBody>
      </p:sp>
      <p:sp>
        <p:nvSpPr>
          <p:cNvPr id="4" name="Title 3"/>
          <p:cNvSpPr>
            <a:spLocks noGrp="1"/>
          </p:cNvSpPr>
          <p:nvPr>
            <p:ph type="title"/>
          </p:nvPr>
        </p:nvSpPr>
        <p:spPr>
          <a:xfrm>
            <a:off x="76200" y="609600"/>
            <a:ext cx="2971799" cy="1676400"/>
          </a:xfrm>
        </p:spPr>
        <p:txBody>
          <a:bodyPr/>
          <a:lstStyle/>
          <a:p>
            <a:r>
              <a:rPr lang="en-US" sz="2900" dirty="0">
                <a:solidFill>
                  <a:schemeClr val="bg1"/>
                </a:solidFill>
                <a:latin typeface="URW Geometric" pitchFamily="2" charset="0"/>
              </a:rPr>
              <a:t>We Are Active In </a:t>
            </a:r>
            <a:br>
              <a:rPr lang="en-US" sz="2900" dirty="0">
                <a:solidFill>
                  <a:schemeClr val="bg1"/>
                </a:solidFill>
                <a:latin typeface="URW Geometric" pitchFamily="2" charset="0"/>
              </a:rPr>
            </a:br>
            <a:r>
              <a:rPr lang="en-US" sz="2900" dirty="0">
                <a:solidFill>
                  <a:schemeClr val="bg1"/>
                </a:solidFill>
                <a:latin typeface="URW Geometric" pitchFamily="2" charset="0"/>
              </a:rPr>
              <a:t>Four Main Areas</a:t>
            </a:r>
          </a:p>
        </p:txBody>
      </p:sp>
      <p:sp>
        <p:nvSpPr>
          <p:cNvPr id="6" name="TextBox 5"/>
          <p:cNvSpPr txBox="1"/>
          <p:nvPr/>
        </p:nvSpPr>
        <p:spPr>
          <a:xfrm>
            <a:off x="8530683" y="7504771"/>
            <a:ext cx="914400" cy="914400"/>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7FA3"/>
              </a:solidFill>
              <a:effectLst/>
              <a:uLnTx/>
              <a:uFillTx/>
              <a:latin typeface="URW Geometric" pitchFamily="2" charset="0"/>
            </a:endParaRPr>
          </a:p>
        </p:txBody>
      </p:sp>
      <p:sp>
        <p:nvSpPr>
          <p:cNvPr id="3" name="TextBox 2">
            <a:extLst>
              <a:ext uri="{FF2B5EF4-FFF2-40B4-BE49-F238E27FC236}">
                <a16:creationId xmlns="" xmlns:a16="http://schemas.microsoft.com/office/drawing/2014/main" id="{3607EE5B-BE05-D74F-B1E0-3320EE578A14}"/>
              </a:ext>
            </a:extLst>
          </p:cNvPr>
          <p:cNvSpPr txBox="1"/>
          <p:nvPr/>
        </p:nvSpPr>
        <p:spPr>
          <a:xfrm>
            <a:off x="2574524" y="2388093"/>
            <a:ext cx="0" cy="0"/>
          </a:xfrm>
          <a:prstGeom prst="rect">
            <a:avLst/>
          </a:prstGeom>
        </p:spPr>
        <p:txBody>
          <a:bodyPr vert="horz" wrap="none"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7FA3"/>
              </a:solidFill>
              <a:effectLst/>
              <a:uLnTx/>
              <a:uFillTx/>
              <a:latin typeface="URW Geometric" pitchFamily="2" charset="0"/>
            </a:endParaRPr>
          </a:p>
        </p:txBody>
      </p:sp>
    </p:spTree>
    <p:extLst>
      <p:ext uri="{BB962C8B-B14F-4D97-AF65-F5344CB8AC3E}">
        <p14:creationId xmlns:p14="http://schemas.microsoft.com/office/powerpoint/2010/main" val="731245317"/>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149" y="914401"/>
            <a:ext cx="4133851" cy="2514600"/>
          </a:xfrm>
        </p:spPr>
        <p:txBody>
          <a:bodyPr/>
          <a:lstStyle/>
          <a:p>
            <a:r>
              <a:rPr lang="en-US" dirty="0">
                <a:latin typeface="URW Geometric" pitchFamily="2" charset="0"/>
              </a:rPr>
              <a:t>Industry Development</a:t>
            </a:r>
            <a:r>
              <a:rPr lang="en-US" sz="1900" dirty="0">
                <a:latin typeface="URW Geometric" pitchFamily="2" charset="0"/>
              </a:rPr>
              <a:t/>
            </a:r>
            <a:br>
              <a:rPr lang="en-US" sz="1900" dirty="0">
                <a:latin typeface="URW Geometric" pitchFamily="2" charset="0"/>
              </a:rPr>
            </a:br>
            <a:r>
              <a:rPr lang="en-US" sz="1900" dirty="0">
                <a:latin typeface="URW Geometric" pitchFamily="2" charset="0"/>
              </a:rPr>
              <a:t/>
            </a:r>
            <a:br>
              <a:rPr lang="en-US" sz="1900" dirty="0">
                <a:latin typeface="URW Geometric" pitchFamily="2" charset="0"/>
              </a:rPr>
            </a:br>
            <a:r>
              <a:rPr lang="en-US" sz="1900" dirty="0">
                <a:latin typeface="URW Geometric" pitchFamily="2" charset="0"/>
              </a:rPr>
              <a:t>We bring together businesses, utilities and communities to support growth, create living-wage jobs and strengthen our economy. </a:t>
            </a:r>
            <a:br>
              <a:rPr lang="en-US" sz="1900" dirty="0">
                <a:latin typeface="URW Geometric" pitchFamily="2" charset="0"/>
              </a:rPr>
            </a:br>
            <a:endParaRPr lang="en-US" sz="1900" dirty="0">
              <a:latin typeface="URW Geometric" pitchFamily="2" charset="0"/>
            </a:endParaRPr>
          </a:p>
        </p:txBody>
      </p:sp>
      <p:sp>
        <p:nvSpPr>
          <p:cNvPr id="5" name="Footer Placeholder 4"/>
          <p:cNvSpPr>
            <a:spLocks noGrp="1"/>
          </p:cNvSpPr>
          <p:nvPr>
            <p:ph type="ftr" sz="quarter" idx="21"/>
          </p:nvPr>
        </p:nvSpPr>
        <p:spPr/>
        <p:txBody>
          <a:bodyPr/>
          <a:lstStyle/>
          <a:p>
            <a:r>
              <a:rPr lang="en-US">
                <a:latin typeface="URW Geometric" pitchFamily="2" charset="0"/>
              </a:rPr>
              <a:t>June 2019  |   Forth</a:t>
            </a:r>
            <a:endParaRPr lang="en-US" dirty="0">
              <a:latin typeface="URW Geometric" pitchFamily="2" charset="0"/>
            </a:endParaRPr>
          </a:p>
        </p:txBody>
      </p:sp>
      <p:sp>
        <p:nvSpPr>
          <p:cNvPr id="6" name="Slide Number Placeholder 5"/>
          <p:cNvSpPr>
            <a:spLocks noGrp="1"/>
          </p:cNvSpPr>
          <p:nvPr>
            <p:ph type="sldNum" sz="quarter" idx="22"/>
          </p:nvPr>
        </p:nvSpPr>
        <p:spPr/>
        <p:txBody>
          <a:bodyPr/>
          <a:lstStyle/>
          <a:p>
            <a:fld id="{54105720-E786-164F-AE36-9EBC2F8CA2D8}" type="slidenum">
              <a:rPr lang="en-US" smtClean="0">
                <a:latin typeface="URW Geometric" pitchFamily="2" charset="0"/>
              </a:rPr>
              <a:pPr/>
              <a:t>5</a:t>
            </a:fld>
            <a:endParaRPr lang="en-US" dirty="0">
              <a:latin typeface="URW Geometric" pitchFamily="2" charset="0"/>
            </a:endParaRPr>
          </a:p>
        </p:txBody>
      </p:sp>
      <p:sp>
        <p:nvSpPr>
          <p:cNvPr id="7" name="Text Placeholder 1">
            <a:extLst>
              <a:ext uri="{FF2B5EF4-FFF2-40B4-BE49-F238E27FC236}">
                <a16:creationId xmlns="" xmlns:a16="http://schemas.microsoft.com/office/drawing/2014/main" id="{D14D4563-2B6C-8C47-97D0-9C924A3BDFA4}"/>
              </a:ext>
            </a:extLst>
          </p:cNvPr>
          <p:cNvSpPr txBox="1">
            <a:spLocks/>
          </p:cNvSpPr>
          <p:nvPr/>
        </p:nvSpPr>
        <p:spPr>
          <a:xfrm>
            <a:off x="438148" y="3200401"/>
            <a:ext cx="4133851" cy="2971798"/>
          </a:xfrm>
          <a:prstGeom prst="rect">
            <a:avLst/>
          </a:prstGeom>
        </p:spPr>
        <p:txBody>
          <a:bodyPr vert="horz" lIns="91440" tIns="45720" rIns="91440" bIns="45720" rtlCol="0">
            <a:normAutofit/>
          </a:bodyPr>
          <a:lstStyle>
            <a:lvl1pPr marL="0" indent="0" algn="l" defTabSz="914400" rtl="0" eaLnBrk="1" latinLnBrk="0" hangingPunct="1">
              <a:spcBef>
                <a:spcPts val="600"/>
              </a:spcBef>
              <a:buFont typeface="Arial" panose="020B0604020202020204" pitchFamily="34" charset="0"/>
              <a:buNone/>
              <a:tabLst/>
              <a:defRPr sz="1600" b="0" i="0" kern="1200" baseline="0">
                <a:solidFill>
                  <a:schemeClr val="tx2"/>
                </a:solidFill>
                <a:latin typeface="Arial Regular" charset="0"/>
                <a:ea typeface="Arial Regular" charset="0"/>
                <a:cs typeface="Arial Regular" charset="0"/>
              </a:defRPr>
            </a:lvl1pPr>
            <a:lvl2pPr marL="463550" indent="-115888" algn="l" defTabSz="914400" rtl="0" eaLnBrk="1" latinLnBrk="0" hangingPunct="1">
              <a:spcBef>
                <a:spcPct val="20000"/>
              </a:spcBef>
              <a:buFont typeface="Wingdings" charset="2"/>
              <a:buChar char="§"/>
              <a:tabLst/>
              <a:defRPr sz="1600" b="0" i="0" kern="1200">
                <a:solidFill>
                  <a:schemeClr val="accent3"/>
                </a:solidFill>
                <a:latin typeface="Arial Regular" charset="0"/>
                <a:ea typeface="Arial Regular" charset="0"/>
                <a:cs typeface="Arial Regular" charset="0"/>
              </a:defRPr>
            </a:lvl2pPr>
            <a:lvl3pPr marL="804863" indent="-117475" algn="l" defTabSz="914400" rtl="0" eaLnBrk="1" latinLnBrk="0" hangingPunct="1">
              <a:spcBef>
                <a:spcPct val="20000"/>
              </a:spcBef>
              <a:buFont typeface="Arial" panose="020B0604020202020204" pitchFamily="34" charset="0"/>
              <a:buChar char="•"/>
              <a:tabLst/>
              <a:defRPr sz="1600" b="0" i="0" kern="1200">
                <a:solidFill>
                  <a:schemeClr val="accent3"/>
                </a:solidFill>
                <a:latin typeface="Arial Regular" charset="0"/>
                <a:ea typeface="Arial Regular" charset="0"/>
                <a:cs typeface="Arial Regular" charset="0"/>
              </a:defRPr>
            </a:lvl3pPr>
            <a:lvl4pPr marL="1260475" indent="-115888" algn="l" defTabSz="914400" rtl="0" eaLnBrk="1" latinLnBrk="0" hangingPunct="1">
              <a:spcBef>
                <a:spcPct val="20000"/>
              </a:spcBef>
              <a:buFont typeface="Wingdings" charset="2"/>
              <a:buChar char="§"/>
              <a:tabLst/>
              <a:defRPr sz="1600" b="0" i="0" kern="1200" baseline="0">
                <a:solidFill>
                  <a:schemeClr val="accent3"/>
                </a:solidFill>
                <a:latin typeface="Arial Regular" charset="0"/>
                <a:ea typeface="Arial Regular" charset="0"/>
                <a:cs typeface="Arial Regular" charset="0"/>
              </a:defRPr>
            </a:lvl4pPr>
            <a:lvl5pPr marL="1717675" indent="-115888" algn="l" defTabSz="914400" rtl="0" eaLnBrk="1" latinLnBrk="0" hangingPunct="1">
              <a:spcBef>
                <a:spcPct val="20000"/>
              </a:spcBef>
              <a:buFont typeface="Arial" panose="020B0604020202020204" pitchFamily="34" charset="0"/>
              <a:buChar char="»"/>
              <a:tabLst/>
              <a:defRPr sz="1600" b="0" i="0" kern="1200">
                <a:solidFill>
                  <a:schemeClr val="accent3"/>
                </a:solidFill>
                <a:latin typeface="Arial Regular" charset="0"/>
                <a:ea typeface="Arial Regular" charset="0"/>
                <a:cs typeface="Arial Regular"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solidFill>
                  <a:schemeClr val="tx1"/>
                </a:solidFill>
                <a:latin typeface="URW Geometric" pitchFamily="2" charset="0"/>
              </a:rPr>
              <a:t>Roadmap Conference </a:t>
            </a:r>
            <a:r>
              <a:rPr lang="en-US" sz="1800" dirty="0">
                <a:solidFill>
                  <a:schemeClr val="accent2"/>
                </a:solidFill>
                <a:latin typeface="URW Geometric" pitchFamily="2" charset="0"/>
                <a:hlinkClick r:id="rId2">
                  <a:extLst>
                    <a:ext uri="{A12FA001-AC4F-418D-AE19-62706E023703}">
                      <ahyp:hlinkClr xmlns="" xmlns:ahyp="http://schemas.microsoft.com/office/drawing/2018/hyperlinkcolor" val="tx"/>
                    </a:ext>
                  </a:extLst>
                </a:hlinkClick>
              </a:rPr>
              <a:t>www.roadmapforth.org</a:t>
            </a:r>
            <a:endParaRPr lang="en-US" sz="1800" dirty="0">
              <a:latin typeface="URW Geometric" pitchFamily="2" charset="0"/>
            </a:endParaRPr>
          </a:p>
          <a:p>
            <a:pPr marL="342900" indent="-342900">
              <a:buFont typeface="Arial" panose="020B0604020202020204" pitchFamily="34" charset="0"/>
              <a:buChar char="•"/>
            </a:pPr>
            <a:r>
              <a:rPr lang="en-US" sz="1800" dirty="0">
                <a:solidFill>
                  <a:schemeClr val="tx1"/>
                </a:solidFill>
                <a:latin typeface="URW Geometric" pitchFamily="2" charset="0"/>
              </a:rPr>
              <a:t>Electric Vehicle Symposium (EVS 2020) in Portland</a:t>
            </a:r>
            <a:br>
              <a:rPr lang="en-US" sz="1800" dirty="0">
                <a:solidFill>
                  <a:schemeClr val="tx1"/>
                </a:solidFill>
                <a:latin typeface="URW Geometric" pitchFamily="2" charset="0"/>
              </a:rPr>
            </a:br>
            <a:r>
              <a:rPr lang="en-US" sz="1800" dirty="0">
                <a:solidFill>
                  <a:schemeClr val="accent2"/>
                </a:solidFill>
                <a:latin typeface="URW Geometric" pitchFamily="2" charset="0"/>
                <a:hlinkClick r:id="rId3">
                  <a:extLst>
                    <a:ext uri="{A12FA001-AC4F-418D-AE19-62706E023703}">
                      <ahyp:hlinkClr xmlns="" xmlns:ahyp="http://schemas.microsoft.com/office/drawing/2018/hyperlinkcolor" val="tx"/>
                    </a:ext>
                  </a:extLst>
                </a:hlinkClick>
              </a:rPr>
              <a:t>www.evs33portland.org</a:t>
            </a:r>
            <a:endParaRPr lang="en-US" sz="1800" dirty="0">
              <a:solidFill>
                <a:schemeClr val="tx1"/>
              </a:solidFill>
              <a:latin typeface="URW Geometric" pitchFamily="2" charset="0"/>
            </a:endParaRPr>
          </a:p>
          <a:p>
            <a:pPr marL="342900" indent="-342900">
              <a:buFont typeface="Arial" panose="020B0604020202020204" pitchFamily="34" charset="0"/>
              <a:buChar char="•"/>
            </a:pPr>
            <a:r>
              <a:rPr lang="en-US" sz="1800" dirty="0">
                <a:solidFill>
                  <a:schemeClr val="tx1"/>
                </a:solidFill>
                <a:latin typeface="URW Geometric" pitchFamily="2" charset="0"/>
              </a:rPr>
              <a:t>Monthly Networking Events &amp; Webinars</a:t>
            </a:r>
          </a:p>
          <a:p>
            <a:pPr marL="342900" indent="-342900">
              <a:buFont typeface="Arial" panose="020B0604020202020204" pitchFamily="34" charset="0"/>
              <a:buChar char="•"/>
            </a:pPr>
            <a:r>
              <a:rPr lang="en-US" sz="1800" dirty="0">
                <a:solidFill>
                  <a:schemeClr val="tx1"/>
                </a:solidFill>
                <a:latin typeface="URW Geometric" pitchFamily="2" charset="0"/>
              </a:rPr>
              <a:t>Connect companies &amp; resources</a:t>
            </a:r>
          </a:p>
        </p:txBody>
      </p:sp>
      <p:pic>
        <p:nvPicPr>
          <p:cNvPr id="21" name="Picture 20">
            <a:extLst>
              <a:ext uri="{FF2B5EF4-FFF2-40B4-BE49-F238E27FC236}">
                <a16:creationId xmlns="" xmlns:a16="http://schemas.microsoft.com/office/drawing/2014/main" id="{6CC7B8F4-7B3F-8A46-B58E-E9610D86B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28800"/>
            <a:ext cx="4467006" cy="3429000"/>
          </a:xfrm>
          <a:prstGeom prst="rect">
            <a:avLst/>
          </a:prstGeom>
        </p:spPr>
      </p:pic>
      <p:sp>
        <p:nvSpPr>
          <p:cNvPr id="2" name="TextBox 1">
            <a:extLst>
              <a:ext uri="{FF2B5EF4-FFF2-40B4-BE49-F238E27FC236}">
                <a16:creationId xmlns="" xmlns:a16="http://schemas.microsoft.com/office/drawing/2014/main" id="{2EF6C2BA-94B8-3F49-85B4-5139C3B22140}"/>
              </a:ext>
            </a:extLst>
          </p:cNvPr>
          <p:cNvSpPr txBox="1"/>
          <p:nvPr/>
        </p:nvSpPr>
        <p:spPr>
          <a:xfrm>
            <a:off x="-1371600" y="2609850"/>
            <a:ext cx="0" cy="0"/>
          </a:xfrm>
          <a:prstGeom prst="rect">
            <a:avLst/>
          </a:prstGeom>
        </p:spPr>
        <p:txBody>
          <a:bodyPr vert="horz" wrap="none" lIns="91440" tIns="45720" rIns="91440" bIns="45720" rtlCol="0" anchor="ctr">
            <a:noAutofit/>
          </a:bodyPr>
          <a:lstStyle/>
          <a:p>
            <a:endParaRPr lang="en-US" sz="2800" dirty="0">
              <a:latin typeface="URW Geometric" pitchFamily="2" charset="0"/>
            </a:endParaRPr>
          </a:p>
        </p:txBody>
      </p:sp>
    </p:spTree>
    <p:extLst>
      <p:ext uri="{BB962C8B-B14F-4D97-AF65-F5344CB8AC3E}">
        <p14:creationId xmlns:p14="http://schemas.microsoft.com/office/powerpoint/2010/main" val="2773364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7"/>
          <p:cNvSpPr>
            <a:spLocks noGrp="1"/>
          </p:cNvSpPr>
          <p:nvPr>
            <p:ph type="body" sz="quarter" idx="23"/>
          </p:nvPr>
        </p:nvSpPr>
        <p:spPr>
          <a:xfrm>
            <a:off x="523873" y="3155942"/>
            <a:ext cx="3805238" cy="2236504"/>
          </a:xfrm>
        </p:spPr>
        <p:txBody>
          <a:bodyPr>
            <a:normAutofit/>
          </a:bodyPr>
          <a:lstStyle/>
          <a:p>
            <a:pPr marL="285750" indent="-285750">
              <a:buFont typeface="Arial" panose="020B0604020202020204" pitchFamily="34" charset="0"/>
              <a:buChar char="•"/>
            </a:pPr>
            <a:r>
              <a:rPr lang="en-US" sz="1800" dirty="0">
                <a:solidFill>
                  <a:schemeClr val="tx1"/>
                </a:solidFill>
                <a:latin typeface="URW Geometric" pitchFamily="2" charset="0"/>
                <a:cs typeface="Arial" panose="020B0604020202020204" pitchFamily="34" charset="0"/>
              </a:rPr>
              <a:t>HB 2017, secured EV rebate and Charge Ahead rebate </a:t>
            </a:r>
            <a:r>
              <a:rPr lang="en-US" sz="1800" dirty="0">
                <a:solidFill>
                  <a:schemeClr val="tx1"/>
                </a:solidFill>
                <a:latin typeface="URW Geometric" pitchFamily="2" charset="0"/>
                <a:ea typeface="Arial" charset="0"/>
                <a:cs typeface="Arial" charset="0"/>
              </a:rPr>
              <a:t>(up to $5,000 total)</a:t>
            </a:r>
          </a:p>
          <a:p>
            <a:pPr marL="285750" indent="-285750">
              <a:buFont typeface="Arial" panose="020B0604020202020204" pitchFamily="34" charset="0"/>
              <a:buChar char="•"/>
            </a:pPr>
            <a:r>
              <a:rPr lang="en-US" sz="1800" dirty="0">
                <a:solidFill>
                  <a:schemeClr val="tx1"/>
                </a:solidFill>
                <a:latin typeface="URW Geometric" pitchFamily="2" charset="0"/>
                <a:ea typeface="Arial" charset="0"/>
                <a:cs typeface="Arial" charset="0"/>
              </a:rPr>
              <a:t>SB 1547 (OR), directed utilities to accelerate transportation electrification</a:t>
            </a:r>
          </a:p>
        </p:txBody>
      </p:sp>
      <p:sp>
        <p:nvSpPr>
          <p:cNvPr id="6" name="Text Placeholder 5"/>
          <p:cNvSpPr>
            <a:spLocks noGrp="1"/>
          </p:cNvSpPr>
          <p:nvPr>
            <p:ph type="body" sz="quarter" idx="24"/>
          </p:nvPr>
        </p:nvSpPr>
        <p:spPr>
          <a:xfrm>
            <a:off x="461959" y="1943100"/>
            <a:ext cx="4057651" cy="1216021"/>
          </a:xfrm>
        </p:spPr>
        <p:txBody>
          <a:bodyPr/>
          <a:lstStyle/>
          <a:p>
            <a:r>
              <a:rPr lang="en-US" sz="1900" b="0" dirty="0">
                <a:latin typeface="URW Geometric" pitchFamily="2" charset="0"/>
              </a:rPr>
              <a:t>We advocate for smart laws and policies that strengthen emerging mobility solutions and ensure cutting-edge technologies benefit us all. </a:t>
            </a:r>
            <a:endParaRPr lang="en-US" sz="1900" b="0" dirty="0">
              <a:latin typeface="URW Geometric" pitchFamily="2" charset="0"/>
              <a:cs typeface="Angsana New" panose="02020603050405020304" pitchFamily="18" charset="-34"/>
            </a:endParaRPr>
          </a:p>
        </p:txBody>
      </p:sp>
      <p:sp>
        <p:nvSpPr>
          <p:cNvPr id="7" name="Title 6"/>
          <p:cNvSpPr>
            <a:spLocks noGrp="1"/>
          </p:cNvSpPr>
          <p:nvPr>
            <p:ph type="title"/>
          </p:nvPr>
        </p:nvSpPr>
        <p:spPr>
          <a:xfrm>
            <a:off x="433385" y="886978"/>
            <a:ext cx="8172450" cy="614652"/>
          </a:xfrm>
        </p:spPr>
        <p:txBody>
          <a:bodyPr/>
          <a:lstStyle/>
          <a:p>
            <a:r>
              <a:rPr lang="en-US" dirty="0">
                <a:latin typeface="URW Geometric" pitchFamily="2" charset="0"/>
              </a:rPr>
              <a:t>Policy Advocacy</a:t>
            </a:r>
          </a:p>
        </p:txBody>
      </p:sp>
      <p:sp>
        <p:nvSpPr>
          <p:cNvPr id="3" name="Footer Placeholder 2"/>
          <p:cNvSpPr>
            <a:spLocks noGrp="1"/>
          </p:cNvSpPr>
          <p:nvPr>
            <p:ph type="ftr" sz="quarter" idx="21"/>
          </p:nvPr>
        </p:nvSpPr>
        <p:spPr/>
        <p:txBody>
          <a:bodyPr/>
          <a:lstStyle/>
          <a:p>
            <a:r>
              <a:rPr lang="en-US"/>
              <a:t>June 2019  |   Forth</a:t>
            </a:r>
            <a:endParaRPr lang="en-US" dirty="0"/>
          </a:p>
        </p:txBody>
      </p:sp>
      <p:sp>
        <p:nvSpPr>
          <p:cNvPr id="4" name="Slide Number Placeholder 3"/>
          <p:cNvSpPr>
            <a:spLocks noGrp="1"/>
          </p:cNvSpPr>
          <p:nvPr>
            <p:ph type="sldNum" sz="quarter" idx="22"/>
          </p:nvPr>
        </p:nvSpPr>
        <p:spPr/>
        <p:txBody>
          <a:bodyPr/>
          <a:lstStyle/>
          <a:p>
            <a:fld id="{54105720-E786-164F-AE36-9EBC2F8CA2D8}" type="slidenum">
              <a:rPr lang="en-US" smtClean="0"/>
              <a:pPr/>
              <a:t>6</a:t>
            </a:fld>
            <a:endParaRPr lang="en-US" dirty="0"/>
          </a:p>
        </p:txBody>
      </p:sp>
      <p:sp>
        <p:nvSpPr>
          <p:cNvPr id="2" name="TextBox 1">
            <a:extLst>
              <a:ext uri="{FF2B5EF4-FFF2-40B4-BE49-F238E27FC236}">
                <a16:creationId xmlns="" xmlns:a16="http://schemas.microsoft.com/office/drawing/2014/main" id="{F6752A86-D966-0947-B30E-4466176F20F0}"/>
              </a:ext>
            </a:extLst>
          </p:cNvPr>
          <p:cNvSpPr txBox="1"/>
          <p:nvPr/>
        </p:nvSpPr>
        <p:spPr>
          <a:xfrm>
            <a:off x="875899" y="2752825"/>
            <a:ext cx="0" cy="0"/>
          </a:xfrm>
          <a:prstGeom prst="rect">
            <a:avLst/>
          </a:prstGeom>
        </p:spPr>
        <p:txBody>
          <a:bodyPr vert="horz" wrap="none" lIns="91440" tIns="45720" rIns="91440" bIns="45720" rtlCol="0" anchor="ctr">
            <a:noAutofit/>
          </a:bodyPr>
          <a:lstStyle/>
          <a:p>
            <a:endParaRPr lang="en-US" sz="2800" dirty="0"/>
          </a:p>
        </p:txBody>
      </p:sp>
      <p:pic>
        <p:nvPicPr>
          <p:cNvPr id="24" name="Picture 23">
            <a:extLst>
              <a:ext uri="{FF2B5EF4-FFF2-40B4-BE49-F238E27FC236}">
                <a16:creationId xmlns="" xmlns:a16="http://schemas.microsoft.com/office/drawing/2014/main" id="{DA114C67-0E22-7843-B2EA-E9312D044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43100"/>
            <a:ext cx="4434042" cy="3086100"/>
          </a:xfrm>
          <a:prstGeom prst="rect">
            <a:avLst/>
          </a:prstGeom>
        </p:spPr>
      </p:pic>
      <p:sp>
        <p:nvSpPr>
          <p:cNvPr id="5" name="TextBox 4">
            <a:extLst>
              <a:ext uri="{FF2B5EF4-FFF2-40B4-BE49-F238E27FC236}">
                <a16:creationId xmlns="" xmlns:a16="http://schemas.microsoft.com/office/drawing/2014/main" id="{F65CAAC7-9BCF-5B44-A77A-A4046AE654C7}"/>
              </a:ext>
            </a:extLst>
          </p:cNvPr>
          <p:cNvSpPr txBox="1"/>
          <p:nvPr/>
        </p:nvSpPr>
        <p:spPr>
          <a:xfrm>
            <a:off x="304800" y="1581150"/>
            <a:ext cx="0" cy="0"/>
          </a:xfrm>
          <a:prstGeom prst="rect">
            <a:avLst/>
          </a:prstGeom>
        </p:spPr>
        <p:txBody>
          <a:bodyPr vert="horz" wrap="none" lIns="91440" tIns="45720" rIns="91440" bIns="45720" rtlCol="0" anchor="ctr">
            <a:noAutofit/>
          </a:bodyPr>
          <a:lstStyle/>
          <a:p>
            <a:endParaRPr lang="en-US" sz="2800" dirty="0"/>
          </a:p>
        </p:txBody>
      </p:sp>
    </p:spTree>
    <p:extLst>
      <p:ext uri="{BB962C8B-B14F-4D97-AF65-F5344CB8AC3E}">
        <p14:creationId xmlns:p14="http://schemas.microsoft.com/office/powerpoint/2010/main" val="37667773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49037"/>
            <a:ext cx="8270780" cy="533400"/>
          </a:xfrm>
        </p:spPr>
        <p:txBody>
          <a:bodyPr/>
          <a:lstStyle/>
          <a:p>
            <a:r>
              <a:rPr lang="en-US" dirty="0">
                <a:latin typeface="+mn-lt"/>
              </a:rPr>
              <a:t>Consumer Engagement</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300" y="1752600"/>
            <a:ext cx="8232680" cy="4242996"/>
          </a:xfrm>
          <a:prstGeom prst="rect">
            <a:avLst/>
          </a:prstGeom>
        </p:spPr>
      </p:pic>
      <p:sp>
        <p:nvSpPr>
          <p:cNvPr id="3" name="Slide Number Placeholder 2">
            <a:extLst>
              <a:ext uri="{FF2B5EF4-FFF2-40B4-BE49-F238E27FC236}">
                <a16:creationId xmlns:a16="http://schemas.microsoft.com/office/drawing/2014/main" xmlns="" id="{594CFDFF-B631-D845-80B3-16A98B467668}"/>
              </a:ext>
            </a:extLst>
          </p:cNvPr>
          <p:cNvSpPr>
            <a:spLocks noGrp="1"/>
          </p:cNvSpPr>
          <p:nvPr>
            <p:ph type="sldNum" sz="quarter" idx="22"/>
          </p:nvPr>
        </p:nvSpPr>
        <p:spPr/>
        <p:txBody>
          <a:bodyPr/>
          <a:lstStyle/>
          <a:p>
            <a:fld id="{54105720-E786-164F-AE36-9EBC2F8CA2D8}" type="slidenum">
              <a:rPr lang="en-US" smtClean="0"/>
              <a:pPr/>
              <a:t>7</a:t>
            </a:fld>
            <a:endParaRPr lang="en-US" dirty="0"/>
          </a:p>
        </p:txBody>
      </p:sp>
    </p:spTree>
    <p:extLst>
      <p:ext uri="{BB962C8B-B14F-4D97-AF65-F5344CB8AC3E}">
        <p14:creationId xmlns:p14="http://schemas.microsoft.com/office/powerpoint/2010/main" val="398977122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8391" r="22391"/>
          <a:stretch/>
        </p:blipFill>
        <p:spPr>
          <a:xfrm>
            <a:off x="4895851" y="1752600"/>
            <a:ext cx="3771450" cy="3627378"/>
          </a:xfrm>
          <a:prstGeom prst="rect">
            <a:avLst/>
          </a:prstGeom>
        </p:spPr>
      </p:pic>
      <p:sp>
        <p:nvSpPr>
          <p:cNvPr id="4" name="Text Placeholder 3"/>
          <p:cNvSpPr>
            <a:spLocks noGrp="1"/>
          </p:cNvSpPr>
          <p:nvPr>
            <p:ph type="body" sz="quarter" idx="24"/>
          </p:nvPr>
        </p:nvSpPr>
        <p:spPr>
          <a:xfrm>
            <a:off x="542925" y="1752600"/>
            <a:ext cx="3981450" cy="1828800"/>
          </a:xfrm>
        </p:spPr>
        <p:txBody>
          <a:bodyPr/>
          <a:lstStyle/>
          <a:p>
            <a:r>
              <a:rPr lang="en-US" sz="1900" b="0" dirty="0">
                <a:latin typeface="URW Geometric" pitchFamily="2" charset="0"/>
              </a:rPr>
              <a:t>We bring partners together to demonstrate new technologies in real-world projects that help improve our lives and expand mobility options. </a:t>
            </a:r>
          </a:p>
        </p:txBody>
      </p:sp>
      <p:sp>
        <p:nvSpPr>
          <p:cNvPr id="5" name="Title 4"/>
          <p:cNvSpPr>
            <a:spLocks noGrp="1"/>
          </p:cNvSpPr>
          <p:nvPr>
            <p:ph type="title"/>
          </p:nvPr>
        </p:nvSpPr>
        <p:spPr/>
        <p:txBody>
          <a:bodyPr/>
          <a:lstStyle/>
          <a:p>
            <a:r>
              <a:rPr lang="en-US" dirty="0">
                <a:latin typeface="URW Geometric" pitchFamily="2" charset="0"/>
              </a:rPr>
              <a:t>Demonstration</a:t>
            </a:r>
            <a:r>
              <a:rPr lang="en-US" dirty="0"/>
              <a:t> </a:t>
            </a:r>
            <a:r>
              <a:rPr lang="en-US" dirty="0">
                <a:latin typeface="URW Geometric" pitchFamily="2" charset="0"/>
              </a:rPr>
              <a:t>Projects</a:t>
            </a:r>
          </a:p>
        </p:txBody>
      </p:sp>
      <p:sp>
        <p:nvSpPr>
          <p:cNvPr id="6" name="Footer Placeholder 5"/>
          <p:cNvSpPr>
            <a:spLocks noGrp="1"/>
          </p:cNvSpPr>
          <p:nvPr>
            <p:ph type="ftr" sz="quarter" idx="21"/>
          </p:nvPr>
        </p:nvSpPr>
        <p:spPr/>
        <p:txBody>
          <a:bodyPr/>
          <a:lstStyle/>
          <a:p>
            <a:r>
              <a:rPr lang="en-US"/>
              <a:t>June 2019  |   Forth</a:t>
            </a:r>
            <a:endParaRPr lang="en-US" dirty="0"/>
          </a:p>
        </p:txBody>
      </p:sp>
      <p:sp>
        <p:nvSpPr>
          <p:cNvPr id="7" name="Slide Number Placeholder 6"/>
          <p:cNvSpPr>
            <a:spLocks noGrp="1"/>
          </p:cNvSpPr>
          <p:nvPr>
            <p:ph type="sldNum" sz="quarter" idx="22"/>
          </p:nvPr>
        </p:nvSpPr>
        <p:spPr/>
        <p:txBody>
          <a:bodyPr/>
          <a:lstStyle/>
          <a:p>
            <a:fld id="{54105720-E786-164F-AE36-9EBC2F8CA2D8}" type="slidenum">
              <a:rPr lang="en-US" smtClean="0"/>
              <a:pPr/>
              <a:t>8</a:t>
            </a:fld>
            <a:endParaRPr lang="en-US" dirty="0"/>
          </a:p>
        </p:txBody>
      </p:sp>
      <p:sp>
        <p:nvSpPr>
          <p:cNvPr id="10" name="Text Placeholder 7"/>
          <p:cNvSpPr>
            <a:spLocks noGrp="1"/>
          </p:cNvSpPr>
          <p:nvPr>
            <p:ph type="body" sz="quarter" idx="23"/>
          </p:nvPr>
        </p:nvSpPr>
        <p:spPr>
          <a:xfrm>
            <a:off x="438150" y="3148072"/>
            <a:ext cx="3829049" cy="2819400"/>
          </a:xfrm>
        </p:spPr>
        <p:txBody>
          <a:bodyPr>
            <a:noAutofit/>
          </a:bodyPr>
          <a:lstStyle/>
          <a:p>
            <a:pPr marL="342900" indent="-342900">
              <a:buFont typeface="Arial" panose="020B0604020202020204" pitchFamily="34" charset="0"/>
              <a:buChar char="•"/>
            </a:pPr>
            <a:r>
              <a:rPr lang="en-US" sz="1800" dirty="0">
                <a:solidFill>
                  <a:schemeClr val="tx1"/>
                </a:solidFill>
                <a:latin typeface="URW Geometric" pitchFamily="2" charset="0"/>
                <a:cs typeface="Arial" panose="020B0604020202020204" pitchFamily="34" charset="0"/>
              </a:rPr>
              <a:t>Community EV Project</a:t>
            </a:r>
          </a:p>
          <a:p>
            <a:pPr marL="342900" indent="-342900">
              <a:buFont typeface="Arial" panose="020B0604020202020204" pitchFamily="34" charset="0"/>
              <a:buChar char="•"/>
            </a:pPr>
            <a:r>
              <a:rPr lang="en-US" sz="1800" dirty="0">
                <a:solidFill>
                  <a:schemeClr val="tx1"/>
                </a:solidFill>
                <a:latin typeface="URW Geometric" pitchFamily="2" charset="0"/>
                <a:cs typeface="Arial" panose="020B0604020202020204" pitchFamily="34" charset="0"/>
              </a:rPr>
              <a:t>Community E-bike Project</a:t>
            </a:r>
          </a:p>
          <a:p>
            <a:pPr marL="342900" indent="-342900">
              <a:buFont typeface="Arial" panose="020B0604020202020204" pitchFamily="34" charset="0"/>
              <a:buChar char="•"/>
            </a:pPr>
            <a:r>
              <a:rPr lang="en-US" sz="1800" dirty="0">
                <a:solidFill>
                  <a:schemeClr val="tx1"/>
                </a:solidFill>
                <a:latin typeface="URW Geometric" pitchFamily="2" charset="0"/>
                <a:cs typeface="Arial" panose="020B0604020202020204" pitchFamily="34" charset="0"/>
              </a:rPr>
              <a:t>Lloyd Spark E-bike Project</a:t>
            </a:r>
          </a:p>
          <a:p>
            <a:pPr marL="342900" indent="-342900">
              <a:buFont typeface="Arial" panose="020B0604020202020204" pitchFamily="34" charset="0"/>
              <a:buChar char="•"/>
            </a:pPr>
            <a:r>
              <a:rPr lang="en-US" sz="1800" dirty="0">
                <a:solidFill>
                  <a:schemeClr val="tx1"/>
                </a:solidFill>
                <a:latin typeface="URW Geometric" pitchFamily="2" charset="0"/>
                <a:cs typeface="Arial" panose="020B0604020202020204" pitchFamily="34" charset="0"/>
              </a:rPr>
              <a:t>Uber/Ride Sharing Project</a:t>
            </a:r>
          </a:p>
          <a:p>
            <a:pPr marL="342900" indent="-342900">
              <a:buFont typeface="Arial" panose="020B0604020202020204" pitchFamily="34" charset="0"/>
              <a:buChar char="•"/>
            </a:pPr>
            <a:r>
              <a:rPr lang="en-US" sz="1800" dirty="0">
                <a:solidFill>
                  <a:schemeClr val="tx1"/>
                </a:solidFill>
                <a:latin typeface="URW Geometric" pitchFamily="2" charset="0"/>
                <a:cs typeface="Arial" panose="020B0604020202020204" pitchFamily="34" charset="0"/>
              </a:rPr>
              <a:t>Financing Pilot, Bloomberg Smart Cities Micro-transit Pilot, Community EV Project 2.0</a:t>
            </a:r>
          </a:p>
        </p:txBody>
      </p:sp>
    </p:spTree>
    <p:extLst>
      <p:ext uri="{BB962C8B-B14F-4D97-AF65-F5344CB8AC3E}">
        <p14:creationId xmlns:p14="http://schemas.microsoft.com/office/powerpoint/2010/main" val="363861544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2"/>
          </p:nvPr>
        </p:nvSpPr>
        <p:spPr/>
        <p:txBody>
          <a:bodyPr/>
          <a:lstStyle/>
          <a:p>
            <a:fld id="{54105720-E786-164F-AE36-9EBC2F8CA2D8}" type="slidenum">
              <a:rPr lang="en-US" smtClean="0"/>
              <a:pPr/>
              <a:t>9</a:t>
            </a:fld>
            <a:endParaRPr lang="en-US" dirty="0"/>
          </a:p>
        </p:txBody>
      </p:sp>
      <p:sp>
        <p:nvSpPr>
          <p:cNvPr id="5" name="Title 4"/>
          <p:cNvSpPr>
            <a:spLocks noGrp="1"/>
          </p:cNvSpPr>
          <p:nvPr>
            <p:ph type="title"/>
          </p:nvPr>
        </p:nvSpPr>
        <p:spPr/>
        <p:txBody>
          <a:bodyPr/>
          <a:lstStyle/>
          <a:p>
            <a:pPr algn="ctr"/>
            <a:r>
              <a:rPr lang="en-US" dirty="0" smtClean="0"/>
              <a:t>How do did you get here today?</a:t>
            </a:r>
            <a:endParaRPr lang="en-US" dirty="0"/>
          </a:p>
        </p:txBody>
      </p:sp>
      <p:pic>
        <p:nvPicPr>
          <p:cNvPr id="8" name="Picture Placeholder 7" descr="Dollar Sign Icon Smaller-0-36-504-400-1553884436-0-24-503-376-1553884567.jp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5210" r="-25210"/>
          <a:stretch>
            <a:fillRect/>
          </a:stretch>
        </p:blipFill>
        <p:spPr>
          <a:xfrm>
            <a:off x="501650" y="1828800"/>
            <a:ext cx="7973424" cy="3962399"/>
          </a:xfrm>
        </p:spPr>
      </p:pic>
    </p:spTree>
    <p:extLst>
      <p:ext uri="{BB962C8B-B14F-4D97-AF65-F5344CB8AC3E}">
        <p14:creationId xmlns:p14="http://schemas.microsoft.com/office/powerpoint/2010/main" val="136930938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xmlns:p14="http://schemas.microsoft.com/office/powerpoint/2010/main" spd="med" advTm="20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1">
      <a:dk1>
        <a:srgbClr val="007FA3"/>
      </a:dk1>
      <a:lt1>
        <a:srgbClr val="FFFFFF"/>
      </a:lt1>
      <a:dk2>
        <a:srgbClr val="555555"/>
      </a:dk2>
      <a:lt2>
        <a:srgbClr val="F9F9F9"/>
      </a:lt2>
      <a:accent1>
        <a:srgbClr val="A3DBE8"/>
      </a:accent1>
      <a:accent2>
        <a:srgbClr val="FF8200"/>
      </a:accent2>
      <a:accent3>
        <a:srgbClr val="007FA3"/>
      </a:accent3>
      <a:accent4>
        <a:srgbClr val="66B2C8"/>
      </a:accent4>
      <a:accent5>
        <a:srgbClr val="D9D9D6"/>
      </a:accent5>
      <a:accent6>
        <a:srgbClr val="4D4D4F"/>
      </a:accent6>
      <a:hlink>
        <a:srgbClr val="007FA3"/>
      </a:hlink>
      <a:folHlink>
        <a:srgbClr val="A3DBE8"/>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Autofit/>
      </a:bodyPr>
      <a:lstStyle>
        <a:defPPr>
          <a:defRPr sz="2800" dirty="0" smtClean="0"/>
        </a:defPPr>
      </a:lstStyle>
    </a:txDef>
  </a:objectDefaults>
  <a:extraClrSchemeLst/>
  <a:extLst>
    <a:ext uri="{05A4C25C-085E-4340-85A3-A5531E510DB2}">
      <thm15:themeFamily xmlns:thm15="http://schemas.microsoft.com/office/thememl/2012/main" name="PowerPointTemplate-Forth" id="{25B11330-9A0F-6F4F-B36B-622082672959}" vid="{3FB74183-6DB0-DD45-9D17-3CD1AB4DE3A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17669</TotalTime>
  <Words>1683</Words>
  <Application>Microsoft Macintosh PowerPoint</Application>
  <PresentationFormat>On-screen Show (4:3)</PresentationFormat>
  <Paragraphs>164</Paragraphs>
  <Slides>27</Slides>
  <Notes>20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Angsana New</vt:lpstr>
      <vt:lpstr>Arial</vt:lpstr>
      <vt:lpstr>Arial Black</vt:lpstr>
      <vt:lpstr>Arial Regular</vt:lpstr>
      <vt:lpstr>Calibri</vt:lpstr>
      <vt:lpstr>Calibri Light</vt:lpstr>
      <vt:lpstr>Mangal</vt:lpstr>
      <vt:lpstr>URW Geometric</vt:lpstr>
      <vt:lpstr>URW Geometric Extra Bold</vt:lpstr>
      <vt:lpstr>URW Geometric Heavy</vt:lpstr>
      <vt:lpstr>URW Geometric Medium</vt:lpstr>
      <vt:lpstr>URW Geometric Regular</vt:lpstr>
      <vt:lpstr>Whitney</vt:lpstr>
      <vt:lpstr>Whitney Light</vt:lpstr>
      <vt:lpstr>Wingdings</vt:lpstr>
      <vt:lpstr>Office Theme</vt:lpstr>
      <vt:lpstr>Custom Design</vt:lpstr>
      <vt:lpstr>PowerPoint Presentation</vt:lpstr>
      <vt:lpstr>Diversity, Equity and Inclusion in Electric Transportation </vt:lpstr>
      <vt:lpstr>Who we are:</vt:lpstr>
      <vt:lpstr>We Are Active In  Four Main Areas</vt:lpstr>
      <vt:lpstr>Industry Development  We bring together businesses, utilities and communities to support growth, create living-wage jobs and strengthen our economy.  </vt:lpstr>
      <vt:lpstr>Policy Advocacy</vt:lpstr>
      <vt:lpstr>Consumer Engagement</vt:lpstr>
      <vt:lpstr>Demonstration Projects</vt:lpstr>
      <vt:lpstr>How do did you get here today?</vt:lpstr>
      <vt:lpstr>Ride Sharing Services… what’s that?</vt:lpstr>
      <vt:lpstr>City Center focused</vt:lpstr>
      <vt:lpstr>PowerPoint Presentation</vt:lpstr>
      <vt:lpstr>PowerPoint Presentation</vt:lpstr>
      <vt:lpstr>“Redlining”</vt:lpstr>
      <vt:lpstr>Poor Air Quality</vt:lpstr>
      <vt:lpstr>Equality vs Equity</vt:lpstr>
      <vt:lpstr>“Human” Infrastructure</vt:lpstr>
      <vt:lpstr>Demonstration Projects</vt:lpstr>
      <vt:lpstr>Community Electric Vehicle Project</vt:lpstr>
      <vt:lpstr>PowerPoint Presentation</vt:lpstr>
      <vt:lpstr>Community E-Bike Project</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Option One A</dc:title>
  <dc:creator>Microsoft Office User</dc:creator>
  <cp:lastModifiedBy>Microsoft Office User</cp:lastModifiedBy>
  <cp:revision>77</cp:revision>
  <cp:lastPrinted>2016-06-16T18:20:35Z</cp:lastPrinted>
  <dcterms:created xsi:type="dcterms:W3CDTF">2019-03-11T16:58:20Z</dcterms:created>
  <dcterms:modified xsi:type="dcterms:W3CDTF">2019-06-20T01:35:02Z</dcterms:modified>
</cp:coreProperties>
</file>