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5" r:id="rId4"/>
    <p:sldMasterId id="2147483692" r:id="rId5"/>
    <p:sldMasterId id="2147483696" r:id="rId6"/>
  </p:sldMasterIdLst>
  <p:notesMasterIdLst>
    <p:notesMasterId r:id="rId8"/>
  </p:notesMasterIdLst>
  <p:handoutMasterIdLst>
    <p:handoutMasterId r:id="rId9"/>
  </p:handoutMasterIdLst>
  <p:sldIdLst>
    <p:sldId id="270" r:id="rId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harla Artz" initials="SA" lastIdx="1" clrIdx="0">
    <p:extLst>
      <p:ext uri="{19B8F6BF-5375-455C-9EA6-DF929625EA0E}">
        <p15:presenceInfo xmlns:p15="http://schemas.microsoft.com/office/powerpoint/2012/main" userId="S-1-5-21-4016528613-2267268857-3865866527-3225" providerId="AD"/>
      </p:ext>
    </p:extLst>
  </p:cmAuthor>
  <p:cmAuthor id="2" name="Robert Thormeyer" initials="RT" lastIdx="1" clrIdx="1">
    <p:extLst>
      <p:ext uri="{19B8F6BF-5375-455C-9EA6-DF929625EA0E}">
        <p15:presenceInfo xmlns:p15="http://schemas.microsoft.com/office/powerpoint/2012/main" userId="S-1-5-21-4016528613-2267268857-3865866527-323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7D2DD"/>
    <a:srgbClr val="007698"/>
    <a:srgbClr val="000000"/>
    <a:srgbClr val="E0601D"/>
    <a:srgbClr val="E05F1D"/>
    <a:srgbClr val="7A615A"/>
    <a:srgbClr val="8D756D"/>
    <a:srgbClr val="978981"/>
    <a:srgbClr val="8C8C8C"/>
    <a:srgbClr val="00587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229" autoAdjust="0"/>
    <p:restoredTop sz="77742" autoAdjust="0"/>
  </p:normalViewPr>
  <p:slideViewPr>
    <p:cSldViewPr>
      <p:cViewPr varScale="1">
        <p:scale>
          <a:sx n="55" d="100"/>
          <a:sy n="55" d="100"/>
        </p:scale>
        <p:origin x="1958" y="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0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A77961F5-B47D-AE42-8957-4967B6F302E9}" type="datetimeFigureOut">
              <a:rPr lang="en-US" smtClean="0"/>
              <a:t>11/7/2018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70626CF4-24EB-3A4C-8609-A8AD0576DC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36283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761074C2-6EB8-46C8-ABE7-F44A2C92BCE7}" type="datetimeFigureOut">
              <a:rPr lang="en-US" smtClean="0"/>
              <a:t>11/7/2018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74F5C834-1324-40DD-A280-B9ED6D0992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263335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49" r="2363" b="11421"/>
          <a:stretch/>
        </p:blipFill>
        <p:spPr>
          <a:xfrm>
            <a:off x="0" y="-226601"/>
            <a:ext cx="9144000" cy="5789201"/>
          </a:xfrm>
          <a:prstGeom prst="rect">
            <a:avLst/>
          </a:prstGeom>
        </p:spPr>
      </p:pic>
      <p:sp>
        <p:nvSpPr>
          <p:cNvPr id="11" name="Rectangle 10"/>
          <p:cNvSpPr/>
          <p:nvPr userDrawn="1"/>
        </p:nvSpPr>
        <p:spPr>
          <a:xfrm>
            <a:off x="1166751" y="1154401"/>
            <a:ext cx="6858000" cy="2057400"/>
          </a:xfrm>
          <a:prstGeom prst="rect">
            <a:avLst/>
          </a:prstGeom>
          <a:solidFill>
            <a:srgbClr val="000000">
              <a:alpha val="6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143000" y="1154401"/>
            <a:ext cx="6858000" cy="1300163"/>
          </a:xfrm>
        </p:spPr>
        <p:txBody>
          <a:bodyPr anchor="b"/>
          <a:lstStyle>
            <a:lvl1pPr algn="ctr">
              <a:defRPr sz="60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611438"/>
            <a:ext cx="6858000" cy="600363"/>
          </a:xfrm>
        </p:spPr>
        <p:txBody>
          <a:bodyPr/>
          <a:lstStyle>
            <a:lvl1pPr marL="0" indent="0" algn="ctr">
              <a:buNone/>
              <a:defRPr sz="2400" b="1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019800"/>
            <a:ext cx="2362200" cy="726630"/>
          </a:xfrm>
          <a:prstGeom prst="rect">
            <a:avLst/>
          </a:prstGeom>
        </p:spPr>
      </p:pic>
      <p:sp>
        <p:nvSpPr>
          <p:cNvPr id="15" name="TextBox 14"/>
          <p:cNvSpPr txBox="1"/>
          <p:nvPr userDrawn="1"/>
        </p:nvSpPr>
        <p:spPr>
          <a:xfrm>
            <a:off x="7239000" y="6424570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4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0" i="0" dirty="0">
                <a:solidFill>
                  <a:srgbClr val="007698"/>
                </a:solidFill>
                <a:latin typeface="Century Gothic" charset="0"/>
                <a:ea typeface="Century Gothic" charset="0"/>
                <a:cs typeface="Century Gothic" charset="0"/>
              </a:rPr>
              <a:t>utc.org</a:t>
            </a:r>
          </a:p>
        </p:txBody>
      </p:sp>
    </p:spTree>
    <p:extLst>
      <p:ext uri="{BB962C8B-B14F-4D97-AF65-F5344CB8AC3E}">
        <p14:creationId xmlns:p14="http://schemas.microsoft.com/office/powerpoint/2010/main" val="187561494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A6B9A87-A8FD-460A-9B1D-4BC6BED8A9B0}"/>
              </a:ext>
            </a:extLst>
          </p:cNvPr>
          <p:cNvSpPr/>
          <p:nvPr userDrawn="1"/>
        </p:nvSpPr>
        <p:spPr>
          <a:xfrm>
            <a:off x="0" y="5867400"/>
            <a:ext cx="9144000" cy="990600"/>
          </a:xfrm>
          <a:prstGeom prst="rect">
            <a:avLst/>
          </a:prstGeom>
          <a:ln>
            <a:solidFill>
              <a:srgbClr val="B7D2D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028785"/>
            <a:ext cx="2308737" cy="710184"/>
          </a:xfrm>
          <a:prstGeom prst="rect">
            <a:avLst/>
          </a:prstGeom>
        </p:spPr>
      </p:pic>
      <p:sp>
        <p:nvSpPr>
          <p:cNvPr id="11" name="TextBox 10"/>
          <p:cNvSpPr txBox="1"/>
          <p:nvPr userDrawn="1"/>
        </p:nvSpPr>
        <p:spPr>
          <a:xfrm>
            <a:off x="5010150" y="6353715"/>
            <a:ext cx="3505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4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0" i="0" dirty="0">
                <a:solidFill>
                  <a:schemeClr val="bg1"/>
                </a:solidFill>
                <a:latin typeface="Century Gothic" charset="0"/>
                <a:ea typeface="Century Gothic" charset="0"/>
                <a:cs typeface="Century Gothic" charset="0"/>
              </a:rPr>
              <a:t>utc.org</a:t>
            </a:r>
          </a:p>
        </p:txBody>
      </p:sp>
    </p:spTree>
    <p:extLst>
      <p:ext uri="{BB962C8B-B14F-4D97-AF65-F5344CB8AC3E}">
        <p14:creationId xmlns:p14="http://schemas.microsoft.com/office/powerpoint/2010/main" val="5478926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A6B9A87-A8FD-460A-9B1D-4BC6BED8A9B0}"/>
              </a:ext>
            </a:extLst>
          </p:cNvPr>
          <p:cNvSpPr/>
          <p:nvPr userDrawn="1"/>
        </p:nvSpPr>
        <p:spPr>
          <a:xfrm>
            <a:off x="0" y="5867400"/>
            <a:ext cx="9144000" cy="990600"/>
          </a:xfrm>
          <a:prstGeom prst="rect">
            <a:avLst/>
          </a:prstGeom>
          <a:ln>
            <a:solidFill>
              <a:srgbClr val="B7D2D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028785"/>
            <a:ext cx="2308737" cy="710184"/>
          </a:xfrm>
          <a:prstGeom prst="rect">
            <a:avLst/>
          </a:prstGeom>
        </p:spPr>
      </p:pic>
      <p:sp>
        <p:nvSpPr>
          <p:cNvPr id="11" name="TextBox 10"/>
          <p:cNvSpPr txBox="1"/>
          <p:nvPr userDrawn="1"/>
        </p:nvSpPr>
        <p:spPr>
          <a:xfrm>
            <a:off x="5010150" y="6353715"/>
            <a:ext cx="3505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4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0" i="0" dirty="0">
                <a:solidFill>
                  <a:schemeClr val="bg1"/>
                </a:solidFill>
                <a:latin typeface="Century Gothic" charset="0"/>
                <a:ea typeface="Century Gothic" charset="0"/>
                <a:cs typeface="Century Gothic" charset="0"/>
              </a:rPr>
              <a:t>utc.org</a:t>
            </a:r>
          </a:p>
        </p:txBody>
      </p:sp>
    </p:spTree>
    <p:extLst>
      <p:ext uri="{BB962C8B-B14F-4D97-AF65-F5344CB8AC3E}">
        <p14:creationId xmlns:p14="http://schemas.microsoft.com/office/powerpoint/2010/main" val="15992332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05090"/>
            <a:ext cx="9144000" cy="5667690"/>
          </a:xfrm>
          <a:prstGeom prst="rect">
            <a:avLst/>
          </a:prstGeom>
        </p:spPr>
      </p:pic>
      <p:sp>
        <p:nvSpPr>
          <p:cNvPr id="11" name="Rectangle 10"/>
          <p:cNvSpPr/>
          <p:nvPr userDrawn="1"/>
        </p:nvSpPr>
        <p:spPr>
          <a:xfrm>
            <a:off x="1166751" y="1154401"/>
            <a:ext cx="6858000" cy="2057400"/>
          </a:xfrm>
          <a:prstGeom prst="rect">
            <a:avLst/>
          </a:prstGeom>
          <a:solidFill>
            <a:srgbClr val="000000">
              <a:alpha val="6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143000" y="1154401"/>
            <a:ext cx="6858000" cy="1300163"/>
          </a:xfrm>
        </p:spPr>
        <p:txBody>
          <a:bodyPr anchor="b"/>
          <a:lstStyle>
            <a:lvl1pPr algn="ctr">
              <a:defRPr sz="60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611438"/>
            <a:ext cx="6858000" cy="600363"/>
          </a:xfrm>
        </p:spPr>
        <p:txBody>
          <a:bodyPr/>
          <a:lstStyle>
            <a:lvl1pPr marL="0" indent="0" algn="ctr">
              <a:buNone/>
              <a:defRPr sz="2400" b="1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019800"/>
            <a:ext cx="2362200" cy="726630"/>
          </a:xfrm>
          <a:prstGeom prst="rect">
            <a:avLst/>
          </a:prstGeom>
        </p:spPr>
      </p:pic>
      <p:sp>
        <p:nvSpPr>
          <p:cNvPr id="15" name="TextBox 14"/>
          <p:cNvSpPr txBox="1"/>
          <p:nvPr userDrawn="1"/>
        </p:nvSpPr>
        <p:spPr>
          <a:xfrm>
            <a:off x="7239000" y="6424570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4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0" i="0" dirty="0">
                <a:solidFill>
                  <a:srgbClr val="007698"/>
                </a:solidFill>
                <a:latin typeface="Century Gothic" charset="0"/>
                <a:ea typeface="Century Gothic" charset="0"/>
                <a:cs typeface="Century Gothic" charset="0"/>
              </a:rPr>
              <a:t>utc.org</a:t>
            </a:r>
          </a:p>
        </p:txBody>
      </p:sp>
    </p:spTree>
    <p:extLst>
      <p:ext uri="{BB962C8B-B14F-4D97-AF65-F5344CB8AC3E}">
        <p14:creationId xmlns:p14="http://schemas.microsoft.com/office/powerpoint/2010/main" val="110638646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A6B9A87-A8FD-460A-9B1D-4BC6BED8A9B0}"/>
              </a:ext>
            </a:extLst>
          </p:cNvPr>
          <p:cNvSpPr/>
          <p:nvPr userDrawn="1"/>
        </p:nvSpPr>
        <p:spPr>
          <a:xfrm>
            <a:off x="0" y="5867400"/>
            <a:ext cx="9144000" cy="990600"/>
          </a:xfrm>
          <a:prstGeom prst="rect">
            <a:avLst/>
          </a:prstGeom>
          <a:ln>
            <a:solidFill>
              <a:srgbClr val="B7D2D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028785"/>
            <a:ext cx="2308737" cy="710184"/>
          </a:xfrm>
          <a:prstGeom prst="rect">
            <a:avLst/>
          </a:prstGeom>
        </p:spPr>
      </p:pic>
      <p:sp>
        <p:nvSpPr>
          <p:cNvPr id="11" name="TextBox 10"/>
          <p:cNvSpPr txBox="1"/>
          <p:nvPr userDrawn="1"/>
        </p:nvSpPr>
        <p:spPr>
          <a:xfrm>
            <a:off x="5010150" y="6353715"/>
            <a:ext cx="3505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4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0" i="0" dirty="0">
                <a:solidFill>
                  <a:schemeClr val="bg1"/>
                </a:solidFill>
                <a:latin typeface="Century Gothic" charset="0"/>
                <a:ea typeface="Century Gothic" charset="0"/>
                <a:cs typeface="Century Gothic" charset="0"/>
              </a:rPr>
              <a:t>utc.org</a:t>
            </a:r>
          </a:p>
        </p:txBody>
      </p:sp>
    </p:spTree>
    <p:extLst>
      <p:ext uri="{BB962C8B-B14F-4D97-AF65-F5344CB8AC3E}">
        <p14:creationId xmlns:p14="http://schemas.microsoft.com/office/powerpoint/2010/main" val="2101062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A6B9A87-A8FD-460A-9B1D-4BC6BED8A9B0}"/>
              </a:ext>
            </a:extLst>
          </p:cNvPr>
          <p:cNvSpPr/>
          <p:nvPr userDrawn="1"/>
        </p:nvSpPr>
        <p:spPr>
          <a:xfrm>
            <a:off x="0" y="5867400"/>
            <a:ext cx="9144000" cy="990600"/>
          </a:xfrm>
          <a:prstGeom prst="rect">
            <a:avLst/>
          </a:prstGeom>
          <a:ln>
            <a:solidFill>
              <a:srgbClr val="B7D2D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028785"/>
            <a:ext cx="2308737" cy="710184"/>
          </a:xfrm>
          <a:prstGeom prst="rect">
            <a:avLst/>
          </a:prstGeom>
        </p:spPr>
      </p:pic>
      <p:sp>
        <p:nvSpPr>
          <p:cNvPr id="11" name="TextBox 10"/>
          <p:cNvSpPr txBox="1"/>
          <p:nvPr userDrawn="1"/>
        </p:nvSpPr>
        <p:spPr>
          <a:xfrm>
            <a:off x="5010150" y="6353715"/>
            <a:ext cx="3505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4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0" i="0" dirty="0">
                <a:solidFill>
                  <a:schemeClr val="bg1"/>
                </a:solidFill>
                <a:latin typeface="Century Gothic" charset="0"/>
                <a:ea typeface="Century Gothic" charset="0"/>
                <a:cs typeface="Century Gothic" charset="0"/>
              </a:rPr>
              <a:t>utc.org</a:t>
            </a:r>
          </a:p>
        </p:txBody>
      </p:sp>
    </p:spTree>
    <p:extLst>
      <p:ext uri="{BB962C8B-B14F-4D97-AF65-F5344CB8AC3E}">
        <p14:creationId xmlns:p14="http://schemas.microsoft.com/office/powerpoint/2010/main" val="11651397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770" r="27511"/>
          <a:stretch/>
        </p:blipFill>
        <p:spPr>
          <a:xfrm>
            <a:off x="-1" y="0"/>
            <a:ext cx="9144001" cy="5581736"/>
          </a:xfrm>
          <a:prstGeom prst="rect">
            <a:avLst/>
          </a:prstGeom>
        </p:spPr>
      </p:pic>
      <p:sp>
        <p:nvSpPr>
          <p:cNvPr id="11" name="Rectangle 10"/>
          <p:cNvSpPr/>
          <p:nvPr userDrawn="1"/>
        </p:nvSpPr>
        <p:spPr>
          <a:xfrm>
            <a:off x="1166751" y="1154401"/>
            <a:ext cx="6858000" cy="2057400"/>
          </a:xfrm>
          <a:prstGeom prst="rect">
            <a:avLst/>
          </a:prstGeom>
          <a:solidFill>
            <a:srgbClr val="000000">
              <a:alpha val="6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143000" y="1154401"/>
            <a:ext cx="6858000" cy="1300163"/>
          </a:xfrm>
        </p:spPr>
        <p:txBody>
          <a:bodyPr anchor="b"/>
          <a:lstStyle>
            <a:lvl1pPr algn="ctr">
              <a:defRPr sz="60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611438"/>
            <a:ext cx="6858000" cy="600363"/>
          </a:xfrm>
        </p:spPr>
        <p:txBody>
          <a:bodyPr/>
          <a:lstStyle>
            <a:lvl1pPr marL="0" indent="0" algn="ctr">
              <a:buNone/>
              <a:defRPr sz="2400" b="1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019800"/>
            <a:ext cx="2362200" cy="726630"/>
          </a:xfrm>
          <a:prstGeom prst="rect">
            <a:avLst/>
          </a:prstGeom>
        </p:spPr>
      </p:pic>
      <p:sp>
        <p:nvSpPr>
          <p:cNvPr id="15" name="TextBox 14"/>
          <p:cNvSpPr txBox="1"/>
          <p:nvPr userDrawn="1"/>
        </p:nvSpPr>
        <p:spPr>
          <a:xfrm>
            <a:off x="7239000" y="6424570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4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0" i="0" dirty="0">
                <a:solidFill>
                  <a:srgbClr val="007698"/>
                </a:solidFill>
                <a:latin typeface="Century Gothic" charset="0"/>
                <a:ea typeface="Century Gothic" charset="0"/>
                <a:cs typeface="Century Gothic" charset="0"/>
              </a:rPr>
              <a:t>utc.org</a:t>
            </a:r>
          </a:p>
        </p:txBody>
      </p:sp>
    </p:spTree>
    <p:extLst>
      <p:ext uri="{BB962C8B-B14F-4D97-AF65-F5344CB8AC3E}">
        <p14:creationId xmlns:p14="http://schemas.microsoft.com/office/powerpoint/2010/main" val="101522590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A6B9A87-A8FD-460A-9B1D-4BC6BED8A9B0}"/>
              </a:ext>
            </a:extLst>
          </p:cNvPr>
          <p:cNvSpPr/>
          <p:nvPr userDrawn="1"/>
        </p:nvSpPr>
        <p:spPr>
          <a:xfrm>
            <a:off x="0" y="5867400"/>
            <a:ext cx="9144000" cy="990600"/>
          </a:xfrm>
          <a:prstGeom prst="rect">
            <a:avLst/>
          </a:prstGeom>
          <a:ln>
            <a:solidFill>
              <a:srgbClr val="B7D2D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028785"/>
            <a:ext cx="2308737" cy="710184"/>
          </a:xfrm>
          <a:prstGeom prst="rect">
            <a:avLst/>
          </a:prstGeom>
        </p:spPr>
      </p:pic>
      <p:sp>
        <p:nvSpPr>
          <p:cNvPr id="11" name="TextBox 10"/>
          <p:cNvSpPr txBox="1"/>
          <p:nvPr userDrawn="1"/>
        </p:nvSpPr>
        <p:spPr>
          <a:xfrm>
            <a:off x="5010150" y="6353715"/>
            <a:ext cx="3505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4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0" i="0" dirty="0">
                <a:solidFill>
                  <a:schemeClr val="bg1"/>
                </a:solidFill>
                <a:latin typeface="Century Gothic" charset="0"/>
                <a:ea typeface="Century Gothic" charset="0"/>
                <a:cs typeface="Century Gothic" charset="0"/>
              </a:rPr>
              <a:t>utc.org</a:t>
            </a:r>
          </a:p>
        </p:txBody>
      </p:sp>
    </p:spTree>
    <p:extLst>
      <p:ext uri="{BB962C8B-B14F-4D97-AF65-F5344CB8AC3E}">
        <p14:creationId xmlns:p14="http://schemas.microsoft.com/office/powerpoint/2010/main" val="29841689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A6B9A87-A8FD-460A-9B1D-4BC6BED8A9B0}"/>
              </a:ext>
            </a:extLst>
          </p:cNvPr>
          <p:cNvSpPr/>
          <p:nvPr userDrawn="1"/>
        </p:nvSpPr>
        <p:spPr>
          <a:xfrm>
            <a:off x="0" y="5867400"/>
            <a:ext cx="9144000" cy="990600"/>
          </a:xfrm>
          <a:prstGeom prst="rect">
            <a:avLst/>
          </a:prstGeom>
          <a:ln>
            <a:solidFill>
              <a:srgbClr val="B7D2D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028785"/>
            <a:ext cx="2308737" cy="710184"/>
          </a:xfrm>
          <a:prstGeom prst="rect">
            <a:avLst/>
          </a:prstGeom>
        </p:spPr>
      </p:pic>
      <p:sp>
        <p:nvSpPr>
          <p:cNvPr id="11" name="TextBox 10"/>
          <p:cNvSpPr txBox="1"/>
          <p:nvPr userDrawn="1"/>
        </p:nvSpPr>
        <p:spPr>
          <a:xfrm>
            <a:off x="5010150" y="6353715"/>
            <a:ext cx="3505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4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0" i="0" dirty="0">
                <a:solidFill>
                  <a:schemeClr val="bg1"/>
                </a:solidFill>
                <a:latin typeface="Century Gothic" charset="0"/>
                <a:ea typeface="Century Gothic" charset="0"/>
                <a:cs typeface="Century Gothic" charset="0"/>
              </a:rPr>
              <a:t>utc.org</a:t>
            </a:r>
          </a:p>
        </p:txBody>
      </p:sp>
    </p:spTree>
    <p:extLst>
      <p:ext uri="{BB962C8B-B14F-4D97-AF65-F5344CB8AC3E}">
        <p14:creationId xmlns:p14="http://schemas.microsoft.com/office/powerpoint/2010/main" val="24476615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9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9951" y="1825625"/>
            <a:ext cx="7886700" cy="32797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0" y="5638800"/>
            <a:ext cx="9139278" cy="136525"/>
          </a:xfrm>
          <a:prstGeom prst="rect">
            <a:avLst/>
          </a:prstGeom>
          <a:solidFill>
            <a:srgbClr val="00769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2669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91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007698"/>
          </a:solidFill>
          <a:latin typeface="Century Gothic" charset="0"/>
          <a:ea typeface="Century Gothic" charset="0"/>
          <a:cs typeface="Century Gothic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rgbClr val="007698"/>
          </a:solidFill>
          <a:latin typeface="Century Gothic" charset="0"/>
          <a:ea typeface="Century Gothic" charset="0"/>
          <a:cs typeface="Century Gothic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rgbClr val="007698"/>
          </a:solidFill>
          <a:latin typeface="Century Gothic" charset="0"/>
          <a:ea typeface="Century Gothic" charset="0"/>
          <a:cs typeface="Century Gothic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rgbClr val="007698"/>
          </a:solidFill>
          <a:latin typeface="Century Gothic" charset="0"/>
          <a:ea typeface="Century Gothic" charset="0"/>
          <a:cs typeface="Century Gothic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rgbClr val="007698"/>
          </a:solidFill>
          <a:latin typeface="Century Gothic" charset="0"/>
          <a:ea typeface="Century Gothic" charset="0"/>
          <a:cs typeface="Century Gothic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rgbClr val="007698"/>
          </a:solidFill>
          <a:latin typeface="Century Gothic" charset="0"/>
          <a:ea typeface="Century Gothic" charset="0"/>
          <a:cs typeface="Century Gothic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9951" y="1825625"/>
            <a:ext cx="7886700" cy="32797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0" y="5638800"/>
            <a:ext cx="9139278" cy="136525"/>
          </a:xfrm>
          <a:prstGeom prst="rect">
            <a:avLst/>
          </a:prstGeom>
          <a:solidFill>
            <a:srgbClr val="00769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18008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007698"/>
          </a:solidFill>
          <a:latin typeface="Century Gothic" charset="0"/>
          <a:ea typeface="Century Gothic" charset="0"/>
          <a:cs typeface="Century Gothic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rgbClr val="007698"/>
          </a:solidFill>
          <a:latin typeface="Century Gothic" charset="0"/>
          <a:ea typeface="Century Gothic" charset="0"/>
          <a:cs typeface="Century Gothic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rgbClr val="007698"/>
          </a:solidFill>
          <a:latin typeface="Century Gothic" charset="0"/>
          <a:ea typeface="Century Gothic" charset="0"/>
          <a:cs typeface="Century Gothic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rgbClr val="007698"/>
          </a:solidFill>
          <a:latin typeface="Century Gothic" charset="0"/>
          <a:ea typeface="Century Gothic" charset="0"/>
          <a:cs typeface="Century Gothic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rgbClr val="007698"/>
          </a:solidFill>
          <a:latin typeface="Century Gothic" charset="0"/>
          <a:ea typeface="Century Gothic" charset="0"/>
          <a:cs typeface="Century Gothic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rgbClr val="007698"/>
          </a:solidFill>
          <a:latin typeface="Century Gothic" charset="0"/>
          <a:ea typeface="Century Gothic" charset="0"/>
          <a:cs typeface="Century Gothic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9951" y="1825625"/>
            <a:ext cx="7886700" cy="32797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0" y="5638800"/>
            <a:ext cx="9139278" cy="136525"/>
          </a:xfrm>
          <a:prstGeom prst="rect">
            <a:avLst/>
          </a:prstGeom>
          <a:solidFill>
            <a:srgbClr val="00769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5323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007698"/>
          </a:solidFill>
          <a:latin typeface="Century Gothic" charset="0"/>
          <a:ea typeface="Century Gothic" charset="0"/>
          <a:cs typeface="Century Gothic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rgbClr val="007698"/>
          </a:solidFill>
          <a:latin typeface="Century Gothic" charset="0"/>
          <a:ea typeface="Century Gothic" charset="0"/>
          <a:cs typeface="Century Gothic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rgbClr val="007698"/>
          </a:solidFill>
          <a:latin typeface="Century Gothic" charset="0"/>
          <a:ea typeface="Century Gothic" charset="0"/>
          <a:cs typeface="Century Gothic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rgbClr val="007698"/>
          </a:solidFill>
          <a:latin typeface="Century Gothic" charset="0"/>
          <a:ea typeface="Century Gothic" charset="0"/>
          <a:cs typeface="Century Gothic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rgbClr val="007698"/>
          </a:solidFill>
          <a:latin typeface="Century Gothic" charset="0"/>
          <a:ea typeface="Century Gothic" charset="0"/>
          <a:cs typeface="Century Gothic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rgbClr val="007698"/>
          </a:solidFill>
          <a:latin typeface="Century Gothic" charset="0"/>
          <a:ea typeface="Century Gothic" charset="0"/>
          <a:cs typeface="Century Gothic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svg"/><Relationship Id="rId7" Type="http://schemas.openxmlformats.org/officeDocument/2006/relationships/image" Target="../media/image11.sv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0.png"/><Relationship Id="rId5" Type="http://schemas.openxmlformats.org/officeDocument/2006/relationships/image" Target="../media/image9.svg"/><Relationship Id="rId4" Type="http://schemas.openxmlformats.org/officeDocument/2006/relationships/image" Target="../media/image8.png"/><Relationship Id="rId9" Type="http://schemas.openxmlformats.org/officeDocument/2006/relationships/image" Target="../media/image13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4" descr="Paint">
            <a:extLst>
              <a:ext uri="{FF2B5EF4-FFF2-40B4-BE49-F238E27FC236}">
                <a16:creationId xmlns:a16="http://schemas.microsoft.com/office/drawing/2014/main" id="{48343B5A-2C06-454F-8FB6-3E5F383FA5B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-152400" y="1828800"/>
            <a:ext cx="2667000" cy="2667000"/>
          </a:xfrm>
        </p:spPr>
      </p:pic>
      <p:pic>
        <p:nvPicPr>
          <p:cNvPr id="6" name="Content Placeholder 4" descr="Paint">
            <a:extLst>
              <a:ext uri="{FF2B5EF4-FFF2-40B4-BE49-F238E27FC236}">
                <a16:creationId xmlns:a16="http://schemas.microsoft.com/office/drawing/2014/main" id="{A4982116-37D7-4511-AAD9-99E6A2B06FE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988234" y="1828800"/>
            <a:ext cx="2667000" cy="2667000"/>
          </a:xfrm>
          <a:prstGeom prst="rect">
            <a:avLst/>
          </a:prstGeom>
        </p:spPr>
      </p:pic>
      <p:pic>
        <p:nvPicPr>
          <p:cNvPr id="7" name="Content Placeholder 4" descr="Paint">
            <a:extLst>
              <a:ext uri="{FF2B5EF4-FFF2-40B4-BE49-F238E27FC236}">
                <a16:creationId xmlns:a16="http://schemas.microsoft.com/office/drawing/2014/main" id="{4A214D39-3CC9-4175-8795-F077F5CD9BB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4134143" y="1855763"/>
            <a:ext cx="2667000" cy="2667000"/>
          </a:xfrm>
          <a:prstGeom prst="rect">
            <a:avLst/>
          </a:prstGeom>
        </p:spPr>
      </p:pic>
      <p:pic>
        <p:nvPicPr>
          <p:cNvPr id="8" name="Content Placeholder 4" descr="Paint">
            <a:extLst>
              <a:ext uri="{FF2B5EF4-FFF2-40B4-BE49-F238E27FC236}">
                <a16:creationId xmlns:a16="http://schemas.microsoft.com/office/drawing/2014/main" id="{B4064D93-50F8-47D2-8C0A-3DAC26EBD772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6280052" y="1855763"/>
            <a:ext cx="2667000" cy="266700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4F33ABCE-89BA-4B13-BFC7-D0B83F728B83}"/>
              </a:ext>
            </a:extLst>
          </p:cNvPr>
          <p:cNvSpPr txBox="1"/>
          <p:nvPr/>
        </p:nvSpPr>
        <p:spPr>
          <a:xfrm>
            <a:off x="761434" y="3255385"/>
            <a:ext cx="12266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Blue Sky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812E80E-8F88-40D7-B89D-5A22EA133DC3}"/>
              </a:ext>
            </a:extLst>
          </p:cNvPr>
          <p:cNvSpPr txBox="1"/>
          <p:nvPr/>
        </p:nvSpPr>
        <p:spPr>
          <a:xfrm>
            <a:off x="2921593" y="3255386"/>
            <a:ext cx="12623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Grey Sky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75A8A1E-763F-43EC-8E4D-ACC6DC4CD96B}"/>
              </a:ext>
            </a:extLst>
          </p:cNvPr>
          <p:cNvSpPr txBox="1"/>
          <p:nvPr/>
        </p:nvSpPr>
        <p:spPr>
          <a:xfrm>
            <a:off x="5048159" y="3271684"/>
            <a:ext cx="13276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Black Sky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38D18C2-27A3-4E33-8CC6-2796325BB1F1}"/>
              </a:ext>
            </a:extLst>
          </p:cNvPr>
          <p:cNvSpPr txBox="1"/>
          <p:nvPr/>
        </p:nvSpPr>
        <p:spPr>
          <a:xfrm>
            <a:off x="7229471" y="3284242"/>
            <a:ext cx="12618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Gold Sky</a:t>
            </a:r>
          </a:p>
        </p:txBody>
      </p:sp>
      <p:sp>
        <p:nvSpPr>
          <p:cNvPr id="13" name="Title 4">
            <a:extLst>
              <a:ext uri="{FF2B5EF4-FFF2-40B4-BE49-F238E27FC236}">
                <a16:creationId xmlns:a16="http://schemas.microsoft.com/office/drawing/2014/main" id="{05456060-5FD1-4AA6-AC13-C83D7C9960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" y="152400"/>
            <a:ext cx="8915400" cy="1325563"/>
          </a:xfrm>
        </p:spPr>
        <p:txBody>
          <a:bodyPr>
            <a:normAutofit/>
          </a:bodyPr>
          <a:lstStyle/>
          <a:p>
            <a:pPr algn="ctr"/>
            <a:r>
              <a:rPr lang="en-US" sz="4200" b="1" dirty="0"/>
              <a:t>Utility Communications ‘Buckets’</a:t>
            </a:r>
          </a:p>
        </p:txBody>
      </p:sp>
    </p:spTree>
    <p:extLst>
      <p:ext uri="{BB962C8B-B14F-4D97-AF65-F5344CB8AC3E}">
        <p14:creationId xmlns:p14="http://schemas.microsoft.com/office/powerpoint/2010/main" val="2756485374"/>
      </p:ext>
    </p:extLst>
  </p:cSld>
  <p:clrMapOvr>
    <a:masterClrMapping/>
  </p:clrMapOvr>
</p:sld>
</file>

<file path=ppt/theme/theme1.xml><?xml version="1.0" encoding="utf-8"?>
<a:theme xmlns:a="http://schemas.openxmlformats.org/drawingml/2006/main" name="Sky_Templat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Sky_Templat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Sky_Templat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24A1E5B547720449929484244B0F274" ma:contentTypeVersion="15" ma:contentTypeDescription="Create a new document." ma:contentTypeScope="" ma:versionID="7215691edb15d7067ceae3ccd036628e">
  <xsd:schema xmlns:xsd="http://www.w3.org/2001/XMLSchema" xmlns:xs="http://www.w3.org/2001/XMLSchema" xmlns:p="http://schemas.microsoft.com/office/2006/metadata/properties" xmlns:ns2="dcfda94b-b0a0-45c5-8d3f-ae393d8de9ab" xmlns:ns3="d0043f5f-ccf5-4bdd-8570-acadb9421c18" targetNamespace="http://schemas.microsoft.com/office/2006/metadata/properties" ma:root="true" ma:fieldsID="6885c6be5069666ac21b2c58ad7e300c" ns2:_="" ns3:_="">
    <xsd:import namespace="dcfda94b-b0a0-45c5-8d3f-ae393d8de9ab"/>
    <xsd:import namespace="d0043f5f-ccf5-4bdd-8570-acadb9421c18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o9b78d72760741a0af4744d724720187" minOccurs="0"/>
                <xsd:element ref="ns2:TaxCatchAll" minOccurs="0"/>
                <xsd:element ref="ns3:pcd812409cee417c82e1329e283e2acc" minOccurs="0"/>
                <xsd:element ref="ns3:T_x0026_T_x0020_2017_x0020_PRESENTATIONS" minOccurs="0"/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fda94b-b0a0-45c5-8d3f-ae393d8de9ab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TaxCatchAll" ma:index="12" nillable="true" ma:displayName="Taxonomy Catch All Column" ma:description="" ma:hidden="true" ma:list="{4259e7f2-c656-49fc-be5c-7c6ff835c90f}" ma:internalName="TaxCatchAll" ma:showField="CatchAllData" ma:web="dcfda94b-b0a0-45c5-8d3f-ae393d8de9a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0043f5f-ccf5-4bdd-8570-acadb9421c18" elementFormDefault="qualified">
    <xsd:import namespace="http://schemas.microsoft.com/office/2006/documentManagement/types"/>
    <xsd:import namespace="http://schemas.microsoft.com/office/infopath/2007/PartnerControls"/>
    <xsd:element name="o9b78d72760741a0af4744d724720187" ma:index="11" ma:taxonomy="true" ma:internalName="o9b78d72760741a0af4744d724720187" ma:taxonomyFieldName="Document_x0020_Type0" ma:displayName="Document Type" ma:readOnly="false" ma:default="" ma:fieldId="{89b78d72-7607-41a0-af47-44d724720187}" ma:sspId="a12caace-c529-4fe2-8d28-ceea22ac7d2d" ma:termSetId="0936ee4a-82c2-4e8d-b0e7-861a4613c9bc" ma:anchorId="00000000-0000-0000-0000-000000000000" ma:open="true" ma:isKeyword="false">
      <xsd:complexType>
        <xsd:sequence>
          <xsd:element ref="pc:Terms" minOccurs="0" maxOccurs="1"/>
        </xsd:sequence>
      </xsd:complexType>
    </xsd:element>
    <xsd:element name="pcd812409cee417c82e1329e283e2acc" ma:index="14" ma:taxonomy="true" ma:internalName="pcd812409cee417c82e1329e283e2acc" ma:taxonomyFieldName="Year" ma:displayName="Year" ma:readOnly="false" ma:default="1;#2016|1b0bee28-e547-4498-93c4-5b0f5510aece" ma:fieldId="{9cd81240-9cee-417c-82e1-329e283e2acc}" ma:sspId="a12caace-c529-4fe2-8d28-ceea22ac7d2d" ma:termSetId="11945355-4879-4bf7-b6cc-c85dd83fdfed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_x0026_T_x0020_2017_x0020_PRESENTATIONS" ma:index="15" nillable="true" ma:displayName="T&amp;T 2017 PRESENTATIONS" ma:internalName="T_x0026_T_x0020_2017_x0020_PRESENTATIONS">
      <xsd:simpleType>
        <xsd:restriction base="dms:Text">
          <xsd:maxLength value="255"/>
        </xsd:restriction>
      </xsd:simpleType>
    </xsd:element>
    <xsd:element name="MediaServiceMetadata" ma:index="16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7" nillable="true" ma:displayName="MediaServiceFastMetadata" ma:description="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Short Description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dcfda94b-b0a0-45c5-8d3f-ae393d8de9ab">
      <Value>10</Value>
      <Value>3</Value>
    </TaxCatchAll>
    <T_x0026_T_x0020_2017_x0020_PRESENTATIONS xmlns="d0043f5f-ccf5-4bdd-8570-acadb9421c18" xsi:nil="true"/>
    <pcd812409cee417c82e1329e283e2acc xmlns="d0043f5f-ccf5-4bdd-8570-acadb9421c18">
      <Terms xmlns="http://schemas.microsoft.com/office/infopath/2007/PartnerControls">
        <TermInfo xmlns="http://schemas.microsoft.com/office/infopath/2007/PartnerControls">
          <TermName xmlns="http://schemas.microsoft.com/office/infopath/2007/PartnerControls">2017</TermName>
          <TermId xmlns="http://schemas.microsoft.com/office/infopath/2007/PartnerControls">b06a8ad1-0463-4125-be6d-98ea3f580f6a</TermId>
        </TermInfo>
      </Terms>
    </pcd812409cee417c82e1329e283e2acc>
    <o9b78d72760741a0af4744d724720187 xmlns="d0043f5f-ccf5-4bdd-8570-acadb9421c18">
      <Terms xmlns="http://schemas.microsoft.com/office/infopath/2007/PartnerControls">
        <TermInfo xmlns="http://schemas.microsoft.com/office/infopath/2007/PartnerControls">
          <TermName xmlns="http://schemas.microsoft.com/office/infopath/2007/PartnerControls">Presentation</TermName>
          <TermId xmlns="http://schemas.microsoft.com/office/infopath/2007/PartnerControls">dd7a5350-9291-46ee-b4da-9a263b9b1f46</TermId>
        </TermInfo>
      </Terms>
    </o9b78d72760741a0af4744d724720187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42A8BE7-C36C-4157-98A1-9D6D4B1A418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cfda94b-b0a0-45c5-8d3f-ae393d8de9ab"/>
    <ds:schemaRef ds:uri="d0043f5f-ccf5-4bdd-8570-acadb9421c1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CA809F1-2E07-478C-9017-90B1BA118ADA}">
  <ds:schemaRefs>
    <ds:schemaRef ds:uri="http://purl.org/dc/elements/1.1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terms/"/>
    <ds:schemaRef ds:uri="http://schemas.microsoft.com/office/2006/documentManagement/types"/>
    <ds:schemaRef ds:uri="dcfda94b-b0a0-45c5-8d3f-ae393d8de9ab"/>
    <ds:schemaRef ds:uri="http://schemas.microsoft.com/office/2006/metadata/properties"/>
    <ds:schemaRef ds:uri="d0043f5f-ccf5-4bdd-8570-acadb9421c18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E72906B9-B048-4325-AA2F-99D9C60E73F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3998</TotalTime>
  <Words>13</Words>
  <Application>Microsoft Office PowerPoint</Application>
  <PresentationFormat>On-screen Show (4:3)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Century Gothic</vt:lpstr>
      <vt:lpstr>Sky_Template</vt:lpstr>
      <vt:lpstr>1_Sky_Template</vt:lpstr>
      <vt:lpstr>2_Sky_Template</vt:lpstr>
      <vt:lpstr>Utility Communications ‘Buckets’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Bobbi Harris</dc:creator>
  <cp:lastModifiedBy>Robert Thormeyer</cp:lastModifiedBy>
  <cp:revision>126</cp:revision>
  <cp:lastPrinted>2018-03-13T19:05:24Z</cp:lastPrinted>
  <dcterms:created xsi:type="dcterms:W3CDTF">2012-09-17T13:25:13Z</dcterms:created>
  <dcterms:modified xsi:type="dcterms:W3CDTF">2018-11-07T19:40:02Z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0x010100724A1E5B547720449929484244B0F274</vt:lpwstr>
  </property>
  <property fmtid="{D5CDD505-2E9C-101B-9397-08002B2CF9AE}" pid="3" name="Year">
    <vt:lpwstr>10;#2017|b06a8ad1-0463-4125-be6d-98ea3f580f6a</vt:lpwstr>
  </property>
  <property fmtid="{D5CDD505-2E9C-101B-9397-08002B2CF9AE}" pid="4" name="Document Type0">
    <vt:lpwstr>3;#Presentation|dd7a5350-9291-46ee-b4da-9a263b9b1f46</vt:lpwstr>
  </property>
</Properties>
</file>