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366" r:id="rId2"/>
    <p:sldId id="417" r:id="rId3"/>
    <p:sldId id="407" r:id="rId4"/>
    <p:sldId id="412" r:id="rId5"/>
    <p:sldId id="416" r:id="rId6"/>
    <p:sldId id="414" r:id="rId7"/>
    <p:sldId id="415" r:id="rId8"/>
    <p:sldId id="39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Shea, Jennifer" initials="OJ" lastIdx="2" clrIdx="0">
    <p:extLst/>
  </p:cmAuthor>
  <p:cmAuthor id="2" name="Rubin, Jake" initials="RJ" lastIdx="8" clrIdx="1">
    <p:extLst/>
  </p:cmAuthor>
  <p:cmAuthor id="3" name="Mary Kiernan" initials="MK" lastIdx="2"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4DA3"/>
    <a:srgbClr val="1D5800"/>
    <a:srgbClr val="026A6E"/>
    <a:srgbClr val="6F8AA2"/>
    <a:srgbClr val="45687A"/>
    <a:srgbClr val="B0C4DB"/>
    <a:srgbClr val="C0C4DF"/>
    <a:srgbClr val="1D2D3A"/>
    <a:srgbClr val="FFFFFF"/>
    <a:srgbClr val="3E2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15" autoAdjust="0"/>
    <p:restoredTop sz="95280" autoAdjust="0"/>
  </p:normalViewPr>
  <p:slideViewPr>
    <p:cSldViewPr snapToGrid="0" snapToObjects="1">
      <p:cViewPr varScale="1">
        <p:scale>
          <a:sx n="126" d="100"/>
          <a:sy n="126" d="100"/>
        </p:scale>
        <p:origin x="105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7A2BD5-59CA-4138-B006-0FB612EBB78D}" type="datetimeFigureOut">
              <a:rPr lang="en-US" smtClean="0"/>
              <a:t>6/19/18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3F01E-3062-470F-830C-95D100A2FFC0}" type="slidenum">
              <a:rPr lang="en-US" smtClean="0"/>
              <a:t>‹#›</a:t>
            </a:fld>
            <a:endParaRPr lang="en-US" dirty="0"/>
          </a:p>
        </p:txBody>
      </p:sp>
    </p:spTree>
    <p:extLst>
      <p:ext uri="{BB962C8B-B14F-4D97-AF65-F5344CB8AC3E}">
        <p14:creationId xmlns:p14="http://schemas.microsoft.com/office/powerpoint/2010/main" val="2850288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200" kern="1200" dirty="0">
                <a:solidFill>
                  <a:schemeClr val="tx1"/>
                </a:solidFill>
                <a:effectLst/>
                <a:latin typeface="+mn-lt"/>
                <a:ea typeface="+mn-ea"/>
                <a:cs typeface="+mn-cs"/>
              </a:rPr>
              <a:t>The concept of electrification which is the switching of fossil fueled end-use energy applications to alternative electro-technologies under the auspices of creating greenhouse gas reductions in the US energy economy has persisted for a number of years</a:t>
            </a:r>
            <a:endParaRPr lang="en-US" dirty="0"/>
          </a:p>
        </p:txBody>
      </p:sp>
      <p:sp>
        <p:nvSpPr>
          <p:cNvPr id="4" name="Slide Number Placeholder 3"/>
          <p:cNvSpPr>
            <a:spLocks noGrp="1"/>
          </p:cNvSpPr>
          <p:nvPr>
            <p:ph type="sldNum" sz="quarter" idx="10"/>
          </p:nvPr>
        </p:nvSpPr>
        <p:spPr/>
        <p:txBody>
          <a:bodyPr/>
          <a:lstStyle/>
          <a:p>
            <a:fld id="{8493F01E-3062-470F-830C-95D100A2FFC0}" type="slidenum">
              <a:rPr lang="en-US" smtClean="0"/>
              <a:t>1</a:t>
            </a:fld>
            <a:endParaRPr lang="en-US" dirty="0"/>
          </a:p>
        </p:txBody>
      </p:sp>
    </p:spTree>
    <p:extLst>
      <p:ext uri="{BB962C8B-B14F-4D97-AF65-F5344CB8AC3E}">
        <p14:creationId xmlns:p14="http://schemas.microsoft.com/office/powerpoint/2010/main" val="2156295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8493F01E-3062-470F-830C-95D100A2FFC0}" type="slidenum">
              <a:rPr lang="en-US" smtClean="0"/>
              <a:t>2</a:t>
            </a:fld>
            <a:endParaRPr lang="en-US" dirty="0"/>
          </a:p>
        </p:txBody>
      </p:sp>
    </p:spTree>
    <p:extLst>
      <p:ext uri="{BB962C8B-B14F-4D97-AF65-F5344CB8AC3E}">
        <p14:creationId xmlns:p14="http://schemas.microsoft.com/office/powerpoint/2010/main" val="163777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More than one year ago AGA’s Sustainable Growth Committee identified the exclusion of cost implications of electrification as a possible target for a study and thoughtful analysis. To that end, ICF International was contracted in August 2017 to produce an analysis that examined the questions of …</a:t>
            </a:r>
            <a:endParaRPr lang="en-US" dirty="0"/>
          </a:p>
        </p:txBody>
      </p:sp>
      <p:sp>
        <p:nvSpPr>
          <p:cNvPr id="4" name="Slide Number Placeholder 3"/>
          <p:cNvSpPr>
            <a:spLocks noGrp="1"/>
          </p:cNvSpPr>
          <p:nvPr>
            <p:ph type="sldNum" sz="quarter" idx="10"/>
          </p:nvPr>
        </p:nvSpPr>
        <p:spPr/>
        <p:txBody>
          <a:bodyPr/>
          <a:lstStyle/>
          <a:p>
            <a:fld id="{8493F01E-3062-470F-830C-95D100A2FFC0}" type="slidenum">
              <a:rPr lang="en-US" smtClean="0"/>
              <a:t>3</a:t>
            </a:fld>
            <a:endParaRPr lang="en-US" dirty="0"/>
          </a:p>
        </p:txBody>
      </p:sp>
    </p:spTree>
    <p:extLst>
      <p:ext uri="{BB962C8B-B14F-4D97-AF65-F5344CB8AC3E}">
        <p14:creationId xmlns:p14="http://schemas.microsoft.com/office/powerpoint/2010/main" val="1231905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8493F01E-3062-470F-830C-95D100A2FFC0}" type="slidenum">
              <a:rPr lang="en-US" smtClean="0"/>
              <a:t>4</a:t>
            </a:fld>
            <a:endParaRPr lang="en-US" dirty="0"/>
          </a:p>
        </p:txBody>
      </p:sp>
    </p:spTree>
    <p:extLst>
      <p:ext uri="{BB962C8B-B14F-4D97-AF65-F5344CB8AC3E}">
        <p14:creationId xmlns:p14="http://schemas.microsoft.com/office/powerpoint/2010/main" val="3545088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8493F01E-3062-470F-830C-95D100A2FFC0}" type="slidenum">
              <a:rPr lang="en-US" smtClean="0"/>
              <a:t>5</a:t>
            </a:fld>
            <a:endParaRPr lang="en-US" dirty="0"/>
          </a:p>
        </p:txBody>
      </p:sp>
    </p:spTree>
    <p:extLst>
      <p:ext uri="{BB962C8B-B14F-4D97-AF65-F5344CB8AC3E}">
        <p14:creationId xmlns:p14="http://schemas.microsoft.com/office/powerpoint/2010/main" val="94212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8493F01E-3062-470F-830C-95D100A2FFC0}" type="slidenum">
              <a:rPr lang="en-US" smtClean="0"/>
              <a:t>8</a:t>
            </a:fld>
            <a:endParaRPr lang="en-US" dirty="0"/>
          </a:p>
        </p:txBody>
      </p:sp>
    </p:spTree>
    <p:extLst>
      <p:ext uri="{BB962C8B-B14F-4D97-AF65-F5344CB8AC3E}">
        <p14:creationId xmlns:p14="http://schemas.microsoft.com/office/powerpoint/2010/main" val="1492626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FBCC8F-CD16-3A4A-8218-6E2974147374}" type="slidenum">
              <a:rPr lang="en-US" smtClean="0"/>
              <a:t>‹#›</a:t>
            </a:fld>
            <a:endParaRPr lang="en-US" dirty="0"/>
          </a:p>
        </p:txBody>
      </p:sp>
    </p:spTree>
    <p:extLst>
      <p:ext uri="{BB962C8B-B14F-4D97-AF65-F5344CB8AC3E}">
        <p14:creationId xmlns:p14="http://schemas.microsoft.com/office/powerpoint/2010/main" val="78830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Content RIGH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47936" t="22593" b="22488"/>
          <a:stretch/>
        </p:blipFill>
        <p:spPr>
          <a:xfrm>
            <a:off x="-1" y="0"/>
            <a:ext cx="4184543" cy="6858000"/>
          </a:xfrm>
          <a:prstGeom prst="rect">
            <a:avLst/>
          </a:prstGeom>
        </p:spPr>
      </p:pic>
      <p:sp>
        <p:nvSpPr>
          <p:cNvPr id="2" name="Title 1"/>
          <p:cNvSpPr>
            <a:spLocks noGrp="1"/>
          </p:cNvSpPr>
          <p:nvPr>
            <p:ph type="title"/>
          </p:nvPr>
        </p:nvSpPr>
        <p:spPr>
          <a:xfrm>
            <a:off x="3124200" y="274638"/>
            <a:ext cx="5562600" cy="1143000"/>
          </a:xfrm>
        </p:spPr>
        <p:txBody>
          <a:bodyPr/>
          <a:lstStyle>
            <a:lvl1pPr>
              <a:defRPr>
                <a:solidFill>
                  <a:srgbClr val="2255A5"/>
                </a:solidFill>
              </a:defRPr>
            </a:lvl1pPr>
          </a:lstStyle>
          <a:p>
            <a:r>
              <a:rPr lang="en-US" dirty="0"/>
              <a:t>Click to edit Master title style</a:t>
            </a:r>
          </a:p>
        </p:txBody>
      </p:sp>
      <p:sp>
        <p:nvSpPr>
          <p:cNvPr id="3" name="Content Placeholder 2"/>
          <p:cNvSpPr>
            <a:spLocks noGrp="1"/>
          </p:cNvSpPr>
          <p:nvPr>
            <p:ph idx="1"/>
          </p:nvPr>
        </p:nvSpPr>
        <p:spPr>
          <a:xfrm>
            <a:off x="3124200" y="1600200"/>
            <a:ext cx="5562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4"/>
          </p:nvPr>
        </p:nvSpPr>
        <p:spPr>
          <a:xfrm>
            <a:off x="0" y="6265333"/>
            <a:ext cx="9144000" cy="602073"/>
          </a:xfrm>
          <a:prstGeom prst="rect">
            <a:avLst/>
          </a:prstGeom>
          <a:blipFill rotWithShape="1">
            <a:blip r:embed="rId3"/>
            <a:stretch>
              <a:fillRect/>
            </a:stretch>
          </a:blipFill>
        </p:spPr>
        <p:txBody>
          <a:bodyPr lIns="8595360" tIns="320040" bIns="45720"/>
          <a:lstStyle>
            <a:lvl1pPr algn="r">
              <a:defRPr sz="1100" b="1">
                <a:solidFill>
                  <a:srgbClr val="00498A"/>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81E1D7D5-7BB8-594B-85A2-18C06CD5ADDE}" type="slidenum">
              <a:rPr kumimoji="0" lang="en-US" sz="1100" b="1" i="0" u="none" strike="noStrike" kern="0" cap="none" spc="0" normalizeH="0" baseline="0" noProof="0" smtClean="0">
                <a:ln>
                  <a:noFill/>
                </a:ln>
                <a:solidFill>
                  <a:srgbClr val="00498A"/>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100" b="1" i="0" u="none" strike="noStrike" kern="0" cap="none" spc="0" normalizeH="0" baseline="0" noProof="0" dirty="0">
              <a:ln>
                <a:noFill/>
              </a:ln>
              <a:solidFill>
                <a:srgbClr val="00498A"/>
              </a:solidFill>
              <a:effectLst/>
              <a:uLnTx/>
              <a:uFillTx/>
            </a:endParaRPr>
          </a:p>
        </p:txBody>
      </p:sp>
    </p:spTree>
    <p:extLst>
      <p:ext uri="{BB962C8B-B14F-4D97-AF65-F5344CB8AC3E}">
        <p14:creationId xmlns:p14="http://schemas.microsoft.com/office/powerpoint/2010/main" val="955198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Content RIGHT">
    <p:spTree>
      <p:nvGrpSpPr>
        <p:cNvPr id="1" name=""/>
        <p:cNvGrpSpPr/>
        <p:nvPr/>
      </p:nvGrpSpPr>
      <p:grpSpPr>
        <a:xfrm>
          <a:off x="0" y="0"/>
          <a:ext cx="0" cy="0"/>
          <a:chOff x="0" y="0"/>
          <a:chExt cx="0" cy="0"/>
        </a:xfrm>
      </p:grpSpPr>
      <p:sp>
        <p:nvSpPr>
          <p:cNvPr id="2" name="Title 1"/>
          <p:cNvSpPr>
            <a:spLocks noGrp="1"/>
          </p:cNvSpPr>
          <p:nvPr>
            <p:ph type="title"/>
          </p:nvPr>
        </p:nvSpPr>
        <p:spPr>
          <a:xfrm>
            <a:off x="3124200" y="274638"/>
            <a:ext cx="5562600" cy="1143000"/>
          </a:xfrm>
        </p:spPr>
        <p:txBody>
          <a:bodyPr/>
          <a:lstStyle>
            <a:lvl1pPr>
              <a:defRPr>
                <a:solidFill>
                  <a:srgbClr val="2255A5"/>
                </a:solidFill>
              </a:defRPr>
            </a:lvl1pPr>
          </a:lstStyle>
          <a:p>
            <a:r>
              <a:rPr lang="en-US" dirty="0"/>
              <a:t>Click to edit Master title style</a:t>
            </a:r>
          </a:p>
        </p:txBody>
      </p:sp>
      <p:sp>
        <p:nvSpPr>
          <p:cNvPr id="3" name="Content Placeholder 2"/>
          <p:cNvSpPr>
            <a:spLocks noGrp="1"/>
          </p:cNvSpPr>
          <p:nvPr>
            <p:ph idx="1"/>
          </p:nvPr>
        </p:nvSpPr>
        <p:spPr>
          <a:xfrm>
            <a:off x="3124200" y="1600200"/>
            <a:ext cx="5562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0" y="6265333"/>
            <a:ext cx="9144000" cy="602073"/>
          </a:xfrm>
          <a:prstGeom prst="rect">
            <a:avLst/>
          </a:prstGeom>
          <a:blipFill rotWithShape="1">
            <a:blip r:embed="rId2"/>
            <a:stretch>
              <a:fillRect/>
            </a:stretch>
          </a:blipFill>
        </p:spPr>
        <p:txBody>
          <a:bodyPr lIns="8595360" tIns="320040" bIns="45720"/>
          <a:lstStyle>
            <a:lvl1pPr algn="r">
              <a:defRPr sz="1100" b="1">
                <a:solidFill>
                  <a:srgbClr val="00498A"/>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81E1D7D5-7BB8-594B-85A2-18C06CD5ADDE}" type="slidenum">
              <a:rPr kumimoji="0" lang="en-US" sz="1100" b="1" i="0" u="none" strike="noStrike" kern="0" cap="none" spc="0" normalizeH="0" baseline="0" noProof="0" smtClean="0">
                <a:ln>
                  <a:noFill/>
                </a:ln>
                <a:solidFill>
                  <a:srgbClr val="00498A"/>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100" b="1" i="0" u="none" strike="noStrike" kern="0" cap="none" spc="0" normalizeH="0" baseline="0" noProof="0" dirty="0">
              <a:ln>
                <a:noFill/>
              </a:ln>
              <a:solidFill>
                <a:srgbClr val="00498A"/>
              </a:solidFill>
              <a:effectLst/>
              <a:uLnTx/>
              <a:uFillTx/>
            </a:endParaRPr>
          </a:p>
        </p:txBody>
      </p:sp>
    </p:spTree>
    <p:extLst>
      <p:ext uri="{BB962C8B-B14F-4D97-AF65-F5344CB8AC3E}">
        <p14:creationId xmlns:p14="http://schemas.microsoft.com/office/powerpoint/2010/main" val="957040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Content LEF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24499" r="19197" b="8535"/>
          <a:stretch/>
        </p:blipFill>
        <p:spPr>
          <a:xfrm>
            <a:off x="3818071" y="-1"/>
            <a:ext cx="5325929" cy="6858001"/>
          </a:xfrm>
          <a:prstGeom prst="rect">
            <a:avLst/>
          </a:prstGeom>
        </p:spPr>
      </p:pic>
      <p:sp>
        <p:nvSpPr>
          <p:cNvPr id="2" name="Title 1"/>
          <p:cNvSpPr>
            <a:spLocks noGrp="1"/>
          </p:cNvSpPr>
          <p:nvPr>
            <p:ph type="title"/>
          </p:nvPr>
        </p:nvSpPr>
        <p:spPr>
          <a:xfrm>
            <a:off x="457200" y="274638"/>
            <a:ext cx="7040504" cy="1143000"/>
          </a:xfrm>
        </p:spPr>
        <p:txBody>
          <a:bodyPr/>
          <a:lstStyle>
            <a:lvl1pPr>
              <a:defRPr>
                <a:solidFill>
                  <a:srgbClr val="2255A5"/>
                </a:solidFill>
              </a:defRPr>
            </a:lvl1pPr>
          </a:lstStyle>
          <a:p>
            <a:r>
              <a:rPr lang="en-US" dirty="0"/>
              <a:t>Click to edit Master title style</a:t>
            </a:r>
          </a:p>
        </p:txBody>
      </p:sp>
      <p:sp>
        <p:nvSpPr>
          <p:cNvPr id="3" name="Content Placeholder 2"/>
          <p:cNvSpPr>
            <a:spLocks noGrp="1"/>
          </p:cNvSpPr>
          <p:nvPr>
            <p:ph idx="1"/>
          </p:nvPr>
        </p:nvSpPr>
        <p:spPr>
          <a:xfrm>
            <a:off x="457200" y="1600200"/>
            <a:ext cx="7040504"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0" y="6265333"/>
            <a:ext cx="9144000" cy="602073"/>
          </a:xfrm>
          <a:prstGeom prst="rect">
            <a:avLst/>
          </a:prstGeom>
          <a:blipFill rotWithShape="1">
            <a:blip r:embed="rId3"/>
            <a:stretch>
              <a:fillRect/>
            </a:stretch>
          </a:blipFill>
        </p:spPr>
        <p:txBody>
          <a:bodyPr lIns="8595360" tIns="320040" bIns="45720"/>
          <a:lstStyle>
            <a:lvl1pPr algn="r">
              <a:defRPr sz="1100" b="1">
                <a:solidFill>
                  <a:srgbClr val="00498A"/>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81E1D7D5-7BB8-594B-85A2-18C06CD5ADDE}" type="slidenum">
              <a:rPr kumimoji="0" lang="en-US" sz="1100" b="1" i="0" u="none" strike="noStrike" kern="0" cap="none" spc="0" normalizeH="0" baseline="0" noProof="0" smtClean="0">
                <a:ln>
                  <a:noFill/>
                </a:ln>
                <a:solidFill>
                  <a:srgbClr val="00498A"/>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100" b="1" i="0" u="none" strike="noStrike" kern="0" cap="none" spc="0" normalizeH="0" baseline="0" noProof="0" dirty="0">
              <a:ln>
                <a:noFill/>
              </a:ln>
              <a:solidFill>
                <a:srgbClr val="00498A"/>
              </a:solidFill>
              <a:effectLst/>
              <a:uLnTx/>
              <a:uFillTx/>
            </a:endParaRPr>
          </a:p>
        </p:txBody>
      </p:sp>
    </p:spTree>
    <p:extLst>
      <p:ext uri="{BB962C8B-B14F-4D97-AF65-F5344CB8AC3E}">
        <p14:creationId xmlns:p14="http://schemas.microsoft.com/office/powerpoint/2010/main" val="1305612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Content RIGH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47936" t="22593" b="22488"/>
          <a:stretch/>
        </p:blipFill>
        <p:spPr>
          <a:xfrm>
            <a:off x="-1" y="0"/>
            <a:ext cx="4184543" cy="6858000"/>
          </a:xfrm>
          <a:prstGeom prst="rect">
            <a:avLst/>
          </a:prstGeom>
        </p:spPr>
      </p:pic>
      <p:sp>
        <p:nvSpPr>
          <p:cNvPr id="2" name="Title 1"/>
          <p:cNvSpPr>
            <a:spLocks noGrp="1"/>
          </p:cNvSpPr>
          <p:nvPr>
            <p:ph type="title"/>
          </p:nvPr>
        </p:nvSpPr>
        <p:spPr>
          <a:xfrm>
            <a:off x="1430867" y="274638"/>
            <a:ext cx="7032564" cy="1143000"/>
          </a:xfrm>
        </p:spPr>
        <p:txBody>
          <a:bodyPr/>
          <a:lstStyle>
            <a:lvl1pPr>
              <a:defRPr>
                <a:solidFill>
                  <a:srgbClr val="2255A5"/>
                </a:solidFill>
              </a:defRPr>
            </a:lvl1pPr>
          </a:lstStyle>
          <a:p>
            <a:r>
              <a:rPr lang="en-US" dirty="0"/>
              <a:t>Click to edit Master title style</a:t>
            </a:r>
          </a:p>
        </p:txBody>
      </p:sp>
      <p:sp>
        <p:nvSpPr>
          <p:cNvPr id="3" name="Content Placeholder 2"/>
          <p:cNvSpPr>
            <a:spLocks noGrp="1"/>
          </p:cNvSpPr>
          <p:nvPr>
            <p:ph idx="1"/>
          </p:nvPr>
        </p:nvSpPr>
        <p:spPr>
          <a:xfrm>
            <a:off x="1430866" y="1600200"/>
            <a:ext cx="7032563"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0" y="6265333"/>
            <a:ext cx="9144000" cy="602073"/>
          </a:xfrm>
          <a:prstGeom prst="rect">
            <a:avLst/>
          </a:prstGeom>
          <a:blipFill rotWithShape="1">
            <a:blip r:embed="rId3"/>
            <a:stretch>
              <a:fillRect/>
            </a:stretch>
          </a:blipFill>
        </p:spPr>
        <p:txBody>
          <a:bodyPr lIns="8595360" tIns="320040" bIns="45720"/>
          <a:lstStyle>
            <a:lvl1pPr algn="r">
              <a:defRPr sz="1100" b="1">
                <a:solidFill>
                  <a:srgbClr val="00498A"/>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81E1D7D5-7BB8-594B-85A2-18C06CD5ADDE}" type="slidenum">
              <a:rPr kumimoji="0" lang="en-US" sz="1100" b="1" i="0" u="none" strike="noStrike" kern="0" cap="none" spc="0" normalizeH="0" baseline="0" noProof="0" smtClean="0">
                <a:ln>
                  <a:noFill/>
                </a:ln>
                <a:solidFill>
                  <a:srgbClr val="00498A"/>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100" b="1" i="0" u="none" strike="noStrike" kern="0" cap="none" spc="0" normalizeH="0" baseline="0" noProof="0" dirty="0">
              <a:ln>
                <a:noFill/>
              </a:ln>
              <a:solidFill>
                <a:srgbClr val="00498A"/>
              </a:solidFill>
              <a:effectLst/>
              <a:uLnTx/>
              <a:uFillTx/>
            </a:endParaRPr>
          </a:p>
        </p:txBody>
      </p:sp>
    </p:spTree>
    <p:extLst>
      <p:ext uri="{BB962C8B-B14F-4D97-AF65-F5344CB8AC3E}">
        <p14:creationId xmlns:p14="http://schemas.microsoft.com/office/powerpoint/2010/main" val="1410140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219522" y="2431344"/>
            <a:ext cx="4384728" cy="707886"/>
          </a:xfrm>
        </p:spPr>
        <p:txBody>
          <a:bodyPr anchor="b"/>
          <a:lstStyle>
            <a:lvl1pPr algn="l">
              <a:defRPr sz="3600" b="1" cap="none">
                <a:solidFill>
                  <a:schemeClr val="accent3"/>
                </a:solidFill>
              </a:defRPr>
            </a:lvl1pPr>
          </a:lstStyle>
          <a:p>
            <a:r>
              <a:rPr lang="en-US" dirty="0"/>
              <a:t>Click To Edit Master Title Style</a:t>
            </a:r>
          </a:p>
        </p:txBody>
      </p:sp>
      <p:sp>
        <p:nvSpPr>
          <p:cNvPr id="3" name="Text Placeholder 2"/>
          <p:cNvSpPr>
            <a:spLocks noGrp="1"/>
          </p:cNvSpPr>
          <p:nvPr>
            <p:ph type="body" idx="1"/>
          </p:nvPr>
        </p:nvSpPr>
        <p:spPr>
          <a:xfrm>
            <a:off x="4219522" y="3139230"/>
            <a:ext cx="4384728" cy="1500187"/>
          </a:xfrm>
        </p:spPr>
        <p:txBody>
          <a:bodyPr anchor="t"/>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2705838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ull Quote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84798" y="2133308"/>
            <a:ext cx="6802002" cy="2953098"/>
          </a:xfrm>
        </p:spPr>
        <p:txBody>
          <a:bodyPr anchor="t">
            <a:normAutofit/>
          </a:bodyPr>
          <a:lstStyle>
            <a:lvl1pPr marL="0" indent="0" algn="l">
              <a:buNone/>
              <a:defRPr sz="4400">
                <a:solidFill>
                  <a:schemeClr val="bg1"/>
                </a:solidFill>
                <a:latin typeface="Calibri"/>
                <a:cs typeface="Calibri"/>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4"/>
          </p:nvPr>
        </p:nvSpPr>
        <p:spPr>
          <a:xfrm>
            <a:off x="0" y="6265333"/>
            <a:ext cx="9144000" cy="602073"/>
          </a:xfrm>
          <a:prstGeom prst="rect">
            <a:avLst/>
          </a:prstGeom>
          <a:blipFill rotWithShape="1">
            <a:blip r:embed="rId2"/>
            <a:stretch>
              <a:fillRect/>
            </a:stretch>
          </a:blipFill>
        </p:spPr>
        <p:txBody>
          <a:bodyPr lIns="8595360" tIns="320040" bIns="45720"/>
          <a:lstStyle>
            <a:lvl1pPr algn="r">
              <a:defRPr sz="1100" b="1">
                <a:solidFill>
                  <a:srgbClr val="00498A"/>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81E1D7D5-7BB8-594B-85A2-18C06CD5ADDE}" type="slidenum">
              <a:rPr kumimoji="0" lang="en-US" sz="1100" b="1" i="0" u="none" strike="noStrike" kern="0" cap="none" spc="0" normalizeH="0" baseline="0" noProof="0" smtClean="0">
                <a:ln>
                  <a:noFill/>
                </a:ln>
                <a:solidFill>
                  <a:srgbClr val="00498A"/>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100" b="1" i="0" u="none" strike="noStrike" kern="0" cap="none" spc="0" normalizeH="0" baseline="0" noProof="0" dirty="0">
              <a:ln>
                <a:noFill/>
              </a:ln>
              <a:solidFill>
                <a:srgbClr val="00498A"/>
              </a:solidFill>
              <a:effectLst/>
              <a:uLnTx/>
              <a:uFillTx/>
            </a:endParaRPr>
          </a:p>
        </p:txBody>
      </p:sp>
    </p:spTree>
    <p:extLst>
      <p:ext uri="{BB962C8B-B14F-4D97-AF65-F5344CB8AC3E}">
        <p14:creationId xmlns:p14="http://schemas.microsoft.com/office/powerpoint/2010/main" val="1508691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ull Quote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84798" y="2133308"/>
            <a:ext cx="6802002" cy="2953098"/>
          </a:xfrm>
        </p:spPr>
        <p:txBody>
          <a:bodyPr anchor="t">
            <a:normAutofit/>
          </a:bodyPr>
          <a:lstStyle>
            <a:lvl1pPr marL="0" indent="0" algn="l">
              <a:buNone/>
              <a:defRPr sz="4400">
                <a:solidFill>
                  <a:schemeClr val="bg1"/>
                </a:solidFill>
                <a:latin typeface="Calibri"/>
                <a:cs typeface="Calibri"/>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4"/>
          </p:nvPr>
        </p:nvSpPr>
        <p:spPr>
          <a:xfrm>
            <a:off x="0" y="6265333"/>
            <a:ext cx="9144000" cy="602073"/>
          </a:xfrm>
          <a:prstGeom prst="rect">
            <a:avLst/>
          </a:prstGeom>
          <a:blipFill rotWithShape="1">
            <a:blip r:embed="rId2"/>
            <a:stretch>
              <a:fillRect/>
            </a:stretch>
          </a:blipFill>
        </p:spPr>
        <p:txBody>
          <a:bodyPr lIns="8595360" tIns="320040" bIns="45720"/>
          <a:lstStyle>
            <a:lvl1pPr algn="r">
              <a:defRPr sz="1100" b="1">
                <a:solidFill>
                  <a:srgbClr val="00498A"/>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81E1D7D5-7BB8-594B-85A2-18C06CD5ADDE}" type="slidenum">
              <a:rPr kumimoji="0" lang="en-US" sz="1100" b="1" i="0" u="none" strike="noStrike" kern="0" cap="none" spc="0" normalizeH="0" baseline="0" noProof="0" smtClean="0">
                <a:ln>
                  <a:noFill/>
                </a:ln>
                <a:solidFill>
                  <a:srgbClr val="00498A"/>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100" b="1" i="0" u="none" strike="noStrike" kern="0" cap="none" spc="0" normalizeH="0" baseline="0" noProof="0" dirty="0">
              <a:ln>
                <a:noFill/>
              </a:ln>
              <a:solidFill>
                <a:srgbClr val="00498A"/>
              </a:solidFill>
              <a:effectLst/>
              <a:uLnTx/>
              <a:uFillTx/>
            </a:endParaRPr>
          </a:p>
        </p:txBody>
      </p:sp>
    </p:spTree>
    <p:extLst>
      <p:ext uri="{BB962C8B-B14F-4D97-AF65-F5344CB8AC3E}">
        <p14:creationId xmlns:p14="http://schemas.microsoft.com/office/powerpoint/2010/main" val="10518321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4" name="Content Placeholder 2"/>
          <p:cNvSpPr>
            <a:spLocks noGrp="1"/>
          </p:cNvSpPr>
          <p:nvPr>
            <p:ph idx="1"/>
          </p:nvPr>
        </p:nvSpPr>
        <p:spPr>
          <a:xfrm>
            <a:off x="457200" y="1600200"/>
            <a:ext cx="5562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5"/>
          <p:cNvSpPr>
            <a:spLocks noGrp="1"/>
          </p:cNvSpPr>
          <p:nvPr>
            <p:ph sz="quarter" idx="10"/>
          </p:nvPr>
        </p:nvSpPr>
        <p:spPr>
          <a:xfrm>
            <a:off x="6688667" y="1601964"/>
            <a:ext cx="2137752" cy="3951288"/>
          </a:xfrm>
        </p:spPr>
        <p:txBody>
          <a:bodyPr>
            <a:normAutofit/>
          </a:bodyPr>
          <a:lstStyle>
            <a:lvl1pPr marL="0" indent="0">
              <a:buNone/>
              <a:defRPr sz="1600" i="1">
                <a:solidFill>
                  <a:srgbClr val="FFFFFF"/>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p:txBody>
      </p:sp>
      <p:sp>
        <p:nvSpPr>
          <p:cNvPr id="10" name="Title 1"/>
          <p:cNvSpPr>
            <a:spLocks noGrp="1"/>
          </p:cNvSpPr>
          <p:nvPr>
            <p:ph type="title"/>
          </p:nvPr>
        </p:nvSpPr>
        <p:spPr>
          <a:xfrm>
            <a:off x="457200" y="274638"/>
            <a:ext cx="5563541" cy="1143000"/>
          </a:xfrm>
        </p:spPr>
        <p:txBody>
          <a:bodyPr/>
          <a:lstStyle/>
          <a:p>
            <a:r>
              <a:rPr lang="en-US" dirty="0"/>
              <a:t>Click to edit Master title style</a:t>
            </a:r>
          </a:p>
        </p:txBody>
      </p:sp>
      <p:sp>
        <p:nvSpPr>
          <p:cNvPr id="11" name="Slide Number Placeholder 5"/>
          <p:cNvSpPr>
            <a:spLocks noGrp="1"/>
          </p:cNvSpPr>
          <p:nvPr>
            <p:ph type="sldNum" sz="quarter" idx="4"/>
          </p:nvPr>
        </p:nvSpPr>
        <p:spPr>
          <a:xfrm>
            <a:off x="0" y="6265333"/>
            <a:ext cx="9144000" cy="602073"/>
          </a:xfrm>
          <a:prstGeom prst="rect">
            <a:avLst/>
          </a:prstGeom>
          <a:blipFill rotWithShape="1">
            <a:blip r:embed="rId2"/>
            <a:stretch>
              <a:fillRect/>
            </a:stretch>
          </a:blipFill>
        </p:spPr>
        <p:txBody>
          <a:bodyPr lIns="8595360" tIns="320040" bIns="45720"/>
          <a:lstStyle>
            <a:lvl1pPr algn="r">
              <a:defRPr sz="1100" b="1">
                <a:solidFill>
                  <a:srgbClr val="00498A"/>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81E1D7D5-7BB8-594B-85A2-18C06CD5ADDE}" type="slidenum">
              <a:rPr kumimoji="0" lang="en-US" sz="1100" b="1" i="0" u="none" strike="noStrike" kern="0" cap="none" spc="0" normalizeH="0" baseline="0" noProof="0" smtClean="0">
                <a:ln>
                  <a:noFill/>
                </a:ln>
                <a:solidFill>
                  <a:srgbClr val="00498A"/>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100" b="1" i="0" u="none" strike="noStrike" kern="0" cap="none" spc="0" normalizeH="0" baseline="0" noProof="0" dirty="0">
              <a:ln>
                <a:noFill/>
              </a:ln>
              <a:solidFill>
                <a:srgbClr val="00498A"/>
              </a:solidFill>
              <a:effectLst/>
              <a:uLnTx/>
              <a:uFillTx/>
            </a:endParaRPr>
          </a:p>
        </p:txBody>
      </p:sp>
    </p:spTree>
    <p:extLst>
      <p:ext uri="{BB962C8B-B14F-4D97-AF65-F5344CB8AC3E}">
        <p14:creationId xmlns:p14="http://schemas.microsoft.com/office/powerpoint/2010/main" val="11972250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Two Content">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r="68810" b="6744"/>
          <a:stretch/>
        </p:blipFill>
        <p:spPr>
          <a:xfrm>
            <a:off x="0" y="0"/>
            <a:ext cx="3017520" cy="6858000"/>
          </a:xfrm>
          <a:prstGeom prst="rect">
            <a:avLst/>
          </a:prstGeom>
        </p:spPr>
      </p:pic>
      <p:sp>
        <p:nvSpPr>
          <p:cNvPr id="21" name="Content Placeholder 5"/>
          <p:cNvSpPr>
            <a:spLocks noGrp="1"/>
          </p:cNvSpPr>
          <p:nvPr>
            <p:ph sz="quarter" idx="10"/>
          </p:nvPr>
        </p:nvSpPr>
        <p:spPr>
          <a:xfrm>
            <a:off x="460963" y="1601964"/>
            <a:ext cx="2137752" cy="3951288"/>
          </a:xfrm>
        </p:spPr>
        <p:txBody>
          <a:bodyPr>
            <a:normAutofit/>
          </a:bodyPr>
          <a:lstStyle>
            <a:lvl1pPr marL="0" indent="0">
              <a:buNone/>
              <a:defRPr sz="1600" i="1">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p:txBody>
      </p:sp>
      <p:sp>
        <p:nvSpPr>
          <p:cNvPr id="11" name="Slide Number Placeholder 5"/>
          <p:cNvSpPr>
            <a:spLocks noGrp="1"/>
          </p:cNvSpPr>
          <p:nvPr>
            <p:ph type="sldNum" sz="quarter" idx="4"/>
          </p:nvPr>
        </p:nvSpPr>
        <p:spPr>
          <a:xfrm>
            <a:off x="0" y="6265333"/>
            <a:ext cx="9144000" cy="602073"/>
          </a:xfrm>
          <a:prstGeom prst="rect">
            <a:avLst/>
          </a:prstGeom>
          <a:blipFill rotWithShape="1">
            <a:blip r:embed="rId3"/>
            <a:stretch>
              <a:fillRect/>
            </a:stretch>
          </a:blipFill>
        </p:spPr>
        <p:txBody>
          <a:bodyPr lIns="8595360" tIns="320040" bIns="45720"/>
          <a:lstStyle>
            <a:lvl1pPr algn="r">
              <a:defRPr sz="1100" b="1">
                <a:solidFill>
                  <a:srgbClr val="00498A"/>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81E1D7D5-7BB8-594B-85A2-18C06CD5ADDE}" type="slidenum">
              <a:rPr kumimoji="0" lang="en-US" sz="1100" b="1" i="0" u="none" strike="noStrike" kern="0" cap="none" spc="0" normalizeH="0" baseline="0" noProof="0" smtClean="0">
                <a:ln>
                  <a:noFill/>
                </a:ln>
                <a:solidFill>
                  <a:srgbClr val="00498A"/>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100" b="1" i="0" u="none" strike="noStrike" kern="0" cap="none" spc="0" normalizeH="0" baseline="0" noProof="0" dirty="0">
              <a:ln>
                <a:noFill/>
              </a:ln>
              <a:solidFill>
                <a:srgbClr val="00498A"/>
              </a:solidFill>
              <a:effectLst/>
              <a:uLnTx/>
              <a:uFillTx/>
            </a:endParaRPr>
          </a:p>
        </p:txBody>
      </p:sp>
      <p:sp>
        <p:nvSpPr>
          <p:cNvPr id="6" name="Title 1"/>
          <p:cNvSpPr>
            <a:spLocks noGrp="1"/>
          </p:cNvSpPr>
          <p:nvPr>
            <p:ph type="title"/>
          </p:nvPr>
        </p:nvSpPr>
        <p:spPr>
          <a:xfrm>
            <a:off x="3124200" y="274638"/>
            <a:ext cx="5562600" cy="1143000"/>
          </a:xfrm>
        </p:spPr>
        <p:txBody>
          <a:bodyPr/>
          <a:lstStyle>
            <a:lvl1pPr>
              <a:defRPr>
                <a:solidFill>
                  <a:srgbClr val="2255A5"/>
                </a:solidFill>
              </a:defRPr>
            </a:lvl1pPr>
          </a:lstStyle>
          <a:p>
            <a:r>
              <a:rPr lang="en-US" dirty="0"/>
              <a:t>Click to edit Master title style</a:t>
            </a:r>
          </a:p>
        </p:txBody>
      </p:sp>
      <p:sp>
        <p:nvSpPr>
          <p:cNvPr id="7" name="Content Placeholder 2"/>
          <p:cNvSpPr>
            <a:spLocks noGrp="1"/>
          </p:cNvSpPr>
          <p:nvPr>
            <p:ph idx="1"/>
          </p:nvPr>
        </p:nvSpPr>
        <p:spPr>
          <a:xfrm>
            <a:off x="3124200" y="1600200"/>
            <a:ext cx="5562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01902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Two Content">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l="47936" t="22593" b="22488"/>
          <a:stretch/>
        </p:blipFill>
        <p:spPr>
          <a:xfrm>
            <a:off x="-1" y="0"/>
            <a:ext cx="4184543" cy="6858000"/>
          </a:xfrm>
          <a:prstGeom prst="rect">
            <a:avLst/>
          </a:prstGeom>
        </p:spPr>
      </p:pic>
      <p:sp>
        <p:nvSpPr>
          <p:cNvPr id="11" name="Slide Number Placeholder 5"/>
          <p:cNvSpPr>
            <a:spLocks noGrp="1"/>
          </p:cNvSpPr>
          <p:nvPr>
            <p:ph type="sldNum" sz="quarter" idx="4"/>
          </p:nvPr>
        </p:nvSpPr>
        <p:spPr>
          <a:xfrm>
            <a:off x="0" y="6265333"/>
            <a:ext cx="9144000" cy="602073"/>
          </a:xfrm>
          <a:prstGeom prst="rect">
            <a:avLst/>
          </a:prstGeom>
          <a:blipFill rotWithShape="1">
            <a:blip r:embed="rId3"/>
            <a:stretch>
              <a:fillRect/>
            </a:stretch>
          </a:blipFill>
        </p:spPr>
        <p:txBody>
          <a:bodyPr lIns="8595360" tIns="320040" bIns="45720"/>
          <a:lstStyle>
            <a:lvl1pPr algn="r">
              <a:defRPr sz="1100" b="1">
                <a:solidFill>
                  <a:srgbClr val="00498A"/>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81E1D7D5-7BB8-594B-85A2-18C06CD5ADDE}" type="slidenum">
              <a:rPr kumimoji="0" lang="en-US" sz="1100" b="1" i="0" u="none" strike="noStrike" kern="0" cap="none" spc="0" normalizeH="0" baseline="0" noProof="0" smtClean="0">
                <a:ln>
                  <a:noFill/>
                </a:ln>
                <a:solidFill>
                  <a:srgbClr val="00498A"/>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100" b="1" i="0" u="none" strike="noStrike" kern="0" cap="none" spc="0" normalizeH="0" baseline="0" noProof="0" dirty="0">
              <a:ln>
                <a:noFill/>
              </a:ln>
              <a:solidFill>
                <a:srgbClr val="00498A"/>
              </a:solidFill>
              <a:effectLst/>
              <a:uLnTx/>
              <a:uFillTx/>
            </a:endParaRPr>
          </a:p>
        </p:txBody>
      </p:sp>
      <p:sp>
        <p:nvSpPr>
          <p:cNvPr id="6" name="Title 1"/>
          <p:cNvSpPr>
            <a:spLocks noGrp="1"/>
          </p:cNvSpPr>
          <p:nvPr>
            <p:ph type="title"/>
          </p:nvPr>
        </p:nvSpPr>
        <p:spPr>
          <a:xfrm>
            <a:off x="4928338" y="274638"/>
            <a:ext cx="3758461" cy="1143000"/>
          </a:xfrm>
        </p:spPr>
        <p:txBody>
          <a:bodyPr/>
          <a:lstStyle>
            <a:lvl1pPr>
              <a:defRPr>
                <a:solidFill>
                  <a:srgbClr val="2255A5"/>
                </a:solidFill>
              </a:defRPr>
            </a:lvl1pPr>
          </a:lstStyle>
          <a:p>
            <a:r>
              <a:rPr lang="en-US" dirty="0"/>
              <a:t>Click to edit Master title style</a:t>
            </a:r>
          </a:p>
        </p:txBody>
      </p:sp>
      <p:sp>
        <p:nvSpPr>
          <p:cNvPr id="7" name="Content Placeholder 2"/>
          <p:cNvSpPr>
            <a:spLocks noGrp="1"/>
          </p:cNvSpPr>
          <p:nvPr>
            <p:ph idx="1"/>
          </p:nvPr>
        </p:nvSpPr>
        <p:spPr>
          <a:xfrm>
            <a:off x="4928338" y="1600200"/>
            <a:ext cx="3758462"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327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5731"/>
            <a:ext cx="9555480" cy="7263387"/>
          </a:xfrm>
          <a:prstGeom prst="rect">
            <a:avLst/>
          </a:prstGeom>
        </p:spPr>
      </p:pic>
      <p:sp>
        <p:nvSpPr>
          <p:cNvPr id="14" name="Content Placeholder 2"/>
          <p:cNvSpPr>
            <a:spLocks noGrp="1"/>
          </p:cNvSpPr>
          <p:nvPr>
            <p:ph idx="1"/>
          </p:nvPr>
        </p:nvSpPr>
        <p:spPr>
          <a:xfrm>
            <a:off x="457200" y="1600200"/>
            <a:ext cx="5562600" cy="4525963"/>
          </a:xfrm>
        </p:spPr>
        <p:txBody>
          <a:bodyPr>
            <a:normAutofit/>
          </a:bodyPr>
          <a:lstStyle>
            <a:lvl1pPr>
              <a:defRPr sz="2000" b="1">
                <a:solidFill>
                  <a:schemeClr val="bg1"/>
                </a:solidFill>
              </a:defRPr>
            </a:lvl1pPr>
            <a:lvl2pPr>
              <a:defRPr sz="2000" b="1">
                <a:solidFill>
                  <a:schemeClr val="bg1"/>
                </a:solidFill>
              </a:defRPr>
            </a:lvl2pPr>
            <a:lvl3pPr>
              <a:defRPr sz="2000" b="1">
                <a:solidFill>
                  <a:schemeClr val="bg1"/>
                </a:solidFill>
              </a:defRPr>
            </a:lvl3pPr>
            <a:lvl4pPr>
              <a:defRPr sz="2000" b="1">
                <a:solidFill>
                  <a:schemeClr val="bg1"/>
                </a:solidFill>
              </a:defRPr>
            </a:lvl4pPr>
            <a:lvl5pPr>
              <a:defRPr sz="2000" b="1">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title"/>
          </p:nvPr>
        </p:nvSpPr>
        <p:spPr>
          <a:xfrm>
            <a:off x="457200" y="274638"/>
            <a:ext cx="5563541" cy="1143000"/>
          </a:xfrm>
        </p:spPr>
        <p:txBody>
          <a:bodyPr>
            <a:noAutofit/>
          </a:bodyPr>
          <a:lstStyle>
            <a:lvl1pPr>
              <a:defRPr sz="5200" b="1">
                <a:solidFill>
                  <a:schemeClr val="bg1"/>
                </a:solidFill>
                <a:latin typeface="Calibri" charset="0"/>
                <a:ea typeface="Calibri" charset="0"/>
                <a:cs typeface="Calibri" charset="0"/>
              </a:defRPr>
            </a:lvl1pPr>
          </a:lstStyle>
          <a:p>
            <a:r>
              <a:rPr lang="en-US" dirty="0"/>
              <a:t>Click to edit Master title style</a:t>
            </a:r>
          </a:p>
        </p:txBody>
      </p:sp>
      <p:sp>
        <p:nvSpPr>
          <p:cNvPr id="11" name="Slide Number Placeholder 5"/>
          <p:cNvSpPr>
            <a:spLocks noGrp="1"/>
          </p:cNvSpPr>
          <p:nvPr>
            <p:ph type="sldNum" sz="quarter" idx="4"/>
          </p:nvPr>
        </p:nvSpPr>
        <p:spPr>
          <a:xfrm>
            <a:off x="0" y="6265333"/>
            <a:ext cx="9144000" cy="602073"/>
          </a:xfrm>
          <a:prstGeom prst="rect">
            <a:avLst/>
          </a:prstGeom>
          <a:blipFill rotWithShape="1">
            <a:blip r:embed="rId3"/>
            <a:stretch>
              <a:fillRect/>
            </a:stretch>
          </a:blipFill>
        </p:spPr>
        <p:txBody>
          <a:bodyPr lIns="8595360" tIns="320040" bIns="45720"/>
          <a:lstStyle>
            <a:lvl1pPr algn="r">
              <a:defRPr sz="1100" b="1">
                <a:solidFill>
                  <a:srgbClr val="00498A"/>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81E1D7D5-7BB8-594B-85A2-18C06CD5ADDE}" type="slidenum">
              <a:rPr kumimoji="0" lang="en-US" sz="1100" b="1" i="0" u="none" strike="noStrike" kern="0" cap="none" spc="0" normalizeH="0" baseline="0" noProof="0" smtClean="0">
                <a:ln>
                  <a:noFill/>
                </a:ln>
                <a:solidFill>
                  <a:srgbClr val="00498A"/>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100" b="1" i="0" u="none" strike="noStrike" kern="0" cap="none" spc="0" normalizeH="0" baseline="0" noProof="0" dirty="0">
              <a:ln>
                <a:noFill/>
              </a:ln>
              <a:solidFill>
                <a:srgbClr val="00498A"/>
              </a:solidFill>
              <a:effectLst/>
              <a:uLnTx/>
              <a:uFillTx/>
            </a:endParaRPr>
          </a:p>
        </p:txBody>
      </p:sp>
    </p:spTree>
    <p:extLst>
      <p:ext uri="{BB962C8B-B14F-4D97-AF65-F5344CB8AC3E}">
        <p14:creationId xmlns:p14="http://schemas.microsoft.com/office/powerpoint/2010/main" val="207298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255A5"/>
                </a:solidFill>
              </a:defRPr>
            </a:lvl1pPr>
          </a:lstStyle>
          <a:p>
            <a:r>
              <a:rPr lang="en-US"/>
              <a:t>Click to edit Master title style</a:t>
            </a:r>
          </a:p>
        </p:txBody>
      </p:sp>
      <p:sp>
        <p:nvSpPr>
          <p:cNvPr id="3" name="Text Placeholder 2"/>
          <p:cNvSpPr>
            <a:spLocks noGrp="1"/>
          </p:cNvSpPr>
          <p:nvPr>
            <p:ph type="body" idx="1"/>
          </p:nvPr>
        </p:nvSpPr>
        <p:spPr>
          <a:xfrm>
            <a:off x="457200" y="160096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24072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0096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24072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0"/>
          </p:nvPr>
        </p:nvSpPr>
        <p:spPr>
          <a:xfrm>
            <a:off x="0" y="6265333"/>
            <a:ext cx="9144000" cy="602073"/>
          </a:xfrm>
          <a:prstGeom prst="rect">
            <a:avLst/>
          </a:prstGeom>
          <a:blipFill rotWithShape="1">
            <a:blip r:embed="rId2"/>
            <a:stretch>
              <a:fillRect/>
            </a:stretch>
          </a:blipFill>
        </p:spPr>
        <p:txBody>
          <a:bodyPr lIns="8595360" tIns="320040" bIns="45720"/>
          <a:lstStyle>
            <a:lvl1pPr algn="r">
              <a:defRPr sz="1100" b="1">
                <a:solidFill>
                  <a:srgbClr val="00498A"/>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81E1D7D5-7BB8-594B-85A2-18C06CD5ADDE}" type="slidenum">
              <a:rPr kumimoji="0" lang="en-US" sz="1100" b="1" i="0" u="none" strike="noStrike" kern="0" cap="none" spc="0" normalizeH="0" baseline="0" noProof="0" smtClean="0">
                <a:ln>
                  <a:noFill/>
                </a:ln>
                <a:solidFill>
                  <a:srgbClr val="00498A"/>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100" b="1" i="0" u="none" strike="noStrike" kern="0" cap="none" spc="0" normalizeH="0" baseline="0" noProof="0" dirty="0">
              <a:ln>
                <a:noFill/>
              </a:ln>
              <a:solidFill>
                <a:srgbClr val="00498A"/>
              </a:solidFill>
              <a:effectLst/>
              <a:uLnTx/>
              <a:uFillTx/>
            </a:endParaRPr>
          </a:p>
        </p:txBody>
      </p:sp>
    </p:spTree>
    <p:extLst>
      <p:ext uri="{BB962C8B-B14F-4D97-AF65-F5344CB8AC3E}">
        <p14:creationId xmlns:p14="http://schemas.microsoft.com/office/powerpoint/2010/main" val="13041797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255A5"/>
                </a:solidFill>
              </a:defRPr>
            </a:lvl1pPr>
          </a:lstStyle>
          <a:p>
            <a:r>
              <a:rPr lang="en-US"/>
              <a:t>Click to edit Master title style</a:t>
            </a:r>
          </a:p>
        </p:txBody>
      </p:sp>
      <p:sp>
        <p:nvSpPr>
          <p:cNvPr id="4" name="Slide Number Placeholder 5"/>
          <p:cNvSpPr>
            <a:spLocks noGrp="1"/>
          </p:cNvSpPr>
          <p:nvPr>
            <p:ph type="sldNum" sz="quarter" idx="4"/>
          </p:nvPr>
        </p:nvSpPr>
        <p:spPr>
          <a:xfrm>
            <a:off x="0" y="6265333"/>
            <a:ext cx="9144000" cy="602073"/>
          </a:xfrm>
          <a:prstGeom prst="rect">
            <a:avLst/>
          </a:prstGeom>
          <a:blipFill rotWithShape="1">
            <a:blip r:embed="rId2"/>
            <a:stretch>
              <a:fillRect/>
            </a:stretch>
          </a:blipFill>
        </p:spPr>
        <p:txBody>
          <a:bodyPr lIns="8595360" tIns="320040" bIns="45720"/>
          <a:lstStyle>
            <a:lvl1pPr algn="r">
              <a:defRPr sz="1100" b="1">
                <a:solidFill>
                  <a:srgbClr val="00498A"/>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81E1D7D5-7BB8-594B-85A2-18C06CD5ADDE}" type="slidenum">
              <a:rPr kumimoji="0" lang="en-US" sz="1100" b="1" i="0" u="none" strike="noStrike" kern="0" cap="none" spc="0" normalizeH="0" baseline="0" noProof="0" smtClean="0">
                <a:ln>
                  <a:noFill/>
                </a:ln>
                <a:solidFill>
                  <a:srgbClr val="00498A"/>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100" b="1" i="0" u="none" strike="noStrike" kern="0" cap="none" spc="0" normalizeH="0" baseline="0" noProof="0" dirty="0">
              <a:ln>
                <a:noFill/>
              </a:ln>
              <a:solidFill>
                <a:srgbClr val="00498A"/>
              </a:solidFill>
              <a:effectLst/>
              <a:uLnTx/>
              <a:uFillTx/>
            </a:endParaRPr>
          </a:p>
        </p:txBody>
      </p:sp>
    </p:spTree>
    <p:extLst>
      <p:ext uri="{BB962C8B-B14F-4D97-AF65-F5344CB8AC3E}">
        <p14:creationId xmlns:p14="http://schemas.microsoft.com/office/powerpoint/2010/main" val="2790791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99252"/>
            <a:ext cx="5111750" cy="46868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595019"/>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Title 1"/>
          <p:cNvSpPr>
            <a:spLocks noGrp="1"/>
          </p:cNvSpPr>
          <p:nvPr>
            <p:ph type="title"/>
          </p:nvPr>
        </p:nvSpPr>
        <p:spPr>
          <a:xfrm>
            <a:off x="457200" y="274638"/>
            <a:ext cx="8229600" cy="1143000"/>
          </a:xfrm>
        </p:spPr>
        <p:txBody>
          <a:bodyPr/>
          <a:lstStyle>
            <a:lvl1pPr>
              <a:defRPr>
                <a:solidFill>
                  <a:srgbClr val="2255A5"/>
                </a:solidFill>
              </a:defRPr>
            </a:lvl1pPr>
          </a:lstStyle>
          <a:p>
            <a:r>
              <a:rPr lang="en-US"/>
              <a:t>Click to edit Master title style</a:t>
            </a:r>
          </a:p>
        </p:txBody>
      </p:sp>
      <p:sp>
        <p:nvSpPr>
          <p:cNvPr id="7" name="Slide Number Placeholder 5"/>
          <p:cNvSpPr>
            <a:spLocks noGrp="1"/>
          </p:cNvSpPr>
          <p:nvPr>
            <p:ph type="sldNum" sz="quarter" idx="4"/>
          </p:nvPr>
        </p:nvSpPr>
        <p:spPr>
          <a:xfrm>
            <a:off x="0" y="6265333"/>
            <a:ext cx="9144000" cy="602073"/>
          </a:xfrm>
          <a:prstGeom prst="rect">
            <a:avLst/>
          </a:prstGeom>
          <a:blipFill rotWithShape="1">
            <a:blip r:embed="rId2"/>
            <a:stretch>
              <a:fillRect/>
            </a:stretch>
          </a:blipFill>
        </p:spPr>
        <p:txBody>
          <a:bodyPr lIns="8595360" tIns="320040" bIns="45720"/>
          <a:lstStyle>
            <a:lvl1pPr algn="r">
              <a:defRPr sz="1100" b="1">
                <a:solidFill>
                  <a:srgbClr val="00498A"/>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81E1D7D5-7BB8-594B-85A2-18C06CD5ADDE}" type="slidenum">
              <a:rPr kumimoji="0" lang="en-US" sz="1100" b="1" i="0" u="none" strike="noStrike" kern="0" cap="none" spc="0" normalizeH="0" baseline="0" noProof="0" smtClean="0">
                <a:ln>
                  <a:noFill/>
                </a:ln>
                <a:solidFill>
                  <a:srgbClr val="00498A"/>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100" b="1" i="0" u="none" strike="noStrike" kern="0" cap="none" spc="0" normalizeH="0" baseline="0" noProof="0" dirty="0">
              <a:ln>
                <a:noFill/>
              </a:ln>
              <a:solidFill>
                <a:srgbClr val="00498A"/>
              </a:solidFill>
              <a:effectLst/>
              <a:uLnTx/>
              <a:uFillTx/>
            </a:endParaRPr>
          </a:p>
        </p:txBody>
      </p:sp>
    </p:spTree>
    <p:extLst>
      <p:ext uri="{BB962C8B-B14F-4D97-AF65-F5344CB8AC3E}">
        <p14:creationId xmlns:p14="http://schemas.microsoft.com/office/powerpoint/2010/main" val="11914037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936981" y="4667917"/>
            <a:ext cx="5892799" cy="967140"/>
          </a:xfrm>
        </p:spPr>
        <p:txBody>
          <a:bodyPr anchor="t"/>
          <a:lstStyle>
            <a:lvl1pPr>
              <a:defRPr b="0">
                <a:solidFill>
                  <a:schemeClr val="accent1">
                    <a:lumMod val="60000"/>
                    <a:lumOff val="40000"/>
                  </a:schemeClr>
                </a:solidFill>
              </a:defRPr>
            </a:lvl1pPr>
          </a:lstStyle>
          <a:p>
            <a:r>
              <a:rPr lang="en-US" dirty="0"/>
              <a:t>Click to edit Master title style</a:t>
            </a:r>
          </a:p>
        </p:txBody>
      </p:sp>
    </p:spTree>
    <p:extLst>
      <p:ext uri="{BB962C8B-B14F-4D97-AF65-F5344CB8AC3E}">
        <p14:creationId xmlns:p14="http://schemas.microsoft.com/office/powerpoint/2010/main" val="209069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Internal General">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47" name="think-cell Slide" r:id="rId4" imgW="378" imgH="377" progId="TCLayout.ActiveDocument.1">
                  <p:embed/>
                </p:oleObj>
              </mc:Choice>
              <mc:Fallback>
                <p:oleObj name="think-cell Slide" r:id="rId4" imgW="378" imgH="377"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Content Placeholder 2"/>
          <p:cNvSpPr>
            <a:spLocks noGrp="1"/>
          </p:cNvSpPr>
          <p:nvPr>
            <p:ph idx="1"/>
          </p:nvPr>
        </p:nvSpPr>
        <p:spPr>
          <a:xfrm>
            <a:off x="325140" y="1381990"/>
            <a:ext cx="8569623" cy="5086350"/>
          </a:xfrm>
        </p:spPr>
        <p:txBody>
          <a:bodyPr lIns="0" tIns="45720" rIns="0" bIns="45720">
            <a:noAutofit/>
          </a:bodyPr>
          <a:lstStyle>
            <a:lvl1pPr marL="228600" indent="-228600">
              <a:lnSpc>
                <a:spcPct val="90000"/>
              </a:lnSpc>
              <a:spcBef>
                <a:spcPts val="1200"/>
              </a:spcBef>
              <a:spcAft>
                <a:spcPts val="0"/>
              </a:spcAft>
              <a:buFont typeface="Arial" pitchFamily="34" charset="0"/>
              <a:buChar char="•"/>
              <a:defRPr sz="2000">
                <a:solidFill>
                  <a:srgbClr val="000000"/>
                </a:solidFill>
              </a:defRPr>
            </a:lvl1pPr>
            <a:lvl2pPr marL="514350" indent="-228600">
              <a:lnSpc>
                <a:spcPct val="90000"/>
              </a:lnSpc>
              <a:spcBef>
                <a:spcPts val="600"/>
              </a:spcBef>
              <a:spcAft>
                <a:spcPts val="0"/>
              </a:spcAft>
              <a:buFont typeface="Calibri" pitchFamily="34" charset="0"/>
              <a:buChar char="–"/>
              <a:defRPr sz="2000">
                <a:solidFill>
                  <a:srgbClr val="000000"/>
                </a:solidFill>
              </a:defRPr>
            </a:lvl2pPr>
            <a:lvl3pPr marL="685800" indent="-171450">
              <a:lnSpc>
                <a:spcPct val="90000"/>
              </a:lnSpc>
              <a:spcBef>
                <a:spcPts val="600"/>
              </a:spcBef>
              <a:spcAft>
                <a:spcPts val="0"/>
              </a:spcAft>
              <a:defRPr sz="2000">
                <a:solidFill>
                  <a:srgbClr val="000000"/>
                </a:solidFill>
              </a:defRPr>
            </a:lvl3pPr>
            <a:lvl4pPr marL="925513" indent="-212725">
              <a:lnSpc>
                <a:spcPct val="90000"/>
              </a:lnSpc>
              <a:spcBef>
                <a:spcPts val="200"/>
              </a:spcBef>
              <a:spcAft>
                <a:spcPts val="0"/>
              </a:spcAft>
              <a:buFont typeface="Arial" pitchFamily="34" charset="0"/>
              <a:buChar char="–"/>
              <a:defRPr sz="1800">
                <a:solidFill>
                  <a:srgbClr val="000000"/>
                </a:solidFill>
              </a:defRPr>
            </a:lvl4pPr>
            <a:lvl5pPr marL="1155700" indent="-209550">
              <a:lnSpc>
                <a:spcPct val="90000"/>
              </a:lnSpc>
              <a:spcBef>
                <a:spcPts val="200"/>
              </a:spcBef>
              <a:spcAft>
                <a:spcPts val="0"/>
              </a:spcAft>
              <a:buFont typeface="Arial" pitchFamily="34" charset="0"/>
              <a:buChar char="•"/>
              <a:defRPr sz="1800">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314791" y="315912"/>
            <a:ext cx="8623226" cy="760413"/>
          </a:xfrm>
        </p:spPr>
        <p:txBody>
          <a:bodyPr/>
          <a:lstStyle>
            <a:lvl1pPr>
              <a:lnSpc>
                <a:spcPct val="85000"/>
              </a:lnSpc>
              <a:defRPr/>
            </a:lvl1pPr>
          </a:lstStyle>
          <a:p>
            <a:r>
              <a:rPr lang="en-US" dirty="0"/>
              <a:t>Click to edit Master title style</a:t>
            </a:r>
          </a:p>
        </p:txBody>
      </p:sp>
    </p:spTree>
    <p:extLst>
      <p:ext uri="{BB962C8B-B14F-4D97-AF65-F5344CB8AC3E}">
        <p14:creationId xmlns:p14="http://schemas.microsoft.com/office/powerpoint/2010/main" val="324000012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Two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53"/>
            <a:ext cx="9144000" cy="6950610"/>
          </a:xfrm>
          <a:prstGeom prst="rect">
            <a:avLst/>
          </a:prstGeom>
        </p:spPr>
      </p:pic>
      <p:sp>
        <p:nvSpPr>
          <p:cNvPr id="14" name="Content Placeholder 2"/>
          <p:cNvSpPr>
            <a:spLocks noGrp="1"/>
          </p:cNvSpPr>
          <p:nvPr>
            <p:ph idx="1"/>
          </p:nvPr>
        </p:nvSpPr>
        <p:spPr>
          <a:xfrm>
            <a:off x="457200" y="1600200"/>
            <a:ext cx="5562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5"/>
          <p:cNvSpPr>
            <a:spLocks noGrp="1"/>
          </p:cNvSpPr>
          <p:nvPr>
            <p:ph sz="quarter" idx="10"/>
          </p:nvPr>
        </p:nvSpPr>
        <p:spPr>
          <a:xfrm>
            <a:off x="7095281" y="1601964"/>
            <a:ext cx="1731137" cy="3951288"/>
          </a:xfrm>
        </p:spPr>
        <p:txBody>
          <a:bodyPr>
            <a:normAutofit/>
          </a:bodyPr>
          <a:lstStyle>
            <a:lvl1pPr marL="0" indent="0">
              <a:buNone/>
              <a:defRPr sz="1600" i="1">
                <a:solidFill>
                  <a:srgbClr val="FFFFFF"/>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p:txBody>
      </p:sp>
      <p:sp>
        <p:nvSpPr>
          <p:cNvPr id="10" name="Title 1"/>
          <p:cNvSpPr>
            <a:spLocks noGrp="1"/>
          </p:cNvSpPr>
          <p:nvPr>
            <p:ph type="title"/>
          </p:nvPr>
        </p:nvSpPr>
        <p:spPr>
          <a:xfrm>
            <a:off x="457200" y="274638"/>
            <a:ext cx="5563541" cy="1143000"/>
          </a:xfrm>
        </p:spPr>
        <p:txBody>
          <a:bodyPr/>
          <a:lstStyle/>
          <a:p>
            <a:r>
              <a:rPr lang="en-US" dirty="0"/>
              <a:t>Click to edit Master title style</a:t>
            </a:r>
          </a:p>
        </p:txBody>
      </p:sp>
      <p:sp>
        <p:nvSpPr>
          <p:cNvPr id="11" name="Slide Number Placeholder 5"/>
          <p:cNvSpPr>
            <a:spLocks noGrp="1"/>
          </p:cNvSpPr>
          <p:nvPr>
            <p:ph type="sldNum" sz="quarter" idx="4"/>
          </p:nvPr>
        </p:nvSpPr>
        <p:spPr>
          <a:xfrm>
            <a:off x="0" y="6265333"/>
            <a:ext cx="9144000" cy="602073"/>
          </a:xfrm>
          <a:prstGeom prst="rect">
            <a:avLst/>
          </a:prstGeom>
          <a:blipFill rotWithShape="1">
            <a:blip r:embed="rId3"/>
            <a:stretch>
              <a:fillRect/>
            </a:stretch>
          </a:blipFill>
        </p:spPr>
        <p:txBody>
          <a:bodyPr lIns="8595360" tIns="320040" bIns="45720"/>
          <a:lstStyle>
            <a:lvl1pPr algn="r">
              <a:defRPr sz="1100" b="1">
                <a:solidFill>
                  <a:srgbClr val="00498A"/>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81E1D7D5-7BB8-594B-85A2-18C06CD5ADDE}" type="slidenum">
              <a:rPr kumimoji="0" lang="en-US" sz="1100" b="1" i="0" u="none" strike="noStrike" kern="0" cap="none" spc="0" normalizeH="0" baseline="0" noProof="0" smtClean="0">
                <a:ln>
                  <a:noFill/>
                </a:ln>
                <a:solidFill>
                  <a:srgbClr val="00498A"/>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100" b="1" i="0" u="none" strike="noStrike" kern="0" cap="none" spc="0" normalizeH="0" baseline="0" noProof="0" dirty="0">
              <a:ln>
                <a:noFill/>
              </a:ln>
              <a:solidFill>
                <a:srgbClr val="00498A"/>
              </a:solidFill>
              <a:effectLst/>
              <a:uLnTx/>
              <a:uFillTx/>
            </a:endParaRPr>
          </a:p>
        </p:txBody>
      </p:sp>
    </p:spTree>
    <p:extLst>
      <p:ext uri="{BB962C8B-B14F-4D97-AF65-F5344CB8AC3E}">
        <p14:creationId xmlns:p14="http://schemas.microsoft.com/office/powerpoint/2010/main" val="1383994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3E2B6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p:cNvSpPr>
            <a:spLocks noGrp="1"/>
          </p:cNvSpPr>
          <p:nvPr>
            <p:ph type="ctrTitle"/>
          </p:nvPr>
        </p:nvSpPr>
        <p:spPr>
          <a:xfrm>
            <a:off x="589052" y="2516626"/>
            <a:ext cx="8403054" cy="1230872"/>
          </a:xfrm>
        </p:spPr>
        <p:txBody>
          <a:bodyPr anchor="b"/>
          <a:lstStyle>
            <a:lvl1pPr>
              <a:defRPr sz="3600" baseline="0">
                <a:solidFill>
                  <a:schemeClr val="bg1"/>
                </a:solidFill>
              </a:defRPr>
            </a:lvl1pPr>
          </a:lstStyle>
          <a:p>
            <a:endParaRPr lang="en-US" dirty="0"/>
          </a:p>
        </p:txBody>
      </p:sp>
      <p:sp>
        <p:nvSpPr>
          <p:cNvPr id="12" name="Subtitle 2"/>
          <p:cNvSpPr>
            <a:spLocks noGrp="1"/>
          </p:cNvSpPr>
          <p:nvPr>
            <p:ph type="subTitle" idx="1"/>
          </p:nvPr>
        </p:nvSpPr>
        <p:spPr>
          <a:xfrm>
            <a:off x="589052" y="3752698"/>
            <a:ext cx="4937781" cy="512237"/>
          </a:xfrm>
        </p:spPr>
        <p:txBody>
          <a:bodyPr anchor="t"/>
          <a:lstStyle>
            <a:lvl1pPr marL="0" indent="0" algn="l">
              <a:buNone/>
              <a:defRPr>
                <a:solidFill>
                  <a:schemeClr val="tx2">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205373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5FBCC8F-CD16-3A4A-8218-6E2974147374}" type="slidenum">
              <a:rPr lang="en-US" smtClean="0"/>
              <a:t>‹#›</a:t>
            </a:fld>
            <a:endParaRPr lang="en-US" dirty="0"/>
          </a:p>
        </p:txBody>
      </p:sp>
    </p:spTree>
    <p:extLst>
      <p:ext uri="{BB962C8B-B14F-4D97-AF65-F5344CB8AC3E}">
        <p14:creationId xmlns:p14="http://schemas.microsoft.com/office/powerpoint/2010/main" val="1119034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2255A5"/>
                </a:solidFil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0" y="6265333"/>
            <a:ext cx="9144000" cy="602073"/>
          </a:xfrm>
          <a:prstGeom prst="rect">
            <a:avLst/>
          </a:prstGeom>
          <a:blipFill rotWithShape="1">
            <a:blip r:embed="rId2"/>
            <a:stretch>
              <a:fillRect/>
            </a:stretch>
          </a:blipFill>
        </p:spPr>
        <p:txBody>
          <a:bodyPr lIns="8595360" tIns="320040" bIns="45720"/>
          <a:lstStyle>
            <a:lvl1pPr algn="r">
              <a:defRPr sz="1100" b="1">
                <a:solidFill>
                  <a:srgbClr val="00498A"/>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81E1D7D5-7BB8-594B-85A2-18C06CD5ADDE}" type="slidenum">
              <a:rPr kumimoji="0" lang="en-US" sz="1100" b="1" i="0" u="none" strike="noStrike" kern="0" cap="none" spc="0" normalizeH="0" baseline="0" noProof="0" smtClean="0">
                <a:ln>
                  <a:noFill/>
                </a:ln>
                <a:solidFill>
                  <a:srgbClr val="00498A"/>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100" b="1" i="0" u="none" strike="noStrike" kern="0" cap="none" spc="0" normalizeH="0" baseline="0" noProof="0" dirty="0">
              <a:ln>
                <a:noFill/>
              </a:ln>
              <a:solidFill>
                <a:srgbClr val="00498A"/>
              </a:solidFill>
              <a:effectLst/>
              <a:uLnTx/>
              <a:uFillTx/>
            </a:endParaRPr>
          </a:p>
        </p:txBody>
      </p:sp>
    </p:spTree>
    <p:extLst>
      <p:ext uri="{BB962C8B-B14F-4D97-AF65-F5344CB8AC3E}">
        <p14:creationId xmlns:p14="http://schemas.microsoft.com/office/powerpoint/2010/main" val="1175893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24499" r="19197" b="8535"/>
          <a:stretch/>
        </p:blipFill>
        <p:spPr>
          <a:xfrm>
            <a:off x="3818071" y="-1"/>
            <a:ext cx="5325929" cy="6858001"/>
          </a:xfrm>
          <a:prstGeom prst="rect">
            <a:avLst/>
          </a:prstGeom>
        </p:spPr>
      </p:pic>
      <p:sp>
        <p:nvSpPr>
          <p:cNvPr id="2" name="Title 1"/>
          <p:cNvSpPr>
            <a:spLocks noGrp="1"/>
          </p:cNvSpPr>
          <p:nvPr>
            <p:ph type="title"/>
          </p:nvPr>
        </p:nvSpPr>
        <p:spPr>
          <a:xfrm>
            <a:off x="457200" y="274638"/>
            <a:ext cx="3430954" cy="1708516"/>
          </a:xfrm>
        </p:spPr>
        <p:txBody>
          <a:bodyPr/>
          <a:lstStyle>
            <a:lvl1pPr>
              <a:defRPr>
                <a:solidFill>
                  <a:srgbClr val="2255A5"/>
                </a:solidFill>
              </a:defRPr>
            </a:lvl1pPr>
          </a:lstStyle>
          <a:p>
            <a:r>
              <a:rPr lang="en-US" dirty="0"/>
              <a:t>Click to edit Master title style</a:t>
            </a:r>
          </a:p>
        </p:txBody>
      </p:sp>
      <p:sp>
        <p:nvSpPr>
          <p:cNvPr id="3" name="Content Placeholder 2"/>
          <p:cNvSpPr>
            <a:spLocks noGrp="1"/>
          </p:cNvSpPr>
          <p:nvPr>
            <p:ph idx="1"/>
          </p:nvPr>
        </p:nvSpPr>
        <p:spPr>
          <a:xfrm>
            <a:off x="457200" y="2188308"/>
            <a:ext cx="3440723" cy="396630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0" y="6265333"/>
            <a:ext cx="9144000" cy="602073"/>
          </a:xfrm>
          <a:prstGeom prst="rect">
            <a:avLst/>
          </a:prstGeom>
          <a:blipFill rotWithShape="1">
            <a:blip r:embed="rId3"/>
            <a:stretch>
              <a:fillRect/>
            </a:stretch>
          </a:blipFill>
        </p:spPr>
        <p:txBody>
          <a:bodyPr lIns="8595360" tIns="320040" bIns="45720"/>
          <a:lstStyle>
            <a:lvl1pPr algn="r">
              <a:defRPr sz="1100" b="1">
                <a:solidFill>
                  <a:srgbClr val="00498A"/>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81E1D7D5-7BB8-594B-85A2-18C06CD5ADDE}" type="slidenum">
              <a:rPr kumimoji="0" lang="en-US" sz="1100" b="1" i="0" u="none" strike="noStrike" kern="0" cap="none" spc="0" normalizeH="0" baseline="0" noProof="0" smtClean="0">
                <a:ln>
                  <a:noFill/>
                </a:ln>
                <a:solidFill>
                  <a:srgbClr val="00498A"/>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100" b="1" i="0" u="none" strike="noStrike" kern="0" cap="none" spc="0" normalizeH="0" baseline="0" noProof="0" dirty="0">
              <a:ln>
                <a:noFill/>
              </a:ln>
              <a:solidFill>
                <a:srgbClr val="00498A"/>
              </a:solidFill>
              <a:effectLst/>
              <a:uLnTx/>
              <a:uFillTx/>
            </a:endParaRPr>
          </a:p>
        </p:txBody>
      </p:sp>
    </p:spTree>
    <p:extLst>
      <p:ext uri="{BB962C8B-B14F-4D97-AF65-F5344CB8AC3E}">
        <p14:creationId xmlns:p14="http://schemas.microsoft.com/office/powerpoint/2010/main" val="58826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ontent LEFT">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t="24499" r="19197" b="8535"/>
          <a:stretch/>
        </p:blipFill>
        <p:spPr>
          <a:xfrm>
            <a:off x="3818071" y="-1"/>
            <a:ext cx="5325929" cy="6858001"/>
          </a:xfrm>
          <a:prstGeom prst="rect">
            <a:avLst/>
          </a:prstGeom>
        </p:spPr>
      </p:pic>
      <p:sp>
        <p:nvSpPr>
          <p:cNvPr id="2" name="Title 1"/>
          <p:cNvSpPr>
            <a:spLocks noGrp="1"/>
          </p:cNvSpPr>
          <p:nvPr>
            <p:ph type="title"/>
          </p:nvPr>
        </p:nvSpPr>
        <p:spPr>
          <a:xfrm>
            <a:off x="457200" y="274638"/>
            <a:ext cx="5562600" cy="1143000"/>
          </a:xfrm>
        </p:spPr>
        <p:txBody>
          <a:bodyPr/>
          <a:lstStyle>
            <a:lvl1pPr>
              <a:defRPr>
                <a:solidFill>
                  <a:srgbClr val="2255A5"/>
                </a:solidFill>
              </a:defRPr>
            </a:lvl1pPr>
          </a:lstStyle>
          <a:p>
            <a:r>
              <a:rPr lang="en-US" dirty="0"/>
              <a:t>Click to edit Master title style</a:t>
            </a:r>
          </a:p>
        </p:txBody>
      </p:sp>
      <p:sp>
        <p:nvSpPr>
          <p:cNvPr id="3" name="Content Placeholder 2"/>
          <p:cNvSpPr>
            <a:spLocks noGrp="1"/>
          </p:cNvSpPr>
          <p:nvPr>
            <p:ph idx="1"/>
          </p:nvPr>
        </p:nvSpPr>
        <p:spPr>
          <a:xfrm>
            <a:off x="457200" y="1600200"/>
            <a:ext cx="5562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4"/>
          </p:nvPr>
        </p:nvSpPr>
        <p:spPr>
          <a:xfrm>
            <a:off x="0" y="6265333"/>
            <a:ext cx="9144000" cy="602073"/>
          </a:xfrm>
          <a:prstGeom prst="rect">
            <a:avLst/>
          </a:prstGeom>
          <a:blipFill rotWithShape="1">
            <a:blip r:embed="rId3"/>
            <a:stretch>
              <a:fillRect/>
            </a:stretch>
          </a:blipFill>
        </p:spPr>
        <p:txBody>
          <a:bodyPr lIns="8595360" tIns="320040" bIns="45720"/>
          <a:lstStyle>
            <a:lvl1pPr algn="r">
              <a:defRPr sz="1100" b="1">
                <a:solidFill>
                  <a:srgbClr val="00498A"/>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81E1D7D5-7BB8-594B-85A2-18C06CD5ADDE}" type="slidenum">
              <a:rPr kumimoji="0" lang="en-US" sz="1100" b="1" i="0" u="none" strike="noStrike" kern="0" cap="none" spc="0" normalizeH="0" baseline="0" noProof="0" smtClean="0">
                <a:ln>
                  <a:noFill/>
                </a:ln>
                <a:solidFill>
                  <a:srgbClr val="00498A"/>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100" b="1" i="0" u="none" strike="noStrike" kern="0" cap="none" spc="0" normalizeH="0" baseline="0" noProof="0" dirty="0">
              <a:ln>
                <a:noFill/>
              </a:ln>
              <a:solidFill>
                <a:srgbClr val="00498A"/>
              </a:solidFill>
              <a:effectLst/>
              <a:uLnTx/>
              <a:uFillTx/>
            </a:endParaRPr>
          </a:p>
        </p:txBody>
      </p:sp>
    </p:spTree>
    <p:extLst>
      <p:ext uri="{BB962C8B-B14F-4D97-AF65-F5344CB8AC3E}">
        <p14:creationId xmlns:p14="http://schemas.microsoft.com/office/powerpoint/2010/main" val="63455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2_Content LEFT">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5563541" cy="1143000"/>
          </a:xfrm>
        </p:spPr>
        <p:txBody>
          <a:bodyPr/>
          <a:lstStyle>
            <a:lvl1pPr>
              <a:defRPr>
                <a:solidFill>
                  <a:srgbClr val="2255A5"/>
                </a:solidFill>
              </a:defRPr>
            </a:lvl1pPr>
          </a:lstStyle>
          <a:p>
            <a:r>
              <a:rPr lang="en-US" dirty="0"/>
              <a:t>Click to edit Master title style</a:t>
            </a:r>
          </a:p>
        </p:txBody>
      </p:sp>
      <p:sp>
        <p:nvSpPr>
          <p:cNvPr id="3" name="Content Placeholder 2"/>
          <p:cNvSpPr>
            <a:spLocks noGrp="1"/>
          </p:cNvSpPr>
          <p:nvPr>
            <p:ph idx="1"/>
          </p:nvPr>
        </p:nvSpPr>
        <p:spPr>
          <a:xfrm>
            <a:off x="457200" y="1600200"/>
            <a:ext cx="5562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a:spLocks noGrp="1"/>
          </p:cNvSpPr>
          <p:nvPr>
            <p:ph type="sldNum" sz="quarter" idx="4"/>
          </p:nvPr>
        </p:nvSpPr>
        <p:spPr>
          <a:xfrm>
            <a:off x="8463430" y="6548929"/>
            <a:ext cx="362989" cy="249385"/>
          </a:xfrm>
          <a:prstGeom prst="rect">
            <a:avLst/>
          </a:prstGeom>
        </p:spPr>
        <p:txBody>
          <a:bodyPr/>
          <a:lstStyle>
            <a:lvl1pPr algn="r">
              <a:defRPr sz="1100" b="1">
                <a:solidFill>
                  <a:srgbClr val="00498A"/>
                </a:solidFill>
              </a:defRPr>
            </a:lvl1pPr>
          </a:lstStyle>
          <a:p>
            <a:pPr algn="l"/>
            <a:fld id="{81E1D7D5-7BB8-594B-85A2-18C06CD5ADDE}" type="slidenum">
              <a:rPr lang="en-US" smtClean="0"/>
              <a:pPr algn="l"/>
              <a:t>‹#›</a:t>
            </a:fld>
            <a:endParaRPr lang="en-US" dirty="0"/>
          </a:p>
        </p:txBody>
      </p:sp>
      <p:sp>
        <p:nvSpPr>
          <p:cNvPr id="6" name="Slide Number Placeholder 5"/>
          <p:cNvSpPr txBox="1">
            <a:spLocks/>
          </p:cNvSpPr>
          <p:nvPr userDrawn="1"/>
        </p:nvSpPr>
        <p:spPr>
          <a:xfrm>
            <a:off x="0" y="6265333"/>
            <a:ext cx="9144000" cy="602073"/>
          </a:xfrm>
          <a:prstGeom prst="rect">
            <a:avLst/>
          </a:prstGeom>
          <a:blipFill rotWithShape="1">
            <a:blip r:embed="rId2"/>
            <a:stretch>
              <a:fillRect/>
            </a:stretch>
          </a:blipFill>
        </p:spPr>
        <p:txBody>
          <a:bodyPr lIns="8595360" tIns="320040" bIns="45720"/>
          <a:lstStyle>
            <a:defPPr>
              <a:defRPr lang="en-US"/>
            </a:defPPr>
            <a:lvl1pPr marL="0" algn="r" defTabSz="457200" rtl="0" eaLnBrk="1" latinLnBrk="0" hangingPunct="1">
              <a:defRPr sz="1100" b="1" kern="1200">
                <a:solidFill>
                  <a:srgbClr val="00498A"/>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defTabSz="914400"/>
            <a:fld id="{81E1D7D5-7BB8-594B-85A2-18C06CD5ADDE}" type="slidenum">
              <a:rPr lang="en-US" kern="0" smtClean="0"/>
              <a:pPr algn="l" defTabSz="914400"/>
              <a:t>‹#›</a:t>
            </a:fld>
            <a:endParaRPr lang="en-US" kern="0" dirty="0"/>
          </a:p>
        </p:txBody>
      </p:sp>
    </p:spTree>
    <p:extLst>
      <p:ext uri="{BB962C8B-B14F-4D97-AF65-F5344CB8AC3E}">
        <p14:creationId xmlns:p14="http://schemas.microsoft.com/office/powerpoint/2010/main" val="1074008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BCC8F-CD16-3A4A-8218-6E2974147374}" type="slidenum">
              <a:rPr lang="en-US" smtClean="0"/>
              <a:t>‹#›</a:t>
            </a:fld>
            <a:endParaRPr lang="en-US" dirty="0"/>
          </a:p>
        </p:txBody>
      </p:sp>
    </p:spTree>
    <p:extLst>
      <p:ext uri="{BB962C8B-B14F-4D97-AF65-F5344CB8AC3E}">
        <p14:creationId xmlns:p14="http://schemas.microsoft.com/office/powerpoint/2010/main" val="505389786"/>
      </p:ext>
    </p:extLst>
  </p:cSld>
  <p:clrMap bg1="lt1" tx1="dk1" bg2="lt2" tx2="dk2" accent1="accent1" accent2="accent2" accent3="accent3" accent4="accent4" accent5="accent5" accent6="accent6" hlink="hlink" folHlink="folHlink"/>
  <p:sldLayoutIdLst>
    <p:sldLayoutId id="2147483661" r:id="rId1"/>
    <p:sldLayoutId id="2147483681" r:id="rId2"/>
    <p:sldLayoutId id="2147483682" r:id="rId3"/>
    <p:sldLayoutId id="2147483693" r:id="rId4"/>
    <p:sldLayoutId id="2147483667" r:id="rId5"/>
    <p:sldLayoutId id="2147483669" r:id="rId6"/>
    <p:sldLayoutId id="2147483670" r:id="rId7"/>
    <p:sldLayoutId id="2147483671" r:id="rId8"/>
    <p:sldLayoutId id="2147483672" r:id="rId9"/>
    <p:sldLayoutId id="2147483674" r:id="rId10"/>
    <p:sldLayoutId id="2147483675" r:id="rId11"/>
    <p:sldLayoutId id="2147483676" r:id="rId12"/>
    <p:sldLayoutId id="2147483677" r:id="rId13"/>
    <p:sldLayoutId id="2147483678" r:id="rId14"/>
    <p:sldLayoutId id="2147483679" r:id="rId15"/>
    <p:sldLayoutId id="2147483680" r:id="rId16"/>
    <p:sldLayoutId id="2147483683" r:id="rId17"/>
    <p:sldLayoutId id="2147483687" r:id="rId18"/>
    <p:sldLayoutId id="2147483688" r:id="rId19"/>
    <p:sldLayoutId id="2147483689" r:id="rId20"/>
    <p:sldLayoutId id="2147483690" r:id="rId21"/>
    <p:sldLayoutId id="2147483691" r:id="rId22"/>
    <p:sldLayoutId id="2147483692" r:id="rId23"/>
    <p:sldLayoutId id="2147483694" r:id="rId24"/>
  </p:sldLayoutIdLst>
  <p:hf hdr="0" ftr="0" dt="0"/>
  <p:txStyles>
    <p:titleStyle>
      <a:lvl1pPr algn="l" defTabSz="914400" rtl="0" eaLnBrk="1" latinLnBrk="0" hangingPunct="1">
        <a:lnSpc>
          <a:spcPct val="90000"/>
        </a:lnSpc>
        <a:spcBef>
          <a:spcPct val="0"/>
        </a:spcBef>
        <a:buNone/>
        <a:defRPr sz="5200" b="1" kern="1200">
          <a:solidFill>
            <a:srgbClr val="034DA3"/>
          </a:solidFill>
          <a:latin typeface="Calibri" charset="0"/>
          <a:ea typeface="Calibri" charset="0"/>
          <a:cs typeface="Calibri"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24.xml"/><Relationship Id="rId5" Type="http://schemas.microsoft.com/office/2007/relationships/hdphoto" Target="../media/hdphoto2.wdp"/><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extBox 6"/>
          <p:cNvSpPr txBox="1"/>
          <p:nvPr/>
        </p:nvSpPr>
        <p:spPr>
          <a:xfrm>
            <a:off x="2117118" y="1938081"/>
            <a:ext cx="6707852" cy="923330"/>
          </a:xfrm>
          <a:prstGeom prst="rect">
            <a:avLst/>
          </a:prstGeom>
          <a:noFill/>
        </p:spPr>
        <p:txBody>
          <a:bodyPr wrap="square" rtlCol="0">
            <a:spAutoFit/>
          </a:bodyPr>
          <a:lstStyle/>
          <a:p>
            <a:r>
              <a:rPr lang="en-US" sz="5400" b="1" dirty="0">
                <a:solidFill>
                  <a:srgbClr val="00B0F0"/>
                </a:solidFill>
              </a:rPr>
              <a:t>Thoughtful Pathways </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0719" y="379005"/>
            <a:ext cx="1876270" cy="1641736"/>
          </a:xfrm>
          <a:prstGeom prst="rect">
            <a:avLst/>
          </a:prstGeom>
        </p:spPr>
      </p:pic>
      <p:sp>
        <p:nvSpPr>
          <p:cNvPr id="6" name="TextBox 5"/>
          <p:cNvSpPr txBox="1"/>
          <p:nvPr/>
        </p:nvSpPr>
        <p:spPr>
          <a:xfrm>
            <a:off x="2117118" y="3114582"/>
            <a:ext cx="6379871" cy="2739211"/>
          </a:xfrm>
          <a:prstGeom prst="rect">
            <a:avLst/>
          </a:prstGeom>
          <a:noFill/>
        </p:spPr>
        <p:txBody>
          <a:bodyPr wrap="square" rtlCol="0">
            <a:spAutoFit/>
          </a:bodyPr>
          <a:lstStyle/>
          <a:p>
            <a:r>
              <a:rPr lang="en-US" sz="2800" b="1" dirty="0">
                <a:solidFill>
                  <a:schemeClr val="bg1"/>
                </a:solidFill>
              </a:rPr>
              <a:t>Examining Natural Gas and the Cost Implications of Policy Driven-Residential Electrification</a:t>
            </a:r>
          </a:p>
          <a:p>
            <a:endParaRPr lang="en-US" sz="2800" b="1" dirty="0">
              <a:solidFill>
                <a:schemeClr val="bg1"/>
              </a:solidFill>
            </a:endParaRPr>
          </a:p>
          <a:p>
            <a:r>
              <a:rPr lang="en-US" sz="2000" b="1" dirty="0">
                <a:solidFill>
                  <a:schemeClr val="bg1"/>
                </a:solidFill>
              </a:rPr>
              <a:t>Chris McGill</a:t>
            </a:r>
          </a:p>
          <a:p>
            <a:r>
              <a:rPr lang="en-US" sz="2000" b="1" dirty="0">
                <a:solidFill>
                  <a:schemeClr val="bg1"/>
                </a:solidFill>
              </a:rPr>
              <a:t>VP Energy Markets, Analysis and Standards</a:t>
            </a:r>
          </a:p>
          <a:p>
            <a:r>
              <a:rPr lang="en-US" sz="2000" b="1" dirty="0">
                <a:solidFill>
                  <a:schemeClr val="bg1"/>
                </a:solidFill>
              </a:rPr>
              <a:t>June 2018 </a:t>
            </a:r>
          </a:p>
        </p:txBody>
      </p:sp>
      <p:sp>
        <p:nvSpPr>
          <p:cNvPr id="3" name="Slide Number Placeholder 2">
            <a:extLst>
              <a:ext uri="{FF2B5EF4-FFF2-40B4-BE49-F238E27FC236}">
                <a16:creationId xmlns:a16="http://schemas.microsoft.com/office/drawing/2014/main" id="{3E3B17BB-F532-4B1B-82F0-F8396EF40D56}"/>
              </a:ext>
            </a:extLst>
          </p:cNvPr>
          <p:cNvSpPr>
            <a:spLocks noGrp="1"/>
          </p:cNvSpPr>
          <p:nvPr>
            <p:ph type="sldNum" sz="quarter" idx="12"/>
          </p:nvPr>
        </p:nvSpPr>
        <p:spPr/>
        <p:txBody>
          <a:bodyPr/>
          <a:lstStyle/>
          <a:p>
            <a:fld id="{05FBCC8F-CD16-3A4A-8218-6E2974147374}" type="slidenum">
              <a:rPr lang="en-US" smtClean="0"/>
              <a:t>1</a:t>
            </a:fld>
            <a:endParaRPr lang="en-US" dirty="0"/>
          </a:p>
        </p:txBody>
      </p:sp>
    </p:spTree>
    <p:extLst>
      <p:ext uri="{BB962C8B-B14F-4D97-AF65-F5344CB8AC3E}">
        <p14:creationId xmlns:p14="http://schemas.microsoft.com/office/powerpoint/2010/main" val="3825262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extBox 6"/>
          <p:cNvSpPr txBox="1"/>
          <p:nvPr/>
        </p:nvSpPr>
        <p:spPr>
          <a:xfrm>
            <a:off x="1606943" y="1584271"/>
            <a:ext cx="6571540" cy="3539430"/>
          </a:xfrm>
          <a:prstGeom prst="rect">
            <a:avLst/>
          </a:prstGeom>
          <a:noFill/>
        </p:spPr>
        <p:txBody>
          <a:bodyPr wrap="square" rtlCol="0">
            <a:spAutoFit/>
          </a:bodyPr>
          <a:lstStyle/>
          <a:p>
            <a:pPr algn="ctr"/>
            <a:r>
              <a:rPr lang="en-US" sz="3200" b="1" dirty="0">
                <a:solidFill>
                  <a:srgbClr val="00B0F0"/>
                </a:solidFill>
              </a:rPr>
              <a:t>Progress in technology and market developments for all energy sources need to be understood and acknowledged but what problem is </a:t>
            </a:r>
            <a:r>
              <a:rPr lang="en-US" sz="3200" b="1" i="1" dirty="0">
                <a:solidFill>
                  <a:srgbClr val="00B0F0"/>
                </a:solidFill>
              </a:rPr>
              <a:t>policy-driven</a:t>
            </a:r>
            <a:r>
              <a:rPr lang="en-US" sz="3200" b="1" dirty="0">
                <a:solidFill>
                  <a:srgbClr val="00B0F0"/>
                </a:solidFill>
              </a:rPr>
              <a:t> electrification of the natural gas residential space and water heating sector trying to solve? </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0719" y="140980"/>
            <a:ext cx="1876270" cy="1302311"/>
          </a:xfrm>
          <a:prstGeom prst="rect">
            <a:avLst/>
          </a:prstGeom>
        </p:spPr>
      </p:pic>
      <p:sp>
        <p:nvSpPr>
          <p:cNvPr id="3" name="Slide Number Placeholder 2">
            <a:extLst>
              <a:ext uri="{FF2B5EF4-FFF2-40B4-BE49-F238E27FC236}">
                <a16:creationId xmlns:a16="http://schemas.microsoft.com/office/drawing/2014/main" id="{3E3B17BB-F532-4B1B-82F0-F8396EF40D56}"/>
              </a:ext>
            </a:extLst>
          </p:cNvPr>
          <p:cNvSpPr>
            <a:spLocks noGrp="1"/>
          </p:cNvSpPr>
          <p:nvPr>
            <p:ph type="sldNum" sz="quarter" idx="12"/>
          </p:nvPr>
        </p:nvSpPr>
        <p:spPr/>
        <p:txBody>
          <a:bodyPr/>
          <a:lstStyle/>
          <a:p>
            <a:fld id="{05FBCC8F-CD16-3A4A-8218-6E2974147374}" type="slidenum">
              <a:rPr lang="en-US" smtClean="0"/>
              <a:t>2</a:t>
            </a:fld>
            <a:endParaRPr lang="en-US" dirty="0"/>
          </a:p>
        </p:txBody>
      </p:sp>
    </p:spTree>
    <p:extLst>
      <p:ext uri="{BB962C8B-B14F-4D97-AF65-F5344CB8AC3E}">
        <p14:creationId xmlns:p14="http://schemas.microsoft.com/office/powerpoint/2010/main" val="2367581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1A19FC-DA3A-4FDE-A0CC-6646757DB269}"/>
              </a:ext>
            </a:extLst>
          </p:cNvPr>
          <p:cNvSpPr>
            <a:spLocks noGrp="1"/>
          </p:cNvSpPr>
          <p:nvPr>
            <p:ph type="title"/>
          </p:nvPr>
        </p:nvSpPr>
        <p:spPr/>
        <p:txBody>
          <a:bodyPr/>
          <a:lstStyle/>
          <a:p>
            <a:r>
              <a:rPr lang="en-US" dirty="0"/>
              <a:t>AGA Study</a:t>
            </a:r>
          </a:p>
        </p:txBody>
      </p:sp>
      <p:sp>
        <p:nvSpPr>
          <p:cNvPr id="2" name="Content Placeholder 1">
            <a:extLst>
              <a:ext uri="{FF2B5EF4-FFF2-40B4-BE49-F238E27FC236}">
                <a16:creationId xmlns:a16="http://schemas.microsoft.com/office/drawing/2014/main" id="{F157DC01-9A11-40B8-95B3-CF949AD6AACD}"/>
              </a:ext>
            </a:extLst>
          </p:cNvPr>
          <p:cNvSpPr>
            <a:spLocks noGrp="1"/>
          </p:cNvSpPr>
          <p:nvPr>
            <p:ph idx="1"/>
          </p:nvPr>
        </p:nvSpPr>
        <p:spPr/>
        <p:txBody>
          <a:bodyPr>
            <a:normAutofit fontScale="62500" lnSpcReduction="20000"/>
          </a:bodyPr>
          <a:lstStyle/>
          <a:p>
            <a:r>
              <a:rPr lang="en-US" sz="3800" dirty="0">
                <a:solidFill>
                  <a:schemeClr val="tx1"/>
                </a:solidFill>
              </a:rPr>
              <a:t>Will residential electrification actually reduce emissions?</a:t>
            </a:r>
          </a:p>
          <a:p>
            <a:endParaRPr lang="en-US" sz="3800" dirty="0">
              <a:solidFill>
                <a:schemeClr val="tx1"/>
              </a:solidFill>
            </a:endParaRPr>
          </a:p>
          <a:p>
            <a:r>
              <a:rPr lang="en-US" sz="3800" dirty="0">
                <a:solidFill>
                  <a:schemeClr val="tx1"/>
                </a:solidFill>
              </a:rPr>
              <a:t>How will residential electrification impact natural gas utility customers? </a:t>
            </a:r>
          </a:p>
          <a:p>
            <a:endParaRPr lang="en-US" sz="3800" dirty="0">
              <a:solidFill>
                <a:schemeClr val="tx1"/>
              </a:solidFill>
            </a:endParaRPr>
          </a:p>
          <a:p>
            <a:r>
              <a:rPr lang="en-US" sz="3800" dirty="0">
                <a:solidFill>
                  <a:schemeClr val="tx1"/>
                </a:solidFill>
              </a:rPr>
              <a:t>What are the impacts on the Power Sector and Transmission infrastructure?</a:t>
            </a:r>
          </a:p>
          <a:p>
            <a:endParaRPr lang="en-US" sz="3800" dirty="0">
              <a:solidFill>
                <a:schemeClr val="tx1"/>
              </a:solidFill>
            </a:endParaRPr>
          </a:p>
          <a:p>
            <a:r>
              <a:rPr lang="en-US" sz="3800" dirty="0">
                <a:solidFill>
                  <a:schemeClr val="tx1"/>
                </a:solidFill>
              </a:rPr>
              <a:t>What is the overall cost of residential electrification?</a:t>
            </a:r>
          </a:p>
          <a:p>
            <a:endParaRPr lang="en-US" sz="3800" dirty="0">
              <a:solidFill>
                <a:schemeClr val="tx1"/>
              </a:solidFill>
            </a:endParaRPr>
          </a:p>
          <a:p>
            <a:endParaRPr lang="en-US" dirty="0"/>
          </a:p>
        </p:txBody>
      </p:sp>
      <p:sp>
        <p:nvSpPr>
          <p:cNvPr id="4" name="Title 1">
            <a:extLst>
              <a:ext uri="{FF2B5EF4-FFF2-40B4-BE49-F238E27FC236}">
                <a16:creationId xmlns:a16="http://schemas.microsoft.com/office/drawing/2014/main" id="{28034727-8288-40BB-BBFD-29EA4840C1FB}"/>
              </a:ext>
            </a:extLst>
          </p:cNvPr>
          <p:cNvSpPr txBox="1">
            <a:spLocks/>
          </p:cNvSpPr>
          <p:nvPr/>
        </p:nvSpPr>
        <p:spPr>
          <a:xfrm>
            <a:off x="133928" y="3203277"/>
            <a:ext cx="2692400" cy="281883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5200" b="1" kern="1200">
                <a:solidFill>
                  <a:schemeClr val="bg1"/>
                </a:solidFill>
                <a:latin typeface="Calibri" charset="0"/>
                <a:ea typeface="Calibri" charset="0"/>
                <a:cs typeface="Calibri" charset="0"/>
              </a:defRPr>
            </a:lvl1pPr>
          </a:lstStyle>
          <a:p>
            <a:pPr algn="ctr"/>
            <a:r>
              <a:rPr lang="en-US" sz="4400" dirty="0"/>
              <a:t>Main Questions  the Study Addresses</a:t>
            </a:r>
          </a:p>
        </p:txBody>
      </p:sp>
      <p:sp>
        <p:nvSpPr>
          <p:cNvPr id="8" name="Slide Number Placeholder 7">
            <a:extLst>
              <a:ext uri="{FF2B5EF4-FFF2-40B4-BE49-F238E27FC236}">
                <a16:creationId xmlns:a16="http://schemas.microsoft.com/office/drawing/2014/main" id="{28169D9C-3D55-40E4-BA05-385D6F283077}"/>
              </a:ext>
            </a:extLst>
          </p:cNvPr>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81E1D7D5-7BB8-594B-85A2-18C06CD5ADDE}" type="slidenum">
              <a:rPr kumimoji="0" lang="en-US" sz="1100" b="1" i="0" u="none" strike="noStrike" kern="0" cap="none" spc="0" normalizeH="0" baseline="0" noProof="0" smtClean="0">
                <a:ln>
                  <a:noFill/>
                </a:ln>
                <a:solidFill>
                  <a:srgbClr val="00498A"/>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3</a:t>
            </a:fld>
            <a:endParaRPr kumimoji="0" lang="en-US" sz="1100" b="1" i="0" u="none" strike="noStrike" kern="0" cap="none" spc="0" normalizeH="0" baseline="0" noProof="0" dirty="0">
              <a:ln>
                <a:noFill/>
              </a:ln>
              <a:solidFill>
                <a:srgbClr val="00498A"/>
              </a:solidFill>
              <a:effectLst/>
              <a:uLnTx/>
              <a:uFillTx/>
            </a:endParaRPr>
          </a:p>
        </p:txBody>
      </p:sp>
      <p:pic>
        <p:nvPicPr>
          <p:cNvPr id="1028" name="Picture 4" descr="Image result for cartoon images for asking questions">
            <a:extLst>
              <a:ext uri="{FF2B5EF4-FFF2-40B4-BE49-F238E27FC236}">
                <a16:creationId xmlns:a16="http://schemas.microsoft.com/office/drawing/2014/main" id="{5C62B7BA-E642-466B-90EF-C36027D59C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928" y="589042"/>
            <a:ext cx="2692400" cy="269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358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10632-B800-4ABF-AB3B-47074DAEC417}"/>
              </a:ext>
            </a:extLst>
          </p:cNvPr>
          <p:cNvSpPr>
            <a:spLocks noGrp="1"/>
          </p:cNvSpPr>
          <p:nvPr>
            <p:ph type="title"/>
          </p:nvPr>
        </p:nvSpPr>
        <p:spPr>
          <a:xfrm>
            <a:off x="314325" y="301860"/>
            <a:ext cx="8515350" cy="770177"/>
          </a:xfrm>
        </p:spPr>
        <p:txBody>
          <a:bodyPr/>
          <a:lstStyle/>
          <a:p>
            <a:pPr algn="ctr"/>
            <a:r>
              <a:rPr lang="en-US" sz="4000" dirty="0"/>
              <a:t>Initial Findings from Study</a:t>
            </a:r>
          </a:p>
        </p:txBody>
      </p:sp>
      <p:sp>
        <p:nvSpPr>
          <p:cNvPr id="3" name="Slide Number Placeholder 2">
            <a:extLst>
              <a:ext uri="{FF2B5EF4-FFF2-40B4-BE49-F238E27FC236}">
                <a16:creationId xmlns:a16="http://schemas.microsoft.com/office/drawing/2014/main" id="{55625AE1-66E8-4BB0-957C-84C1A9F618D6}"/>
              </a:ext>
            </a:extLst>
          </p:cNvPr>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81E1D7D5-7BB8-594B-85A2-18C06CD5ADDE}" type="slidenum">
              <a:rPr kumimoji="0" lang="en-US" sz="1100" b="1" i="0" u="none" strike="noStrike" kern="0" cap="none" spc="0" normalizeH="0" baseline="0" noProof="0" smtClean="0">
                <a:ln>
                  <a:noFill/>
                </a:ln>
                <a:solidFill>
                  <a:srgbClr val="00498A"/>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4</a:t>
            </a:fld>
            <a:endParaRPr kumimoji="0" lang="en-US" sz="1100" b="1" i="0" u="none" strike="noStrike" kern="0" cap="none" spc="0" normalizeH="0" baseline="0" noProof="0" dirty="0">
              <a:ln>
                <a:noFill/>
              </a:ln>
              <a:solidFill>
                <a:srgbClr val="00498A"/>
              </a:solidFill>
              <a:effectLst/>
              <a:uLnTx/>
              <a:uFillTx/>
            </a:endParaRPr>
          </a:p>
        </p:txBody>
      </p:sp>
      <p:sp>
        <p:nvSpPr>
          <p:cNvPr id="13" name="TextBox 12">
            <a:extLst>
              <a:ext uri="{FF2B5EF4-FFF2-40B4-BE49-F238E27FC236}">
                <a16:creationId xmlns:a16="http://schemas.microsoft.com/office/drawing/2014/main" id="{98A7E96C-4A77-4201-AD14-8527BD62780D}"/>
              </a:ext>
            </a:extLst>
          </p:cNvPr>
          <p:cNvSpPr txBox="1"/>
          <p:nvPr/>
        </p:nvSpPr>
        <p:spPr>
          <a:xfrm>
            <a:off x="695679" y="5842794"/>
            <a:ext cx="5855949" cy="276999"/>
          </a:xfrm>
          <a:prstGeom prst="rect">
            <a:avLst/>
          </a:prstGeom>
          <a:noFill/>
        </p:spPr>
        <p:txBody>
          <a:bodyPr wrap="square" rtlCol="0">
            <a:spAutoFit/>
          </a:bodyPr>
          <a:lstStyle/>
          <a:p>
            <a:r>
              <a:rPr lang="en-US" sz="1200" dirty="0"/>
              <a:t>Implications of Policy-Driven Electrification of Residential Gas Use, AGA, June 2018.</a:t>
            </a:r>
          </a:p>
        </p:txBody>
      </p:sp>
      <p:sp>
        <p:nvSpPr>
          <p:cNvPr id="4" name="Rectangle 3">
            <a:extLst>
              <a:ext uri="{FF2B5EF4-FFF2-40B4-BE49-F238E27FC236}">
                <a16:creationId xmlns:a16="http://schemas.microsoft.com/office/drawing/2014/main" id="{27458C54-3F0B-4947-A575-95F804621C4E}"/>
              </a:ext>
            </a:extLst>
          </p:cNvPr>
          <p:cNvSpPr/>
          <p:nvPr/>
        </p:nvSpPr>
        <p:spPr>
          <a:xfrm>
            <a:off x="2097464" y="1150943"/>
            <a:ext cx="4572000" cy="1200329"/>
          </a:xfrm>
          <a:prstGeom prst="rect">
            <a:avLst/>
          </a:prstGeom>
        </p:spPr>
        <p:txBody>
          <a:bodyPr>
            <a:spAutoFit/>
          </a:bodyPr>
          <a:lstStyle/>
          <a:p>
            <a:r>
              <a:rPr lang="en-US" b="1" dirty="0">
                <a:solidFill>
                  <a:schemeClr val="tx1">
                    <a:lumMod val="75000"/>
                    <a:lumOff val="25000"/>
                  </a:schemeClr>
                </a:solidFill>
              </a:rPr>
              <a:t>1.    Natural gas is a critical residential energy source: Residential natural gas demand in January is more than twice electricity demand in July</a:t>
            </a:r>
          </a:p>
        </p:txBody>
      </p:sp>
      <p:sp>
        <p:nvSpPr>
          <p:cNvPr id="5" name="Rectangle 4">
            <a:extLst>
              <a:ext uri="{FF2B5EF4-FFF2-40B4-BE49-F238E27FC236}">
                <a16:creationId xmlns:a16="http://schemas.microsoft.com/office/drawing/2014/main" id="{C1449204-9F03-4015-9B80-80229AD50E23}"/>
              </a:ext>
            </a:extLst>
          </p:cNvPr>
          <p:cNvSpPr/>
          <p:nvPr/>
        </p:nvSpPr>
        <p:spPr>
          <a:xfrm>
            <a:off x="2097464" y="2422190"/>
            <a:ext cx="4572000" cy="1231106"/>
          </a:xfrm>
          <a:prstGeom prst="rect">
            <a:avLst/>
          </a:prstGeom>
        </p:spPr>
        <p:txBody>
          <a:bodyPr>
            <a:spAutoFit/>
          </a:bodyPr>
          <a:lstStyle/>
          <a:p>
            <a:r>
              <a:rPr lang="en-US" b="1" dirty="0">
                <a:solidFill>
                  <a:schemeClr val="tx1">
                    <a:lumMod val="75000"/>
                    <a:lumOff val="25000"/>
                  </a:schemeClr>
                </a:solidFill>
              </a:rPr>
              <a:t>2.    Total GHG reduction potential from policy-driven residential electrification is small: Ranging from 1.0 to 1.5 %</a:t>
            </a:r>
            <a:r>
              <a:rPr lang="en-US" sz="2000" b="1" dirty="0">
                <a:solidFill>
                  <a:schemeClr val="tx1">
                    <a:lumMod val="75000"/>
                    <a:lumOff val="25000"/>
                  </a:schemeClr>
                </a:solidFill>
              </a:rPr>
              <a:t> </a:t>
            </a:r>
            <a:r>
              <a:rPr lang="en-US" b="1" dirty="0">
                <a:solidFill>
                  <a:schemeClr val="tx1">
                    <a:lumMod val="75000"/>
                    <a:lumOff val="25000"/>
                  </a:schemeClr>
                </a:solidFill>
              </a:rPr>
              <a:t>of U.S. GHG emission in 2035.</a:t>
            </a:r>
          </a:p>
        </p:txBody>
      </p:sp>
      <p:sp>
        <p:nvSpPr>
          <p:cNvPr id="7" name="Rectangle 6">
            <a:extLst>
              <a:ext uri="{FF2B5EF4-FFF2-40B4-BE49-F238E27FC236}">
                <a16:creationId xmlns:a16="http://schemas.microsoft.com/office/drawing/2014/main" id="{6F3A06B8-AEAC-46C9-9DC5-17584F6A4C15}"/>
              </a:ext>
            </a:extLst>
          </p:cNvPr>
          <p:cNvSpPr/>
          <p:nvPr/>
        </p:nvSpPr>
        <p:spPr>
          <a:xfrm>
            <a:off x="2097464" y="3700538"/>
            <a:ext cx="4067666" cy="1477328"/>
          </a:xfrm>
          <a:prstGeom prst="rect">
            <a:avLst/>
          </a:prstGeom>
        </p:spPr>
        <p:txBody>
          <a:bodyPr wrap="square">
            <a:spAutoFit/>
          </a:bodyPr>
          <a:lstStyle/>
          <a:p>
            <a:r>
              <a:rPr lang="en-US" b="1" dirty="0">
                <a:solidFill>
                  <a:schemeClr val="tx1">
                    <a:lumMod val="75000"/>
                    <a:lumOff val="25000"/>
                  </a:schemeClr>
                </a:solidFill>
              </a:rPr>
              <a:t>3.    Policy-Driven Electrification will be burdensome to customers:  average residential household energy costs (utility bills and equipment/renovation costs) increase by 38 to 46 %</a:t>
            </a:r>
            <a:r>
              <a:rPr lang="en-US" sz="1400" b="1" spc="-300" dirty="0">
                <a:solidFill>
                  <a:schemeClr val="tx1">
                    <a:lumMod val="75000"/>
                    <a:lumOff val="25000"/>
                  </a:schemeClr>
                </a:solidFill>
              </a:rPr>
              <a:t> .</a:t>
            </a:r>
            <a:endParaRPr lang="en-US" sz="1400" b="1" baseline="30000" dirty="0">
              <a:solidFill>
                <a:schemeClr val="tx1">
                  <a:lumMod val="75000"/>
                  <a:lumOff val="25000"/>
                </a:schemeClr>
              </a:solidFill>
            </a:endParaRPr>
          </a:p>
        </p:txBody>
      </p:sp>
    </p:spTree>
    <p:extLst>
      <p:ext uri="{BB962C8B-B14F-4D97-AF65-F5344CB8AC3E}">
        <p14:creationId xmlns:p14="http://schemas.microsoft.com/office/powerpoint/2010/main" val="848656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10632-B800-4ABF-AB3B-47074DAEC417}"/>
              </a:ext>
            </a:extLst>
          </p:cNvPr>
          <p:cNvSpPr>
            <a:spLocks noGrp="1"/>
          </p:cNvSpPr>
          <p:nvPr>
            <p:ph type="title"/>
          </p:nvPr>
        </p:nvSpPr>
        <p:spPr>
          <a:xfrm>
            <a:off x="314325" y="301860"/>
            <a:ext cx="8515350" cy="770177"/>
          </a:xfrm>
        </p:spPr>
        <p:txBody>
          <a:bodyPr/>
          <a:lstStyle/>
          <a:p>
            <a:pPr algn="ctr"/>
            <a:r>
              <a:rPr lang="en-US" sz="4000" dirty="0"/>
              <a:t>Initial Findings from Study</a:t>
            </a:r>
          </a:p>
        </p:txBody>
      </p:sp>
      <p:sp>
        <p:nvSpPr>
          <p:cNvPr id="3" name="Slide Number Placeholder 2">
            <a:extLst>
              <a:ext uri="{FF2B5EF4-FFF2-40B4-BE49-F238E27FC236}">
                <a16:creationId xmlns:a16="http://schemas.microsoft.com/office/drawing/2014/main" id="{55625AE1-66E8-4BB0-957C-84C1A9F618D6}"/>
              </a:ext>
            </a:extLst>
          </p:cNvPr>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81E1D7D5-7BB8-594B-85A2-18C06CD5ADDE}" type="slidenum">
              <a:rPr kumimoji="0" lang="en-US" sz="1100" b="1" i="0" u="none" strike="noStrike" kern="0" cap="none" spc="0" normalizeH="0" baseline="0" noProof="0" smtClean="0">
                <a:ln>
                  <a:noFill/>
                </a:ln>
                <a:solidFill>
                  <a:srgbClr val="00498A"/>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5</a:t>
            </a:fld>
            <a:endParaRPr kumimoji="0" lang="en-US" sz="1100" b="1" i="0" u="none" strike="noStrike" kern="0" cap="none" spc="0" normalizeH="0" baseline="0" noProof="0" dirty="0">
              <a:ln>
                <a:noFill/>
              </a:ln>
              <a:solidFill>
                <a:srgbClr val="00498A"/>
              </a:solidFill>
              <a:effectLst/>
              <a:uLnTx/>
              <a:uFillTx/>
            </a:endParaRPr>
          </a:p>
        </p:txBody>
      </p:sp>
      <p:sp>
        <p:nvSpPr>
          <p:cNvPr id="13" name="TextBox 12">
            <a:extLst>
              <a:ext uri="{FF2B5EF4-FFF2-40B4-BE49-F238E27FC236}">
                <a16:creationId xmlns:a16="http://schemas.microsoft.com/office/drawing/2014/main" id="{98A7E96C-4A77-4201-AD14-8527BD62780D}"/>
              </a:ext>
            </a:extLst>
          </p:cNvPr>
          <p:cNvSpPr txBox="1"/>
          <p:nvPr/>
        </p:nvSpPr>
        <p:spPr>
          <a:xfrm>
            <a:off x="695679" y="5773968"/>
            <a:ext cx="5855949" cy="276999"/>
          </a:xfrm>
          <a:prstGeom prst="rect">
            <a:avLst/>
          </a:prstGeom>
          <a:noFill/>
        </p:spPr>
        <p:txBody>
          <a:bodyPr wrap="square" rtlCol="0">
            <a:spAutoFit/>
          </a:bodyPr>
          <a:lstStyle/>
          <a:p>
            <a:r>
              <a:rPr lang="en-US" sz="1200" dirty="0"/>
              <a:t>Implications of Policy-Driven Electrification of Residential Gas Use, AGA, June 2018.</a:t>
            </a:r>
          </a:p>
        </p:txBody>
      </p:sp>
      <p:sp>
        <p:nvSpPr>
          <p:cNvPr id="4" name="Rectangle 3">
            <a:extLst>
              <a:ext uri="{FF2B5EF4-FFF2-40B4-BE49-F238E27FC236}">
                <a16:creationId xmlns:a16="http://schemas.microsoft.com/office/drawing/2014/main" id="{27458C54-3F0B-4947-A575-95F804621C4E}"/>
              </a:ext>
            </a:extLst>
          </p:cNvPr>
          <p:cNvSpPr/>
          <p:nvPr/>
        </p:nvSpPr>
        <p:spPr>
          <a:xfrm>
            <a:off x="2097464" y="1150943"/>
            <a:ext cx="4572000" cy="4801314"/>
          </a:xfrm>
          <a:prstGeom prst="rect">
            <a:avLst/>
          </a:prstGeom>
        </p:spPr>
        <p:txBody>
          <a:bodyPr>
            <a:spAutoFit/>
          </a:bodyPr>
          <a:lstStyle/>
          <a:p>
            <a:r>
              <a:rPr lang="en-US" b="1" dirty="0">
                <a:solidFill>
                  <a:schemeClr val="tx1">
                    <a:lumMod val="75000"/>
                    <a:lumOff val="25000"/>
                  </a:schemeClr>
                </a:solidFill>
              </a:rPr>
              <a:t>4.    A policy-driven residential space and water heating strategy is expensive to the economy - $590 Billion to $1.2 Trillion in total incremental energy costs.</a:t>
            </a:r>
          </a:p>
          <a:p>
            <a:pPr marL="342900" indent="-342900">
              <a:buFont typeface="+mj-lt"/>
              <a:buAutoNum type="arabicPeriod"/>
            </a:pPr>
            <a:endParaRPr lang="en-US" b="1" dirty="0">
              <a:solidFill>
                <a:schemeClr val="tx1">
                  <a:lumMod val="75000"/>
                  <a:lumOff val="25000"/>
                </a:schemeClr>
              </a:solidFill>
            </a:endParaRPr>
          </a:p>
          <a:p>
            <a:r>
              <a:rPr lang="en-US" b="1" dirty="0">
                <a:solidFill>
                  <a:schemeClr val="tx1">
                    <a:lumMod val="75000"/>
                    <a:lumOff val="25000"/>
                  </a:schemeClr>
                </a:solidFill>
              </a:rPr>
              <a:t>5.    Such a policy may require infrastructure investments of $150 to $425 Billion for generation capacity and transmission.</a:t>
            </a:r>
          </a:p>
          <a:p>
            <a:pPr marL="342900" indent="-342900">
              <a:buFont typeface="+mj-lt"/>
              <a:buAutoNum type="arabicPeriod"/>
            </a:pPr>
            <a:endParaRPr lang="en-US" b="1" dirty="0">
              <a:solidFill>
                <a:schemeClr val="tx1">
                  <a:lumMod val="75000"/>
                  <a:lumOff val="25000"/>
                </a:schemeClr>
              </a:solidFill>
            </a:endParaRPr>
          </a:p>
          <a:p>
            <a:r>
              <a:rPr lang="en-US" b="1" dirty="0">
                <a:solidFill>
                  <a:schemeClr val="tx1">
                    <a:lumMod val="75000"/>
                    <a:lumOff val="25000"/>
                  </a:schemeClr>
                </a:solidFill>
              </a:rPr>
              <a:t>6.    Policy-driven electrification of the residential sector is an expensive tool for greenhouse gas emissions reductions - $572 to $806 per ton CO2.</a:t>
            </a:r>
          </a:p>
          <a:p>
            <a:endParaRPr lang="en-US" b="1" dirty="0">
              <a:solidFill>
                <a:schemeClr val="tx1">
                  <a:lumMod val="75000"/>
                  <a:lumOff val="25000"/>
                </a:schemeClr>
              </a:solidFill>
            </a:endParaRPr>
          </a:p>
          <a:p>
            <a:endParaRPr lang="en-US" b="1" dirty="0">
              <a:solidFill>
                <a:schemeClr val="tx1">
                  <a:lumMod val="75000"/>
                  <a:lumOff val="25000"/>
                </a:schemeClr>
              </a:solidFill>
            </a:endParaRPr>
          </a:p>
          <a:p>
            <a:endParaRPr lang="en-US" b="1" dirty="0">
              <a:solidFill>
                <a:schemeClr val="tx1">
                  <a:lumMod val="75000"/>
                  <a:lumOff val="25000"/>
                </a:schemeClr>
              </a:solidFill>
            </a:endParaRPr>
          </a:p>
          <a:p>
            <a:endParaRPr lang="en-US" b="1" dirty="0">
              <a:solidFill>
                <a:schemeClr val="tx1">
                  <a:lumMod val="75000"/>
                  <a:lumOff val="25000"/>
                </a:schemeClr>
              </a:solidFill>
            </a:endParaRPr>
          </a:p>
        </p:txBody>
      </p:sp>
    </p:spTree>
    <p:extLst>
      <p:ext uri="{BB962C8B-B14F-4D97-AF65-F5344CB8AC3E}">
        <p14:creationId xmlns:p14="http://schemas.microsoft.com/office/powerpoint/2010/main" val="3491980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97322" y="1388581"/>
            <a:ext cx="2537808" cy="2194560"/>
          </a:xfrm>
        </p:spPr>
        <p:txBody>
          <a:bodyPr/>
          <a:lstStyle/>
          <a:p>
            <a:pPr marL="0" indent="0">
              <a:buNone/>
            </a:pPr>
            <a:r>
              <a:rPr lang="en-US" sz="6000" dirty="0">
                <a:solidFill>
                  <a:schemeClr val="tx2">
                    <a:lumMod val="20000"/>
                    <a:lumOff val="80000"/>
                  </a:schemeClr>
                </a:solidFill>
              </a:rPr>
              <a:t>25-40%</a:t>
            </a:r>
          </a:p>
          <a:p>
            <a:pPr marL="0" indent="0">
              <a:spcBef>
                <a:spcPts val="600"/>
              </a:spcBef>
              <a:buNone/>
            </a:pPr>
            <a:r>
              <a:rPr lang="en-US" sz="1800" dirty="0"/>
              <a:t>GHG reduction potential on a customer basis by integration of these technologies and other efficiency practices</a:t>
            </a:r>
          </a:p>
        </p:txBody>
      </p:sp>
      <p:sp>
        <p:nvSpPr>
          <p:cNvPr id="3" name="Title 2"/>
          <p:cNvSpPr>
            <a:spLocks noGrp="1"/>
          </p:cNvSpPr>
          <p:nvPr>
            <p:ph type="title"/>
          </p:nvPr>
        </p:nvSpPr>
        <p:spPr/>
        <p:txBody>
          <a:bodyPr/>
          <a:lstStyle/>
          <a:p>
            <a:pPr algn="ctr"/>
            <a:r>
              <a:rPr lang="en-US" sz="2800" dirty="0"/>
              <a:t>Emerging gas technologies can make substantial and cost-effective contributions to GHG reduction goals</a:t>
            </a:r>
          </a:p>
        </p:txBody>
      </p:sp>
      <p:sp>
        <p:nvSpPr>
          <p:cNvPr id="4" name="Content Placeholder 1"/>
          <p:cNvSpPr txBox="1">
            <a:spLocks/>
          </p:cNvSpPr>
          <p:nvPr/>
        </p:nvSpPr>
        <p:spPr>
          <a:xfrm>
            <a:off x="523722" y="1360918"/>
            <a:ext cx="2201003" cy="2194560"/>
          </a:xfrm>
          <a:prstGeom prst="rect">
            <a:avLst/>
          </a:prstGeom>
        </p:spPr>
        <p:txBody>
          <a:bodyPr vert="horz" lIns="0" tIns="45720" rIns="0" bIns="45720" rtlCol="0">
            <a:noAutofit/>
          </a:bodyPr>
          <a:lstStyle>
            <a:lvl1pPr marL="228600" indent="-228600" algn="l" defTabSz="457200" rtl="0" fontAlgn="base">
              <a:lnSpc>
                <a:spcPct val="90000"/>
              </a:lnSpc>
              <a:spcBef>
                <a:spcPts val="1200"/>
              </a:spcBef>
              <a:spcAft>
                <a:spcPts val="0"/>
              </a:spcAft>
              <a:buClr>
                <a:srgbClr val="575757"/>
              </a:buClr>
              <a:buSzPct val="100000"/>
              <a:buFont typeface="Arial" pitchFamily="34" charset="0"/>
              <a:buChar char="•"/>
              <a:defRPr lang="en-US" sz="2000" kern="1200">
                <a:solidFill>
                  <a:srgbClr val="000000"/>
                </a:solidFill>
                <a:latin typeface="+mn-lt"/>
                <a:ea typeface="+mn-ea"/>
                <a:cs typeface="+mn-cs"/>
              </a:defRPr>
            </a:lvl1pPr>
            <a:lvl2pPr marL="514350" indent="-228600" algn="l" defTabSz="457200" rtl="0" fontAlgn="base">
              <a:lnSpc>
                <a:spcPct val="90000"/>
              </a:lnSpc>
              <a:spcBef>
                <a:spcPts val="600"/>
              </a:spcBef>
              <a:spcAft>
                <a:spcPts val="0"/>
              </a:spcAft>
              <a:buClr>
                <a:srgbClr val="575757"/>
              </a:buClr>
              <a:buFont typeface="Calibri" pitchFamily="34" charset="0"/>
              <a:buChar char="–"/>
              <a:defRPr lang="en-US" sz="2000" kern="1200">
                <a:solidFill>
                  <a:srgbClr val="000000"/>
                </a:solidFill>
                <a:latin typeface="+mn-lt"/>
                <a:ea typeface="+mn-ea"/>
                <a:cs typeface="+mn-cs"/>
              </a:defRPr>
            </a:lvl2pPr>
            <a:lvl3pPr marL="685800" indent="-171450" algn="l" defTabSz="457200" rtl="0" fontAlgn="base">
              <a:lnSpc>
                <a:spcPct val="90000"/>
              </a:lnSpc>
              <a:spcBef>
                <a:spcPts val="600"/>
              </a:spcBef>
              <a:spcAft>
                <a:spcPts val="0"/>
              </a:spcAft>
              <a:buClr>
                <a:srgbClr val="575757"/>
              </a:buClr>
              <a:buFont typeface="Arial" pitchFamily="34" charset="0"/>
              <a:buChar char="•"/>
              <a:defRPr lang="en-US" sz="2000" kern="1200">
                <a:solidFill>
                  <a:srgbClr val="000000"/>
                </a:solidFill>
                <a:latin typeface="+mn-lt"/>
                <a:ea typeface="+mn-ea"/>
                <a:cs typeface="+mn-cs"/>
              </a:defRPr>
            </a:lvl3pPr>
            <a:lvl4pPr marL="925513" indent="-212725" algn="l" defTabSz="457200" rtl="0" fontAlgn="base">
              <a:lnSpc>
                <a:spcPct val="90000"/>
              </a:lnSpc>
              <a:spcBef>
                <a:spcPts val="200"/>
              </a:spcBef>
              <a:spcAft>
                <a:spcPts val="0"/>
              </a:spcAft>
              <a:buClr>
                <a:srgbClr val="575757"/>
              </a:buClr>
              <a:buFont typeface="Arial" pitchFamily="34" charset="0"/>
              <a:buChar char="–"/>
              <a:defRPr lang="en-US" sz="1800" kern="1200">
                <a:solidFill>
                  <a:srgbClr val="000000"/>
                </a:solidFill>
                <a:latin typeface="+mn-lt"/>
                <a:ea typeface="+mn-ea"/>
                <a:cs typeface="+mn-cs"/>
              </a:defRPr>
            </a:lvl4pPr>
            <a:lvl5pPr marL="1155700" indent="-209550" algn="l" defTabSz="457200" rtl="0" fontAlgn="base">
              <a:lnSpc>
                <a:spcPct val="90000"/>
              </a:lnSpc>
              <a:spcBef>
                <a:spcPts val="200"/>
              </a:spcBef>
              <a:spcAft>
                <a:spcPts val="0"/>
              </a:spcAft>
              <a:buClr>
                <a:srgbClr val="575757"/>
              </a:buClr>
              <a:buFont typeface="Arial" pitchFamily="34" charset="0"/>
              <a:buChar char="•"/>
              <a:defRPr lang="en-US" sz="1800" kern="120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pitchFamily="34" charset="0"/>
              <a:buNone/>
            </a:pPr>
            <a:r>
              <a:rPr lang="en-US" sz="6000" dirty="0">
                <a:solidFill>
                  <a:schemeClr val="tx2">
                    <a:lumMod val="20000"/>
                    <a:lumOff val="80000"/>
                  </a:schemeClr>
                </a:solidFill>
              </a:rPr>
              <a:t>~100</a:t>
            </a:r>
            <a:endParaRPr lang="en-US" sz="6000" b="1" dirty="0">
              <a:solidFill>
                <a:schemeClr val="tx2">
                  <a:lumMod val="20000"/>
                  <a:lumOff val="80000"/>
                </a:schemeClr>
              </a:solidFill>
            </a:endParaRPr>
          </a:p>
          <a:p>
            <a:pPr marL="0" indent="0">
              <a:spcBef>
                <a:spcPts val="600"/>
              </a:spcBef>
              <a:buFont typeface="Arial" pitchFamily="34" charset="0"/>
              <a:buNone/>
            </a:pPr>
            <a:r>
              <a:rPr lang="en-US" sz="1800" b="1" dirty="0"/>
              <a:t>Innovative Gas Technologies for Residential / Small Commercial identified in our global search</a:t>
            </a:r>
          </a:p>
        </p:txBody>
      </p:sp>
      <p:sp>
        <p:nvSpPr>
          <p:cNvPr id="5" name="Content Placeholder 1"/>
          <p:cNvSpPr txBox="1">
            <a:spLocks/>
          </p:cNvSpPr>
          <p:nvPr/>
        </p:nvSpPr>
        <p:spPr>
          <a:xfrm>
            <a:off x="6407727" y="1398825"/>
            <a:ext cx="2483484" cy="2194560"/>
          </a:xfrm>
          <a:prstGeom prst="rect">
            <a:avLst/>
          </a:prstGeom>
        </p:spPr>
        <p:txBody>
          <a:bodyPr vert="horz" lIns="0" tIns="45720" rIns="0" bIns="45720" rtlCol="0">
            <a:noAutofit/>
          </a:bodyPr>
          <a:lstStyle>
            <a:lvl1pPr marL="228600" indent="-228600" algn="l" defTabSz="457200" rtl="0" fontAlgn="base">
              <a:lnSpc>
                <a:spcPct val="90000"/>
              </a:lnSpc>
              <a:spcBef>
                <a:spcPts val="1200"/>
              </a:spcBef>
              <a:spcAft>
                <a:spcPts val="0"/>
              </a:spcAft>
              <a:buClr>
                <a:srgbClr val="575757"/>
              </a:buClr>
              <a:buSzPct val="100000"/>
              <a:buFont typeface="Arial" pitchFamily="34" charset="0"/>
              <a:buChar char="•"/>
              <a:defRPr lang="en-US" sz="2000" kern="1200">
                <a:solidFill>
                  <a:srgbClr val="000000"/>
                </a:solidFill>
                <a:latin typeface="+mn-lt"/>
                <a:ea typeface="+mn-ea"/>
                <a:cs typeface="+mn-cs"/>
              </a:defRPr>
            </a:lvl1pPr>
            <a:lvl2pPr marL="514350" indent="-228600" algn="l" defTabSz="457200" rtl="0" fontAlgn="base">
              <a:lnSpc>
                <a:spcPct val="90000"/>
              </a:lnSpc>
              <a:spcBef>
                <a:spcPts val="600"/>
              </a:spcBef>
              <a:spcAft>
                <a:spcPts val="0"/>
              </a:spcAft>
              <a:buClr>
                <a:srgbClr val="575757"/>
              </a:buClr>
              <a:buFont typeface="Calibri" pitchFamily="34" charset="0"/>
              <a:buChar char="–"/>
              <a:defRPr lang="en-US" sz="2000" kern="1200">
                <a:solidFill>
                  <a:srgbClr val="000000"/>
                </a:solidFill>
                <a:latin typeface="+mn-lt"/>
                <a:ea typeface="+mn-ea"/>
                <a:cs typeface="+mn-cs"/>
              </a:defRPr>
            </a:lvl2pPr>
            <a:lvl3pPr marL="685800" indent="-171450" algn="l" defTabSz="457200" rtl="0" fontAlgn="base">
              <a:lnSpc>
                <a:spcPct val="90000"/>
              </a:lnSpc>
              <a:spcBef>
                <a:spcPts val="600"/>
              </a:spcBef>
              <a:spcAft>
                <a:spcPts val="0"/>
              </a:spcAft>
              <a:buClr>
                <a:srgbClr val="575757"/>
              </a:buClr>
              <a:buFont typeface="Arial" pitchFamily="34" charset="0"/>
              <a:buChar char="•"/>
              <a:defRPr lang="en-US" sz="2000" kern="1200">
                <a:solidFill>
                  <a:srgbClr val="000000"/>
                </a:solidFill>
                <a:latin typeface="+mn-lt"/>
                <a:ea typeface="+mn-ea"/>
                <a:cs typeface="+mn-cs"/>
              </a:defRPr>
            </a:lvl3pPr>
            <a:lvl4pPr marL="925513" indent="-212725" algn="l" defTabSz="457200" rtl="0" fontAlgn="base">
              <a:lnSpc>
                <a:spcPct val="90000"/>
              </a:lnSpc>
              <a:spcBef>
                <a:spcPts val="200"/>
              </a:spcBef>
              <a:spcAft>
                <a:spcPts val="0"/>
              </a:spcAft>
              <a:buClr>
                <a:srgbClr val="575757"/>
              </a:buClr>
              <a:buFont typeface="Arial" pitchFamily="34" charset="0"/>
              <a:buChar char="–"/>
              <a:defRPr lang="en-US" sz="1800" kern="1200">
                <a:solidFill>
                  <a:srgbClr val="000000"/>
                </a:solidFill>
                <a:latin typeface="+mn-lt"/>
                <a:ea typeface="+mn-ea"/>
                <a:cs typeface="+mn-cs"/>
              </a:defRPr>
            </a:lvl4pPr>
            <a:lvl5pPr marL="1155700" indent="-209550" algn="l" defTabSz="457200" rtl="0" fontAlgn="base">
              <a:lnSpc>
                <a:spcPct val="90000"/>
              </a:lnSpc>
              <a:spcBef>
                <a:spcPts val="200"/>
              </a:spcBef>
              <a:spcAft>
                <a:spcPts val="0"/>
              </a:spcAft>
              <a:buClr>
                <a:srgbClr val="575757"/>
              </a:buClr>
              <a:buFont typeface="Arial" pitchFamily="34" charset="0"/>
              <a:buChar char="•"/>
              <a:defRPr lang="en-US" sz="1800" kern="120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pitchFamily="34" charset="0"/>
              <a:buNone/>
            </a:pPr>
            <a:r>
              <a:rPr lang="en-US" sz="6000" dirty="0">
                <a:solidFill>
                  <a:schemeClr val="tx2">
                    <a:lumMod val="20000"/>
                    <a:lumOff val="80000"/>
                  </a:schemeClr>
                </a:solidFill>
              </a:rPr>
              <a:t>60-80%</a:t>
            </a:r>
          </a:p>
          <a:p>
            <a:pPr marL="0" indent="0">
              <a:spcBef>
                <a:spcPts val="600"/>
              </a:spcBef>
              <a:buFont typeface="Arial" pitchFamily="34" charset="0"/>
              <a:buNone/>
            </a:pPr>
            <a:r>
              <a:rPr lang="en-US" sz="1800" b="1" dirty="0"/>
              <a:t>GHG reduction – sufficient to meet COP 21 goals – with inclusion of future CHP technologies and Renewable Gas </a:t>
            </a:r>
          </a:p>
        </p:txBody>
      </p:sp>
      <p:sp>
        <p:nvSpPr>
          <p:cNvPr id="6" name="Rectangle 5"/>
          <p:cNvSpPr/>
          <p:nvPr/>
        </p:nvSpPr>
        <p:spPr>
          <a:xfrm>
            <a:off x="404085" y="3824874"/>
            <a:ext cx="8532092" cy="2600712"/>
          </a:xfrm>
          <a:prstGeom prst="rect">
            <a:avLst/>
          </a:prstGeom>
        </p:spPr>
        <p:txBody>
          <a:bodyPr wrap="square">
            <a:spAutoFit/>
          </a:bodyPr>
          <a:lstStyle/>
          <a:p>
            <a:pPr marL="176213" indent="-174625">
              <a:spcBef>
                <a:spcPts val="600"/>
              </a:spcBef>
              <a:buFont typeface="Arial"/>
              <a:buChar char="•"/>
            </a:pPr>
            <a:r>
              <a:rPr lang="en-US" sz="1700" dirty="0">
                <a:solidFill>
                  <a:srgbClr val="000000"/>
                </a:solidFill>
              </a:rPr>
              <a:t>Policy goals for sustainable energy can be achieved at significantly lower consumer cost through integrating innovative gas solutions into long-term resource planning, while offering customers more choice and improved affordability, reliability and comfort.</a:t>
            </a:r>
          </a:p>
          <a:p>
            <a:pPr marL="176213" indent="-174625">
              <a:spcBef>
                <a:spcPts val="600"/>
              </a:spcBef>
              <a:buFont typeface="Arial"/>
              <a:buChar char="•"/>
            </a:pPr>
            <a:r>
              <a:rPr lang="en-US" sz="1700" dirty="0">
                <a:solidFill>
                  <a:srgbClr val="000000"/>
                </a:solidFill>
              </a:rPr>
              <a:t>Gas technologies can enhance energy system reliability (system-wide and as a local backup) and efficiency, while reducing the need for new electric generation and T&amp;D infrastructure and preserving the future value of gas infrastructure. </a:t>
            </a:r>
          </a:p>
          <a:p>
            <a:pPr marL="176213" indent="-174625">
              <a:spcBef>
                <a:spcPts val="600"/>
              </a:spcBef>
              <a:buFont typeface="Arial"/>
              <a:buChar char="•"/>
            </a:pPr>
            <a:r>
              <a:rPr lang="en-US" sz="1700" dirty="0">
                <a:solidFill>
                  <a:srgbClr val="000000"/>
                </a:solidFill>
              </a:rPr>
              <a:t>Electric technologies will also improve, and are supported by incentives, but their GHG impacts depend on the generation fuel mix.  In some regions electrification may increase GHG emissions through the 2030s.</a:t>
            </a:r>
          </a:p>
        </p:txBody>
      </p:sp>
      <p:sp>
        <p:nvSpPr>
          <p:cNvPr id="7" name="TextBox 6">
            <a:extLst>
              <a:ext uri="{FF2B5EF4-FFF2-40B4-BE49-F238E27FC236}">
                <a16:creationId xmlns:a16="http://schemas.microsoft.com/office/drawing/2014/main" id="{7C4D0DFB-F22F-42B9-B9D5-C31C3B05626A}"/>
              </a:ext>
            </a:extLst>
          </p:cNvPr>
          <p:cNvSpPr txBox="1"/>
          <p:nvPr/>
        </p:nvSpPr>
        <p:spPr>
          <a:xfrm>
            <a:off x="4879360" y="6297987"/>
            <a:ext cx="3056734" cy="369332"/>
          </a:xfrm>
          <a:prstGeom prst="rect">
            <a:avLst/>
          </a:prstGeom>
          <a:noFill/>
        </p:spPr>
        <p:txBody>
          <a:bodyPr wrap="none" rtlCol="0">
            <a:spAutoFit/>
          </a:bodyPr>
          <a:lstStyle/>
          <a:p>
            <a:r>
              <a:rPr lang="en-US" dirty="0">
                <a:solidFill>
                  <a:srgbClr val="FF0000"/>
                </a:solidFill>
              </a:rPr>
              <a:t>Enovation Partners, May 2018.</a:t>
            </a:r>
          </a:p>
        </p:txBody>
      </p:sp>
    </p:spTree>
    <p:extLst>
      <p:ext uri="{BB962C8B-B14F-4D97-AF65-F5344CB8AC3E}">
        <p14:creationId xmlns:p14="http://schemas.microsoft.com/office/powerpoint/2010/main" val="1294727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a:extLst>
              <a:ext uri="{FF2B5EF4-FFF2-40B4-BE49-F238E27FC236}">
                <a16:creationId xmlns:a16="http://schemas.microsoft.com/office/drawing/2014/main" id="{BF9D99E0-CF69-458C-940B-98FBBCCB9CDC}"/>
              </a:ext>
            </a:extLst>
          </p:cNvPr>
          <p:cNvSpPr/>
          <p:nvPr/>
        </p:nvSpPr>
        <p:spPr>
          <a:xfrm>
            <a:off x="5668737" y="2987310"/>
            <a:ext cx="3383280" cy="1643527"/>
          </a:xfrm>
          <a:prstGeom prst="rect">
            <a:avLst/>
          </a:prstGeom>
          <a:ln>
            <a:noFill/>
          </a:ln>
        </p:spPr>
        <p:txBody>
          <a:bodyPr wrap="square">
            <a:spAutoFit/>
          </a:bodyPr>
          <a:lstStyle/>
          <a:p>
            <a:pPr marL="115888" indent="-115888">
              <a:lnSpc>
                <a:spcPct val="90000"/>
              </a:lnSpc>
              <a:buFont typeface="Arial" panose="020B0604020202020204" pitchFamily="34" charset="0"/>
              <a:buChar char="•"/>
            </a:pPr>
            <a:r>
              <a:rPr lang="en-US" sz="1600" dirty="0">
                <a:solidFill>
                  <a:srgbClr val="000000"/>
                </a:solidFill>
              </a:rPr>
              <a:t>IoT thermostats (i.e. Nest, Honeywell)</a:t>
            </a:r>
          </a:p>
          <a:p>
            <a:pPr marL="115888" indent="-115888">
              <a:lnSpc>
                <a:spcPct val="90000"/>
              </a:lnSpc>
              <a:buFont typeface="Arial" panose="020B0604020202020204" pitchFamily="34" charset="0"/>
              <a:buChar char="•"/>
            </a:pPr>
            <a:r>
              <a:rPr lang="en-US" sz="1600" dirty="0">
                <a:solidFill>
                  <a:srgbClr val="000000"/>
                </a:solidFill>
              </a:rPr>
              <a:t>Building envelope (insulation, windows, building materials)</a:t>
            </a:r>
          </a:p>
          <a:p>
            <a:pPr marL="115888" indent="-115888">
              <a:lnSpc>
                <a:spcPct val="90000"/>
              </a:lnSpc>
              <a:buFont typeface="Arial" panose="020B0604020202020204" pitchFamily="34" charset="0"/>
              <a:buChar char="•"/>
            </a:pPr>
            <a:r>
              <a:rPr lang="en-US" sz="1600" dirty="0">
                <a:solidFill>
                  <a:srgbClr val="000000"/>
                </a:solidFill>
              </a:rPr>
              <a:t>Demand controls for HW systems </a:t>
            </a:r>
          </a:p>
          <a:p>
            <a:pPr marL="115888" indent="-115888">
              <a:lnSpc>
                <a:spcPct val="90000"/>
              </a:lnSpc>
              <a:buFont typeface="Arial" panose="020B0604020202020204" pitchFamily="34" charset="0"/>
              <a:buChar char="•"/>
            </a:pPr>
            <a:r>
              <a:rPr lang="en-US" sz="1600" dirty="0">
                <a:solidFill>
                  <a:srgbClr val="000000"/>
                </a:solidFill>
              </a:rPr>
              <a:t>Thermostatically controlled low flow shower head</a:t>
            </a:r>
          </a:p>
        </p:txBody>
      </p:sp>
      <p:sp>
        <p:nvSpPr>
          <p:cNvPr id="2" name="Title 1">
            <a:extLst>
              <a:ext uri="{FF2B5EF4-FFF2-40B4-BE49-F238E27FC236}">
                <a16:creationId xmlns:a16="http://schemas.microsoft.com/office/drawing/2014/main" id="{533CC1C7-2205-4AC8-98C0-D7DC5E0599F5}"/>
              </a:ext>
            </a:extLst>
          </p:cNvPr>
          <p:cNvSpPr>
            <a:spLocks noGrp="1"/>
          </p:cNvSpPr>
          <p:nvPr>
            <p:ph type="title"/>
          </p:nvPr>
        </p:nvSpPr>
        <p:spPr>
          <a:xfrm>
            <a:off x="314791" y="495256"/>
            <a:ext cx="8623226" cy="704438"/>
          </a:xfrm>
        </p:spPr>
        <p:txBody>
          <a:bodyPr/>
          <a:lstStyle/>
          <a:p>
            <a:pPr algn="ctr"/>
            <a:r>
              <a:rPr lang="en-US" sz="2800" dirty="0"/>
              <a:t>Innovative technologies were assessed, prioritized and aligned with relevant end use pathways</a:t>
            </a:r>
          </a:p>
        </p:txBody>
      </p:sp>
      <p:grpSp>
        <p:nvGrpSpPr>
          <p:cNvPr id="4" name="Group 3">
            <a:extLst>
              <a:ext uri="{FF2B5EF4-FFF2-40B4-BE49-F238E27FC236}">
                <a16:creationId xmlns:a16="http://schemas.microsoft.com/office/drawing/2014/main" id="{7C21904D-B43A-4FB3-9A6C-1FEDB336A626}"/>
              </a:ext>
            </a:extLst>
          </p:cNvPr>
          <p:cNvGrpSpPr/>
          <p:nvPr/>
        </p:nvGrpSpPr>
        <p:grpSpPr>
          <a:xfrm>
            <a:off x="331519" y="1804090"/>
            <a:ext cx="731520" cy="640080"/>
            <a:chOff x="331519" y="1485008"/>
            <a:chExt cx="731520" cy="640080"/>
          </a:xfrm>
        </p:grpSpPr>
        <p:sp>
          <p:nvSpPr>
            <p:cNvPr id="12" name="Hexagon 11">
              <a:extLst>
                <a:ext uri="{FF2B5EF4-FFF2-40B4-BE49-F238E27FC236}">
                  <a16:creationId xmlns:a16="http://schemas.microsoft.com/office/drawing/2014/main" id="{709B9BED-5EC1-4FAC-9999-BFAAFDA5939F}"/>
                </a:ext>
              </a:extLst>
            </p:cNvPr>
            <p:cNvSpPr/>
            <p:nvPr/>
          </p:nvSpPr>
          <p:spPr>
            <a:xfrm>
              <a:off x="331519" y="1485008"/>
              <a:ext cx="731520" cy="640080"/>
            </a:xfrm>
            <a:prstGeom prst="hexagon">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lIns="0" tIns="0" rIns="0" bIns="0" rtlCol="0" anchor="t"/>
            <a:lstStyle/>
            <a:p>
              <a:pPr algn="ctr"/>
              <a:endParaRPr lang="en-US" sz="1400" b="1" dirty="0">
                <a:solidFill>
                  <a:schemeClr val="bg1"/>
                </a:solidFill>
              </a:endParaRPr>
            </a:p>
          </p:txBody>
        </p:sp>
        <p:grpSp>
          <p:nvGrpSpPr>
            <p:cNvPr id="13" name="Group 12">
              <a:extLst>
                <a:ext uri="{FF2B5EF4-FFF2-40B4-BE49-F238E27FC236}">
                  <a16:creationId xmlns:a16="http://schemas.microsoft.com/office/drawing/2014/main" id="{DBEBC7A7-AC9E-4B33-9878-8562295B5228}"/>
                </a:ext>
              </a:extLst>
            </p:cNvPr>
            <p:cNvGrpSpPr/>
            <p:nvPr/>
          </p:nvGrpSpPr>
          <p:grpSpPr>
            <a:xfrm>
              <a:off x="428930" y="1523259"/>
              <a:ext cx="536699" cy="563578"/>
              <a:chOff x="4944760" y="615217"/>
              <a:chExt cx="732986" cy="732986"/>
            </a:xfrm>
          </p:grpSpPr>
          <p:sp>
            <p:nvSpPr>
              <p:cNvPr id="14" name="Oval 13">
                <a:extLst>
                  <a:ext uri="{FF2B5EF4-FFF2-40B4-BE49-F238E27FC236}">
                    <a16:creationId xmlns:a16="http://schemas.microsoft.com/office/drawing/2014/main" id="{C361B2B3-2476-406B-B8CC-924AEB37B2C3}"/>
                  </a:ext>
                </a:extLst>
              </p:cNvPr>
              <p:cNvSpPr/>
              <p:nvPr/>
            </p:nvSpPr>
            <p:spPr>
              <a:xfrm>
                <a:off x="4944760" y="615217"/>
                <a:ext cx="732986" cy="732986"/>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8FA67B36-6A8A-4647-9A6D-012FDC0FB27B}"/>
                  </a:ext>
                </a:extLst>
              </p:cNvPr>
              <p:cNvSpPr/>
              <p:nvPr/>
            </p:nvSpPr>
            <p:spPr>
              <a:xfrm>
                <a:off x="5060527" y="730984"/>
                <a:ext cx="501452" cy="501452"/>
              </a:xfrm>
              <a:prstGeom prst="ellipse">
                <a:avLst/>
              </a:prstGeom>
              <a:no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E8CFD47-D9C2-4524-B265-DEF61EB9EEA0}"/>
                  </a:ext>
                </a:extLst>
              </p:cNvPr>
              <p:cNvSpPr/>
              <p:nvPr/>
            </p:nvSpPr>
            <p:spPr>
              <a:xfrm>
                <a:off x="5139418" y="809875"/>
                <a:ext cx="343671" cy="343671"/>
              </a:xfrm>
              <a:prstGeom prst="ellipse">
                <a:avLst/>
              </a:prstGeom>
              <a:solidFill>
                <a:schemeClr val="tx2"/>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BBE6C51A-98C0-4594-8CA3-5C9E92572113}"/>
                  </a:ext>
                </a:extLst>
              </p:cNvPr>
              <p:cNvCxnSpPr/>
              <p:nvPr/>
            </p:nvCxnSpPr>
            <p:spPr>
              <a:xfrm flipH="1" flipV="1">
                <a:off x="5234353" y="838954"/>
                <a:ext cx="21984" cy="35248"/>
              </a:xfrm>
              <a:prstGeom prst="line">
                <a:avLst/>
              </a:prstGeom>
              <a:noFill/>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F284B09A-D64A-40CC-8985-1D3B3E2068A3}"/>
                  </a:ext>
                </a:extLst>
              </p:cNvPr>
              <p:cNvSpPr txBox="1"/>
              <p:nvPr/>
            </p:nvSpPr>
            <p:spPr>
              <a:xfrm>
                <a:off x="5200495" y="898477"/>
                <a:ext cx="220076" cy="169277"/>
              </a:xfrm>
              <a:prstGeom prst="rect">
                <a:avLst/>
              </a:prstGeom>
              <a:noFill/>
              <a:ln w="28575">
                <a:noFill/>
              </a:ln>
            </p:spPr>
            <p:txBody>
              <a:bodyPr wrap="square" lIns="0" tIns="0" rIns="0" bIns="0" rtlCol="0" anchor="ctr" anchorCtr="0">
                <a:spAutoFit/>
              </a:bodyPr>
              <a:lstStyle/>
              <a:p>
                <a:pPr algn="ctr"/>
                <a:r>
                  <a:rPr lang="en-US" sz="1100" b="1" dirty="0">
                    <a:solidFill>
                      <a:schemeClr val="bg1"/>
                    </a:solidFill>
                  </a:rPr>
                  <a:t>68</a:t>
                </a:r>
              </a:p>
            </p:txBody>
          </p:sp>
          <p:cxnSp>
            <p:nvCxnSpPr>
              <p:cNvPr id="19" name="Straight Connector 18">
                <a:extLst>
                  <a:ext uri="{FF2B5EF4-FFF2-40B4-BE49-F238E27FC236}">
                    <a16:creationId xmlns:a16="http://schemas.microsoft.com/office/drawing/2014/main" id="{C55486E4-69A3-4EC2-96D2-08B99570F998}"/>
                  </a:ext>
                </a:extLst>
              </p:cNvPr>
              <p:cNvCxnSpPr>
                <a:stCxn id="18" idx="0"/>
                <a:endCxn id="16" idx="0"/>
              </p:cNvCxnSpPr>
              <p:nvPr/>
            </p:nvCxnSpPr>
            <p:spPr>
              <a:xfrm flipV="1">
                <a:off x="5310533" y="809875"/>
                <a:ext cx="721" cy="88602"/>
              </a:xfrm>
              <a:prstGeom prst="line">
                <a:avLst/>
              </a:prstGeom>
              <a:noFill/>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0" name="Oval 19">
                <a:extLst>
                  <a:ext uri="{FF2B5EF4-FFF2-40B4-BE49-F238E27FC236}">
                    <a16:creationId xmlns:a16="http://schemas.microsoft.com/office/drawing/2014/main" id="{CE7FA209-0526-45F8-98FE-4F92CD3D6C65}"/>
                  </a:ext>
                </a:extLst>
              </p:cNvPr>
              <p:cNvSpPr/>
              <p:nvPr/>
            </p:nvSpPr>
            <p:spPr>
              <a:xfrm>
                <a:off x="5288785" y="1071110"/>
                <a:ext cx="45719" cy="45719"/>
              </a:xfrm>
              <a:prstGeom prst="ellipse">
                <a:avLst/>
              </a:prstGeom>
              <a:solidFill>
                <a:schemeClr val="bg1"/>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10" name="Group 9">
            <a:extLst>
              <a:ext uri="{FF2B5EF4-FFF2-40B4-BE49-F238E27FC236}">
                <a16:creationId xmlns:a16="http://schemas.microsoft.com/office/drawing/2014/main" id="{8129889E-21C2-4069-B27E-801566FFC92A}"/>
              </a:ext>
            </a:extLst>
          </p:cNvPr>
          <p:cNvGrpSpPr/>
          <p:nvPr/>
        </p:nvGrpSpPr>
        <p:grpSpPr>
          <a:xfrm>
            <a:off x="4842948" y="1742052"/>
            <a:ext cx="731520" cy="640080"/>
            <a:chOff x="331519" y="3560571"/>
            <a:chExt cx="731520" cy="640080"/>
          </a:xfrm>
        </p:grpSpPr>
        <p:sp>
          <p:nvSpPr>
            <p:cNvPr id="6" name="Hexagon 5">
              <a:extLst>
                <a:ext uri="{FF2B5EF4-FFF2-40B4-BE49-F238E27FC236}">
                  <a16:creationId xmlns:a16="http://schemas.microsoft.com/office/drawing/2014/main" id="{B7CC06D3-A962-45D4-B4D7-DBF26D487215}"/>
                </a:ext>
              </a:extLst>
            </p:cNvPr>
            <p:cNvSpPr/>
            <p:nvPr/>
          </p:nvSpPr>
          <p:spPr>
            <a:xfrm>
              <a:off x="331519" y="3560571"/>
              <a:ext cx="731520" cy="640080"/>
            </a:xfrm>
            <a:prstGeom prst="hexagon">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lIns="0" tIns="0" rIns="0" bIns="0" rtlCol="0" anchor="t"/>
            <a:lstStyle/>
            <a:p>
              <a:pPr algn="ctr"/>
              <a:endParaRPr lang="en-US" sz="1400" b="1" dirty="0">
                <a:solidFill>
                  <a:schemeClr val="bg1"/>
                </a:solidFill>
              </a:endParaRPr>
            </a:p>
          </p:txBody>
        </p:sp>
        <p:grpSp>
          <p:nvGrpSpPr>
            <p:cNvPr id="27" name="Group 26">
              <a:extLst>
                <a:ext uri="{FF2B5EF4-FFF2-40B4-BE49-F238E27FC236}">
                  <a16:creationId xmlns:a16="http://schemas.microsoft.com/office/drawing/2014/main" id="{59B86078-D686-4B8F-98A9-F4452563EEC7}"/>
                </a:ext>
              </a:extLst>
            </p:cNvPr>
            <p:cNvGrpSpPr/>
            <p:nvPr/>
          </p:nvGrpSpPr>
          <p:grpSpPr>
            <a:xfrm>
              <a:off x="504625" y="3647830"/>
              <a:ext cx="367126" cy="435170"/>
              <a:chOff x="5741745" y="3423058"/>
              <a:chExt cx="358140" cy="493395"/>
            </a:xfrm>
          </p:grpSpPr>
          <p:sp>
            <p:nvSpPr>
              <p:cNvPr id="28" name="Rectangle 27">
                <a:extLst>
                  <a:ext uri="{FF2B5EF4-FFF2-40B4-BE49-F238E27FC236}">
                    <a16:creationId xmlns:a16="http://schemas.microsoft.com/office/drawing/2014/main" id="{89026D44-6B20-4B90-BF0F-F83A554713DC}"/>
                  </a:ext>
                </a:extLst>
              </p:cNvPr>
              <p:cNvSpPr/>
              <p:nvPr/>
            </p:nvSpPr>
            <p:spPr>
              <a:xfrm>
                <a:off x="5741745" y="3623084"/>
                <a:ext cx="356235" cy="293369"/>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927322C-1DFF-474D-BF92-98E5E831F120}"/>
                  </a:ext>
                </a:extLst>
              </p:cNvPr>
              <p:cNvSpPr/>
              <p:nvPr/>
            </p:nvSpPr>
            <p:spPr>
              <a:xfrm>
                <a:off x="5807467" y="3697378"/>
                <a:ext cx="224790" cy="144780"/>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A1968CB-70A8-4A8E-ACC2-55805BAE3972}"/>
                  </a:ext>
                </a:extLst>
              </p:cNvPr>
              <p:cNvSpPr/>
              <p:nvPr/>
            </p:nvSpPr>
            <p:spPr>
              <a:xfrm>
                <a:off x="5766510" y="3423058"/>
                <a:ext cx="306705" cy="81915"/>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2DF37076-644A-4316-AA09-2AECC398C344}"/>
                  </a:ext>
                </a:extLst>
              </p:cNvPr>
              <p:cNvCxnSpPr/>
              <p:nvPr/>
            </p:nvCxnSpPr>
            <p:spPr>
              <a:xfrm flipH="1">
                <a:off x="5741745" y="3507831"/>
                <a:ext cx="24765" cy="107632"/>
              </a:xfrm>
              <a:prstGeom prst="line">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cxnSp>
          <p:cxnSp>
            <p:nvCxnSpPr>
              <p:cNvPr id="32" name="Straight Connector 31">
                <a:extLst>
                  <a:ext uri="{FF2B5EF4-FFF2-40B4-BE49-F238E27FC236}">
                    <a16:creationId xmlns:a16="http://schemas.microsoft.com/office/drawing/2014/main" id="{981FF7FD-1827-4E36-B06B-0E93667C4A3E}"/>
                  </a:ext>
                </a:extLst>
              </p:cNvPr>
              <p:cNvCxnSpPr/>
              <p:nvPr/>
            </p:nvCxnSpPr>
            <p:spPr>
              <a:xfrm>
                <a:off x="6073215" y="3509736"/>
                <a:ext cx="26670" cy="113347"/>
              </a:xfrm>
              <a:prstGeom prst="line">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cxnSp>
          <p:cxnSp>
            <p:nvCxnSpPr>
              <p:cNvPr id="33" name="Straight Connector 32">
                <a:extLst>
                  <a:ext uri="{FF2B5EF4-FFF2-40B4-BE49-F238E27FC236}">
                    <a16:creationId xmlns:a16="http://schemas.microsoft.com/office/drawing/2014/main" id="{D601E8CF-5DC3-4686-88BB-27FB5C3484B0}"/>
                  </a:ext>
                </a:extLst>
              </p:cNvPr>
              <p:cNvCxnSpPr/>
              <p:nvPr/>
            </p:nvCxnSpPr>
            <p:spPr>
              <a:xfrm flipH="1">
                <a:off x="5867476" y="3464651"/>
                <a:ext cx="95249" cy="0"/>
              </a:xfrm>
              <a:prstGeom prst="line">
                <a:avLst/>
              </a:prstGeom>
              <a:noFill/>
              <a:ln w="25400" cap="rnd">
                <a:solidFill>
                  <a:schemeClr val="bg1"/>
                </a:solidFill>
              </a:ln>
              <a:effectLst/>
            </p:spPr>
            <p:style>
              <a:lnRef idx="1">
                <a:schemeClr val="accent1"/>
              </a:lnRef>
              <a:fillRef idx="3">
                <a:schemeClr val="accent1"/>
              </a:fillRef>
              <a:effectRef idx="2">
                <a:schemeClr val="accent1"/>
              </a:effectRef>
              <a:fontRef idx="minor">
                <a:schemeClr val="lt1"/>
              </a:fontRef>
            </p:style>
          </p:cxnSp>
          <p:sp>
            <p:nvSpPr>
              <p:cNvPr id="34" name="Oval 33">
                <a:extLst>
                  <a:ext uri="{FF2B5EF4-FFF2-40B4-BE49-F238E27FC236}">
                    <a16:creationId xmlns:a16="http://schemas.microsoft.com/office/drawing/2014/main" id="{9FC7A38C-D9A8-483D-A555-0F1AF04DE02B}"/>
                  </a:ext>
                </a:extLst>
              </p:cNvPr>
              <p:cNvSpPr/>
              <p:nvPr/>
            </p:nvSpPr>
            <p:spPr>
              <a:xfrm>
                <a:off x="5793406" y="3538164"/>
                <a:ext cx="91440" cy="1828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470AD9E3-F3C4-4A25-B38C-C2D5DFDB7629}"/>
                  </a:ext>
                </a:extLst>
              </p:cNvPr>
              <p:cNvSpPr/>
              <p:nvPr/>
            </p:nvSpPr>
            <p:spPr>
              <a:xfrm>
                <a:off x="5951521" y="3538164"/>
                <a:ext cx="91440" cy="1828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9B99870D-8CFC-4307-AC2D-C80DD30C5BA1}"/>
                  </a:ext>
                </a:extLst>
              </p:cNvPr>
              <p:cNvSpPr/>
              <p:nvPr/>
            </p:nvSpPr>
            <p:spPr>
              <a:xfrm>
                <a:off x="5945806" y="3572454"/>
                <a:ext cx="109728" cy="1828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7047AEBB-DB49-410C-BA23-A501E0D04556}"/>
                  </a:ext>
                </a:extLst>
              </p:cNvPr>
              <p:cNvSpPr/>
              <p:nvPr/>
            </p:nvSpPr>
            <p:spPr>
              <a:xfrm>
                <a:off x="5781976" y="3574359"/>
                <a:ext cx="109728" cy="1828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48" name="Group 47">
            <a:extLst>
              <a:ext uri="{FF2B5EF4-FFF2-40B4-BE49-F238E27FC236}">
                <a16:creationId xmlns:a16="http://schemas.microsoft.com/office/drawing/2014/main" id="{5363A912-D9C0-423A-AFB2-625E9AA86B89}"/>
              </a:ext>
            </a:extLst>
          </p:cNvPr>
          <p:cNvGrpSpPr/>
          <p:nvPr/>
        </p:nvGrpSpPr>
        <p:grpSpPr>
          <a:xfrm>
            <a:off x="314791" y="5350652"/>
            <a:ext cx="731520" cy="640080"/>
            <a:chOff x="331519" y="4255504"/>
            <a:chExt cx="731520" cy="640080"/>
          </a:xfrm>
        </p:grpSpPr>
        <p:sp>
          <p:nvSpPr>
            <p:cNvPr id="49" name="Hexagon 48">
              <a:extLst>
                <a:ext uri="{FF2B5EF4-FFF2-40B4-BE49-F238E27FC236}">
                  <a16:creationId xmlns:a16="http://schemas.microsoft.com/office/drawing/2014/main" id="{5B81C9C0-A7FC-491E-8DE2-99AC07AC3BB9}"/>
                </a:ext>
              </a:extLst>
            </p:cNvPr>
            <p:cNvSpPr/>
            <p:nvPr/>
          </p:nvSpPr>
          <p:spPr>
            <a:xfrm>
              <a:off x="331519" y="4255504"/>
              <a:ext cx="731520" cy="640080"/>
            </a:xfrm>
            <a:prstGeom prst="hexagon">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lIns="0" tIns="0" rIns="0" bIns="0" rtlCol="0" anchor="t"/>
            <a:lstStyle/>
            <a:p>
              <a:pPr algn="ctr"/>
              <a:endParaRPr lang="en-US" sz="1400" b="1" dirty="0">
                <a:solidFill>
                  <a:schemeClr val="bg1"/>
                </a:solidFill>
              </a:endParaRPr>
            </a:p>
          </p:txBody>
        </p:sp>
        <p:grpSp>
          <p:nvGrpSpPr>
            <p:cNvPr id="64" name="Group 63">
              <a:extLst>
                <a:ext uri="{FF2B5EF4-FFF2-40B4-BE49-F238E27FC236}">
                  <a16:creationId xmlns:a16="http://schemas.microsoft.com/office/drawing/2014/main" id="{97C4F7DE-F7D8-43EA-9371-62B43D461BDD}"/>
                </a:ext>
              </a:extLst>
            </p:cNvPr>
            <p:cNvGrpSpPr/>
            <p:nvPr/>
          </p:nvGrpSpPr>
          <p:grpSpPr>
            <a:xfrm>
              <a:off x="479317" y="4425324"/>
              <a:ext cx="420142" cy="274320"/>
              <a:chOff x="3470127" y="1696692"/>
              <a:chExt cx="480060" cy="344805"/>
            </a:xfrm>
          </p:grpSpPr>
          <p:sp>
            <p:nvSpPr>
              <p:cNvPr id="65" name="Rectangle 64">
                <a:extLst>
                  <a:ext uri="{FF2B5EF4-FFF2-40B4-BE49-F238E27FC236}">
                    <a16:creationId xmlns:a16="http://schemas.microsoft.com/office/drawing/2014/main" id="{6409139B-831E-4F7A-94AF-BCF6D3159E56}"/>
                  </a:ext>
                </a:extLst>
              </p:cNvPr>
              <p:cNvSpPr/>
              <p:nvPr/>
            </p:nvSpPr>
            <p:spPr>
              <a:xfrm>
                <a:off x="3470127" y="1696692"/>
                <a:ext cx="480060" cy="344805"/>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87D5BADE-508D-4163-A158-17A4CDA5226D}"/>
                  </a:ext>
                </a:extLst>
              </p:cNvPr>
              <p:cNvCxnSpPr>
                <a:stCxn id="65" idx="0"/>
                <a:endCxn id="65" idx="2"/>
              </p:cNvCxnSpPr>
              <p:nvPr/>
            </p:nvCxnSpPr>
            <p:spPr>
              <a:xfrm>
                <a:off x="3710157" y="1696692"/>
                <a:ext cx="0" cy="344805"/>
              </a:xfrm>
              <a:prstGeom prst="line">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cxnSp>
          <p:sp>
            <p:nvSpPr>
              <p:cNvPr id="67" name="Oval 66">
                <a:extLst>
                  <a:ext uri="{FF2B5EF4-FFF2-40B4-BE49-F238E27FC236}">
                    <a16:creationId xmlns:a16="http://schemas.microsoft.com/office/drawing/2014/main" id="{8AA399A4-D3C8-4472-A777-C4D00D9904FB}"/>
                  </a:ext>
                </a:extLst>
              </p:cNvPr>
              <p:cNvSpPr/>
              <p:nvPr/>
            </p:nvSpPr>
            <p:spPr>
              <a:xfrm>
                <a:off x="3763497" y="1790037"/>
                <a:ext cx="140970" cy="140970"/>
              </a:xfrm>
              <a:prstGeom prst="ellipse">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1C6E08B2-BA8D-4339-A9EB-8E444501B347}"/>
                  </a:ext>
                </a:extLst>
              </p:cNvPr>
              <p:cNvSpPr/>
              <p:nvPr/>
            </p:nvSpPr>
            <p:spPr>
              <a:xfrm>
                <a:off x="3519657" y="1790037"/>
                <a:ext cx="140970" cy="140970"/>
              </a:xfrm>
              <a:prstGeom prst="ellipse">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9" name="Straight Connector 68">
                <a:extLst>
                  <a:ext uri="{FF2B5EF4-FFF2-40B4-BE49-F238E27FC236}">
                    <a16:creationId xmlns:a16="http://schemas.microsoft.com/office/drawing/2014/main" id="{CD6AD9F7-4CFB-45C0-839B-A1672E351582}"/>
                  </a:ext>
                </a:extLst>
              </p:cNvPr>
              <p:cNvCxnSpPr/>
              <p:nvPr/>
            </p:nvCxnSpPr>
            <p:spPr>
              <a:xfrm>
                <a:off x="3877797" y="1738602"/>
                <a:ext cx="47625" cy="0"/>
              </a:xfrm>
              <a:prstGeom prst="line">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cxnSp>
          <p:cxnSp>
            <p:nvCxnSpPr>
              <p:cNvPr id="70" name="Straight Connector 69">
                <a:extLst>
                  <a:ext uri="{FF2B5EF4-FFF2-40B4-BE49-F238E27FC236}">
                    <a16:creationId xmlns:a16="http://schemas.microsoft.com/office/drawing/2014/main" id="{E7F05E5E-E84A-4C8C-8E80-B3D365E89106}"/>
                  </a:ext>
                </a:extLst>
              </p:cNvPr>
              <p:cNvCxnSpPr/>
              <p:nvPr/>
            </p:nvCxnSpPr>
            <p:spPr>
              <a:xfrm>
                <a:off x="3632052" y="1738602"/>
                <a:ext cx="47625" cy="0"/>
              </a:xfrm>
              <a:prstGeom prst="line">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cxnSp>
          <p:sp>
            <p:nvSpPr>
              <p:cNvPr id="71" name="Oval 70">
                <a:extLst>
                  <a:ext uri="{FF2B5EF4-FFF2-40B4-BE49-F238E27FC236}">
                    <a16:creationId xmlns:a16="http://schemas.microsoft.com/office/drawing/2014/main" id="{CAACC027-226A-462B-8776-986A575911D7}"/>
                  </a:ext>
                </a:extLst>
              </p:cNvPr>
              <p:cNvSpPr/>
              <p:nvPr/>
            </p:nvSpPr>
            <p:spPr>
              <a:xfrm>
                <a:off x="3500607" y="1729077"/>
                <a:ext cx="36576" cy="36576"/>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13F22F2C-ED6A-450F-AF08-BC159773CE94}"/>
                  </a:ext>
                </a:extLst>
              </p:cNvPr>
              <p:cNvSpPr/>
              <p:nvPr/>
            </p:nvSpPr>
            <p:spPr>
              <a:xfrm>
                <a:off x="3742542" y="1729077"/>
                <a:ext cx="36576" cy="36576"/>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50" name="Group 49">
            <a:extLst>
              <a:ext uri="{FF2B5EF4-FFF2-40B4-BE49-F238E27FC236}">
                <a16:creationId xmlns:a16="http://schemas.microsoft.com/office/drawing/2014/main" id="{86A7D2FD-5E1F-40E4-9CE8-AAE84FF6D769}"/>
              </a:ext>
            </a:extLst>
          </p:cNvPr>
          <p:cNvGrpSpPr/>
          <p:nvPr/>
        </p:nvGrpSpPr>
        <p:grpSpPr>
          <a:xfrm>
            <a:off x="4842948" y="2987310"/>
            <a:ext cx="731520" cy="640080"/>
            <a:chOff x="331519" y="4950437"/>
            <a:chExt cx="731520" cy="640080"/>
          </a:xfrm>
        </p:grpSpPr>
        <p:sp>
          <p:nvSpPr>
            <p:cNvPr id="53" name="Hexagon 52">
              <a:extLst>
                <a:ext uri="{FF2B5EF4-FFF2-40B4-BE49-F238E27FC236}">
                  <a16:creationId xmlns:a16="http://schemas.microsoft.com/office/drawing/2014/main" id="{11290041-E8E8-44F7-9E43-1055CB86E776}"/>
                </a:ext>
              </a:extLst>
            </p:cNvPr>
            <p:cNvSpPr/>
            <p:nvPr/>
          </p:nvSpPr>
          <p:spPr>
            <a:xfrm>
              <a:off x="331519" y="4950437"/>
              <a:ext cx="731520" cy="640080"/>
            </a:xfrm>
            <a:prstGeom prst="hexagon">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lIns="0" tIns="0" rIns="0" bIns="0" rtlCol="0" anchor="t"/>
            <a:lstStyle/>
            <a:p>
              <a:pPr algn="ctr"/>
              <a:endParaRPr lang="en-US" sz="1400" b="1" dirty="0">
                <a:solidFill>
                  <a:schemeClr val="bg1"/>
                </a:solidFill>
              </a:endParaRPr>
            </a:p>
          </p:txBody>
        </p:sp>
        <p:grpSp>
          <p:nvGrpSpPr>
            <p:cNvPr id="21" name="Group 20">
              <a:extLst>
                <a:ext uri="{FF2B5EF4-FFF2-40B4-BE49-F238E27FC236}">
                  <a16:creationId xmlns:a16="http://schemas.microsoft.com/office/drawing/2014/main" id="{4BE78C2F-3279-4C31-8033-67F144503214}"/>
                </a:ext>
              </a:extLst>
            </p:cNvPr>
            <p:cNvGrpSpPr/>
            <p:nvPr/>
          </p:nvGrpSpPr>
          <p:grpSpPr>
            <a:xfrm>
              <a:off x="491150" y="5075142"/>
              <a:ext cx="417913" cy="320620"/>
              <a:chOff x="6911340" y="731520"/>
              <a:chExt cx="525780" cy="413385"/>
            </a:xfrm>
          </p:grpSpPr>
          <p:sp>
            <p:nvSpPr>
              <p:cNvPr id="22" name="Freeform 13339">
                <a:extLst>
                  <a:ext uri="{FF2B5EF4-FFF2-40B4-BE49-F238E27FC236}">
                    <a16:creationId xmlns:a16="http://schemas.microsoft.com/office/drawing/2014/main" id="{BADACF3A-BF55-4B4B-9ED4-C3E0414B3BE3}"/>
                  </a:ext>
                </a:extLst>
              </p:cNvPr>
              <p:cNvSpPr/>
              <p:nvPr/>
            </p:nvSpPr>
            <p:spPr>
              <a:xfrm>
                <a:off x="6962775" y="834390"/>
                <a:ext cx="415290" cy="310515"/>
              </a:xfrm>
              <a:custGeom>
                <a:avLst/>
                <a:gdLst>
                  <a:gd name="connsiteX0" fmla="*/ 3810 w 415290"/>
                  <a:gd name="connsiteY0" fmla="*/ 310515 h 310515"/>
                  <a:gd name="connsiteX1" fmla="*/ 415290 w 415290"/>
                  <a:gd name="connsiteY1" fmla="*/ 310515 h 310515"/>
                  <a:gd name="connsiteX2" fmla="*/ 415290 w 415290"/>
                  <a:gd name="connsiteY2" fmla="*/ 57150 h 310515"/>
                  <a:gd name="connsiteX3" fmla="*/ 251460 w 415290"/>
                  <a:gd name="connsiteY3" fmla="*/ 0 h 310515"/>
                  <a:gd name="connsiteX4" fmla="*/ 182880 w 415290"/>
                  <a:gd name="connsiteY4" fmla="*/ 0 h 310515"/>
                  <a:gd name="connsiteX5" fmla="*/ 0 w 415290"/>
                  <a:gd name="connsiteY5" fmla="*/ 53340 h 310515"/>
                  <a:gd name="connsiteX6" fmla="*/ 3810 w 415290"/>
                  <a:gd name="connsiteY6" fmla="*/ 310515 h 310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5290" h="310515">
                    <a:moveTo>
                      <a:pt x="3810" y="310515"/>
                    </a:moveTo>
                    <a:lnTo>
                      <a:pt x="415290" y="310515"/>
                    </a:lnTo>
                    <a:lnTo>
                      <a:pt x="415290" y="57150"/>
                    </a:lnTo>
                    <a:lnTo>
                      <a:pt x="251460" y="0"/>
                    </a:lnTo>
                    <a:lnTo>
                      <a:pt x="182880" y="0"/>
                    </a:lnTo>
                    <a:lnTo>
                      <a:pt x="0" y="53340"/>
                    </a:lnTo>
                    <a:lnTo>
                      <a:pt x="3810" y="310515"/>
                    </a:lnTo>
                    <a:close/>
                  </a:path>
                </a:pathLst>
              </a:cu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Freeform 13340">
                <a:extLst>
                  <a:ext uri="{FF2B5EF4-FFF2-40B4-BE49-F238E27FC236}">
                    <a16:creationId xmlns:a16="http://schemas.microsoft.com/office/drawing/2014/main" id="{90B71DEE-151B-482F-9D4B-9876EF8E1695}"/>
                  </a:ext>
                </a:extLst>
              </p:cNvPr>
              <p:cNvSpPr/>
              <p:nvPr/>
            </p:nvSpPr>
            <p:spPr>
              <a:xfrm>
                <a:off x="6911340" y="731520"/>
                <a:ext cx="525780" cy="163830"/>
              </a:xfrm>
              <a:custGeom>
                <a:avLst/>
                <a:gdLst>
                  <a:gd name="connsiteX0" fmla="*/ 55245 w 525780"/>
                  <a:gd name="connsiteY0" fmla="*/ 163830 h 163830"/>
                  <a:gd name="connsiteX1" fmla="*/ 0 w 525780"/>
                  <a:gd name="connsiteY1" fmla="*/ 163830 h 163830"/>
                  <a:gd name="connsiteX2" fmla="*/ 260985 w 525780"/>
                  <a:gd name="connsiteY2" fmla="*/ 0 h 163830"/>
                  <a:gd name="connsiteX3" fmla="*/ 525780 w 525780"/>
                  <a:gd name="connsiteY3" fmla="*/ 158115 h 163830"/>
                  <a:gd name="connsiteX4" fmla="*/ 468630 w 525780"/>
                  <a:gd name="connsiteY4" fmla="*/ 158115 h 1638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5780" h="163830">
                    <a:moveTo>
                      <a:pt x="55245" y="163830"/>
                    </a:moveTo>
                    <a:lnTo>
                      <a:pt x="0" y="163830"/>
                    </a:lnTo>
                    <a:lnTo>
                      <a:pt x="260985" y="0"/>
                    </a:lnTo>
                    <a:lnTo>
                      <a:pt x="525780" y="158115"/>
                    </a:lnTo>
                    <a:lnTo>
                      <a:pt x="468630" y="158115"/>
                    </a:lnTo>
                  </a:path>
                </a:pathLst>
              </a:cu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Freeform 13341">
                <a:extLst>
                  <a:ext uri="{FF2B5EF4-FFF2-40B4-BE49-F238E27FC236}">
                    <a16:creationId xmlns:a16="http://schemas.microsoft.com/office/drawing/2014/main" id="{6524E4B9-3472-4507-B34C-38B4DB4EDD44}"/>
                  </a:ext>
                </a:extLst>
              </p:cNvPr>
              <p:cNvSpPr/>
              <p:nvPr/>
            </p:nvSpPr>
            <p:spPr>
              <a:xfrm>
                <a:off x="6962775" y="840105"/>
                <a:ext cx="264795" cy="146685"/>
              </a:xfrm>
              <a:custGeom>
                <a:avLst/>
                <a:gdLst>
                  <a:gd name="connsiteX0" fmla="*/ 0 w 264795"/>
                  <a:gd name="connsiteY0" fmla="*/ 146685 h 146685"/>
                  <a:gd name="connsiteX1" fmla="*/ 264795 w 264795"/>
                  <a:gd name="connsiteY1" fmla="*/ 146685 h 146685"/>
                  <a:gd name="connsiteX2" fmla="*/ 264795 w 264795"/>
                  <a:gd name="connsiteY2" fmla="*/ 0 h 146685"/>
                </a:gdLst>
                <a:ahLst/>
                <a:cxnLst>
                  <a:cxn ang="0">
                    <a:pos x="connsiteX0" y="connsiteY0"/>
                  </a:cxn>
                  <a:cxn ang="0">
                    <a:pos x="connsiteX1" y="connsiteY1"/>
                  </a:cxn>
                  <a:cxn ang="0">
                    <a:pos x="connsiteX2" y="connsiteY2"/>
                  </a:cxn>
                </a:cxnLst>
                <a:rect l="l" t="t" r="r" b="b"/>
                <a:pathLst>
                  <a:path w="264795" h="146685">
                    <a:moveTo>
                      <a:pt x="0" y="146685"/>
                    </a:moveTo>
                    <a:lnTo>
                      <a:pt x="264795" y="146685"/>
                    </a:lnTo>
                    <a:lnTo>
                      <a:pt x="264795" y="0"/>
                    </a:lnTo>
                  </a:path>
                </a:pathLst>
              </a:cu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F233138C-76FA-4A0C-A33D-8D0F243D2703}"/>
                  </a:ext>
                </a:extLst>
              </p:cNvPr>
              <p:cNvCxnSpPr/>
              <p:nvPr/>
            </p:nvCxnSpPr>
            <p:spPr>
              <a:xfrm>
                <a:off x="7141528" y="840105"/>
                <a:ext cx="0" cy="148590"/>
              </a:xfrm>
              <a:prstGeom prst="line">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cxnSp>
          <p:cxnSp>
            <p:nvCxnSpPr>
              <p:cNvPr id="26" name="Straight Connector 25">
                <a:extLst>
                  <a:ext uri="{FF2B5EF4-FFF2-40B4-BE49-F238E27FC236}">
                    <a16:creationId xmlns:a16="http://schemas.microsoft.com/office/drawing/2014/main" id="{DB7E2CF0-C48F-4902-8B26-DBA14142FC18}"/>
                  </a:ext>
                </a:extLst>
              </p:cNvPr>
              <p:cNvCxnSpPr/>
              <p:nvPr/>
            </p:nvCxnSpPr>
            <p:spPr>
              <a:xfrm>
                <a:off x="7069138" y="988695"/>
                <a:ext cx="0" cy="148590"/>
              </a:xfrm>
              <a:prstGeom prst="line">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cxnSp>
        </p:grpSp>
      </p:grpSp>
      <p:grpSp>
        <p:nvGrpSpPr>
          <p:cNvPr id="5" name="Group 4">
            <a:extLst>
              <a:ext uri="{FF2B5EF4-FFF2-40B4-BE49-F238E27FC236}">
                <a16:creationId xmlns:a16="http://schemas.microsoft.com/office/drawing/2014/main" id="{75616A38-D395-4EC8-95B1-00EC580F7D3A}"/>
              </a:ext>
            </a:extLst>
          </p:cNvPr>
          <p:cNvGrpSpPr/>
          <p:nvPr/>
        </p:nvGrpSpPr>
        <p:grpSpPr>
          <a:xfrm>
            <a:off x="331519" y="3033495"/>
            <a:ext cx="731520" cy="640080"/>
            <a:chOff x="331519" y="2865638"/>
            <a:chExt cx="731520" cy="640080"/>
          </a:xfrm>
        </p:grpSpPr>
        <p:sp>
          <p:nvSpPr>
            <p:cNvPr id="11" name="Hexagon 10">
              <a:extLst>
                <a:ext uri="{FF2B5EF4-FFF2-40B4-BE49-F238E27FC236}">
                  <a16:creationId xmlns:a16="http://schemas.microsoft.com/office/drawing/2014/main" id="{78F928C4-A7DF-4E76-9067-F39AB803D7A9}"/>
                </a:ext>
              </a:extLst>
            </p:cNvPr>
            <p:cNvSpPr/>
            <p:nvPr/>
          </p:nvSpPr>
          <p:spPr>
            <a:xfrm>
              <a:off x="331519" y="2865638"/>
              <a:ext cx="731520" cy="640080"/>
            </a:xfrm>
            <a:prstGeom prst="hexagon">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lIns="0" tIns="0" rIns="0" bIns="0" rtlCol="0" anchor="t"/>
            <a:lstStyle/>
            <a:p>
              <a:pPr algn="ctr"/>
              <a:endParaRPr lang="en-US" sz="1400" b="1" dirty="0">
                <a:solidFill>
                  <a:schemeClr val="bg1"/>
                </a:solidFill>
              </a:endParaRPr>
            </a:p>
          </p:txBody>
        </p:sp>
        <p:grpSp>
          <p:nvGrpSpPr>
            <p:cNvPr id="38" name="Group 37">
              <a:extLst>
                <a:ext uri="{FF2B5EF4-FFF2-40B4-BE49-F238E27FC236}">
                  <a16:creationId xmlns:a16="http://schemas.microsoft.com/office/drawing/2014/main" id="{0F7265EB-D3B7-4986-AAD0-86ACE055C667}"/>
                </a:ext>
              </a:extLst>
            </p:cNvPr>
            <p:cNvGrpSpPr/>
            <p:nvPr/>
          </p:nvGrpSpPr>
          <p:grpSpPr>
            <a:xfrm>
              <a:off x="515248" y="3011518"/>
              <a:ext cx="366108" cy="347051"/>
              <a:chOff x="3105369" y="3258487"/>
              <a:chExt cx="461010" cy="544830"/>
            </a:xfrm>
          </p:grpSpPr>
          <p:sp>
            <p:nvSpPr>
              <p:cNvPr id="39" name="Freeform 146">
                <a:extLst>
                  <a:ext uri="{FF2B5EF4-FFF2-40B4-BE49-F238E27FC236}">
                    <a16:creationId xmlns:a16="http://schemas.microsoft.com/office/drawing/2014/main" id="{D0A98176-F868-4845-921C-9947B7179C41}"/>
                  </a:ext>
                </a:extLst>
              </p:cNvPr>
              <p:cNvSpPr/>
              <p:nvPr/>
            </p:nvSpPr>
            <p:spPr>
              <a:xfrm>
                <a:off x="3105369" y="3346117"/>
                <a:ext cx="461010" cy="131444"/>
              </a:xfrm>
              <a:custGeom>
                <a:avLst/>
                <a:gdLst>
                  <a:gd name="connsiteX0" fmla="*/ 274320 w 708660"/>
                  <a:gd name="connsiteY0" fmla="*/ 1905 h 198120"/>
                  <a:gd name="connsiteX1" fmla="*/ 3810 w 708660"/>
                  <a:gd name="connsiteY1" fmla="*/ 167640 h 198120"/>
                  <a:gd name="connsiteX2" fmla="*/ 0 w 708660"/>
                  <a:gd name="connsiteY2" fmla="*/ 198120 h 198120"/>
                  <a:gd name="connsiteX3" fmla="*/ 708660 w 708660"/>
                  <a:gd name="connsiteY3" fmla="*/ 198120 h 198120"/>
                  <a:gd name="connsiteX4" fmla="*/ 708660 w 708660"/>
                  <a:gd name="connsiteY4" fmla="*/ 171450 h 198120"/>
                  <a:gd name="connsiteX5" fmla="*/ 436245 w 708660"/>
                  <a:gd name="connsiteY5" fmla="*/ 0 h 198120"/>
                  <a:gd name="connsiteX6" fmla="*/ 274320 w 708660"/>
                  <a:gd name="connsiteY6" fmla="*/ 1905 h 198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8660" h="198120">
                    <a:moveTo>
                      <a:pt x="274320" y="1905"/>
                    </a:moveTo>
                    <a:lnTo>
                      <a:pt x="3810" y="167640"/>
                    </a:lnTo>
                    <a:lnTo>
                      <a:pt x="0" y="198120"/>
                    </a:lnTo>
                    <a:lnTo>
                      <a:pt x="708660" y="198120"/>
                    </a:lnTo>
                    <a:lnTo>
                      <a:pt x="708660" y="171450"/>
                    </a:lnTo>
                    <a:lnTo>
                      <a:pt x="436245" y="0"/>
                    </a:lnTo>
                    <a:lnTo>
                      <a:pt x="274320" y="1905"/>
                    </a:lnTo>
                    <a:close/>
                  </a:path>
                </a:pathLst>
              </a:cu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BAAF0CED-EEBD-428A-914C-1DE8170E41F4}"/>
                  </a:ext>
                </a:extLst>
              </p:cNvPr>
              <p:cNvCxnSpPr/>
              <p:nvPr/>
            </p:nvCxnSpPr>
            <p:spPr>
              <a:xfrm>
                <a:off x="3156487" y="3509947"/>
                <a:ext cx="317" cy="293370"/>
              </a:xfrm>
              <a:prstGeom prst="line">
                <a:avLst/>
              </a:prstGeom>
              <a:noFill/>
              <a:ln w="25400">
                <a:solidFill>
                  <a:schemeClr val="bg1"/>
                </a:solidFill>
                <a:prstDash val="dash"/>
              </a:ln>
              <a:effectLst/>
            </p:spPr>
            <p:style>
              <a:lnRef idx="1">
                <a:schemeClr val="accent1"/>
              </a:lnRef>
              <a:fillRef idx="3">
                <a:schemeClr val="accent1"/>
              </a:fillRef>
              <a:effectRef idx="2">
                <a:schemeClr val="accent1"/>
              </a:effectRef>
              <a:fontRef idx="minor">
                <a:schemeClr val="lt1"/>
              </a:fontRef>
            </p:style>
          </p:cxnSp>
          <p:cxnSp>
            <p:nvCxnSpPr>
              <p:cNvPr id="41" name="Straight Connector 40">
                <a:extLst>
                  <a:ext uri="{FF2B5EF4-FFF2-40B4-BE49-F238E27FC236}">
                    <a16:creationId xmlns:a16="http://schemas.microsoft.com/office/drawing/2014/main" id="{1A2B6B8F-7903-4503-95C0-DA785491F995}"/>
                  </a:ext>
                </a:extLst>
              </p:cNvPr>
              <p:cNvCxnSpPr/>
              <p:nvPr/>
            </p:nvCxnSpPr>
            <p:spPr>
              <a:xfrm>
                <a:off x="3510817" y="3509947"/>
                <a:ext cx="317" cy="293370"/>
              </a:xfrm>
              <a:prstGeom prst="line">
                <a:avLst/>
              </a:prstGeom>
              <a:noFill/>
              <a:ln w="25400">
                <a:solidFill>
                  <a:schemeClr val="bg1"/>
                </a:solidFill>
                <a:prstDash val="dash"/>
              </a:ln>
              <a:effectLst/>
            </p:spPr>
            <p:style>
              <a:lnRef idx="1">
                <a:schemeClr val="accent1"/>
              </a:lnRef>
              <a:fillRef idx="3">
                <a:schemeClr val="accent1"/>
              </a:fillRef>
              <a:effectRef idx="2">
                <a:schemeClr val="accent1"/>
              </a:effectRef>
              <a:fontRef idx="minor">
                <a:schemeClr val="lt1"/>
              </a:fontRef>
            </p:style>
          </p:cxnSp>
          <p:cxnSp>
            <p:nvCxnSpPr>
              <p:cNvPr id="42" name="Straight Connector 41">
                <a:extLst>
                  <a:ext uri="{FF2B5EF4-FFF2-40B4-BE49-F238E27FC236}">
                    <a16:creationId xmlns:a16="http://schemas.microsoft.com/office/drawing/2014/main" id="{433FB7E2-2664-4B03-8464-5E17430597C4}"/>
                  </a:ext>
                </a:extLst>
              </p:cNvPr>
              <p:cNvCxnSpPr/>
              <p:nvPr/>
            </p:nvCxnSpPr>
            <p:spPr>
              <a:xfrm>
                <a:off x="3226972" y="3509947"/>
                <a:ext cx="317" cy="293370"/>
              </a:xfrm>
              <a:prstGeom prst="line">
                <a:avLst/>
              </a:prstGeom>
              <a:noFill/>
              <a:ln w="25400">
                <a:solidFill>
                  <a:schemeClr val="bg1"/>
                </a:solidFill>
                <a:prstDash val="dash"/>
              </a:ln>
              <a:effectLst/>
            </p:spPr>
            <p:style>
              <a:lnRef idx="1">
                <a:schemeClr val="accent1"/>
              </a:lnRef>
              <a:fillRef idx="3">
                <a:schemeClr val="accent1"/>
              </a:fillRef>
              <a:effectRef idx="2">
                <a:schemeClr val="accent1"/>
              </a:effectRef>
              <a:fontRef idx="minor">
                <a:schemeClr val="lt1"/>
              </a:fontRef>
            </p:style>
          </p:cxnSp>
          <p:cxnSp>
            <p:nvCxnSpPr>
              <p:cNvPr id="43" name="Straight Connector 42">
                <a:extLst>
                  <a:ext uri="{FF2B5EF4-FFF2-40B4-BE49-F238E27FC236}">
                    <a16:creationId xmlns:a16="http://schemas.microsoft.com/office/drawing/2014/main" id="{4886B4DD-37BF-4A6C-BFD2-2091DB8AF172}"/>
                  </a:ext>
                </a:extLst>
              </p:cNvPr>
              <p:cNvCxnSpPr/>
              <p:nvPr/>
            </p:nvCxnSpPr>
            <p:spPr>
              <a:xfrm>
                <a:off x="3295552" y="3509947"/>
                <a:ext cx="317" cy="293370"/>
              </a:xfrm>
              <a:prstGeom prst="line">
                <a:avLst/>
              </a:prstGeom>
              <a:noFill/>
              <a:ln w="25400">
                <a:solidFill>
                  <a:schemeClr val="bg1"/>
                </a:solidFill>
                <a:prstDash val="dash"/>
              </a:ln>
              <a:effectLst/>
            </p:spPr>
            <p:style>
              <a:lnRef idx="1">
                <a:schemeClr val="accent1"/>
              </a:lnRef>
              <a:fillRef idx="3">
                <a:schemeClr val="accent1"/>
              </a:fillRef>
              <a:effectRef idx="2">
                <a:schemeClr val="accent1"/>
              </a:effectRef>
              <a:fontRef idx="minor">
                <a:schemeClr val="lt1"/>
              </a:fontRef>
            </p:style>
          </p:cxnSp>
          <p:cxnSp>
            <p:nvCxnSpPr>
              <p:cNvPr id="44" name="Straight Connector 43">
                <a:extLst>
                  <a:ext uri="{FF2B5EF4-FFF2-40B4-BE49-F238E27FC236}">
                    <a16:creationId xmlns:a16="http://schemas.microsoft.com/office/drawing/2014/main" id="{69A716DC-C104-4651-BAE0-32DA8939BB9B}"/>
                  </a:ext>
                </a:extLst>
              </p:cNvPr>
              <p:cNvCxnSpPr/>
              <p:nvPr/>
            </p:nvCxnSpPr>
            <p:spPr>
              <a:xfrm>
                <a:off x="3367942" y="3509947"/>
                <a:ext cx="317" cy="293370"/>
              </a:xfrm>
              <a:prstGeom prst="line">
                <a:avLst/>
              </a:prstGeom>
              <a:noFill/>
              <a:ln w="25400">
                <a:solidFill>
                  <a:schemeClr val="bg1"/>
                </a:solidFill>
                <a:prstDash val="dash"/>
              </a:ln>
              <a:effectLst/>
            </p:spPr>
            <p:style>
              <a:lnRef idx="1">
                <a:schemeClr val="accent1"/>
              </a:lnRef>
              <a:fillRef idx="3">
                <a:schemeClr val="accent1"/>
              </a:fillRef>
              <a:effectRef idx="2">
                <a:schemeClr val="accent1"/>
              </a:effectRef>
              <a:fontRef idx="minor">
                <a:schemeClr val="lt1"/>
              </a:fontRef>
            </p:style>
          </p:cxnSp>
          <p:cxnSp>
            <p:nvCxnSpPr>
              <p:cNvPr id="45" name="Straight Connector 44">
                <a:extLst>
                  <a:ext uri="{FF2B5EF4-FFF2-40B4-BE49-F238E27FC236}">
                    <a16:creationId xmlns:a16="http://schemas.microsoft.com/office/drawing/2014/main" id="{02DD8EA8-E922-4F06-8696-F3F8E899A26E}"/>
                  </a:ext>
                </a:extLst>
              </p:cNvPr>
              <p:cNvCxnSpPr/>
              <p:nvPr/>
            </p:nvCxnSpPr>
            <p:spPr>
              <a:xfrm>
                <a:off x="3440332" y="3509947"/>
                <a:ext cx="317" cy="293370"/>
              </a:xfrm>
              <a:prstGeom prst="line">
                <a:avLst/>
              </a:prstGeom>
              <a:noFill/>
              <a:ln w="25400">
                <a:solidFill>
                  <a:schemeClr val="bg1"/>
                </a:solidFill>
                <a:prstDash val="dash"/>
              </a:ln>
              <a:effectLst/>
            </p:spPr>
            <p:style>
              <a:lnRef idx="1">
                <a:schemeClr val="accent1"/>
              </a:lnRef>
              <a:fillRef idx="3">
                <a:schemeClr val="accent1"/>
              </a:fillRef>
              <a:effectRef idx="2">
                <a:schemeClr val="accent1"/>
              </a:effectRef>
              <a:fontRef idx="minor">
                <a:schemeClr val="lt1"/>
              </a:fontRef>
            </p:style>
          </p:cxnSp>
          <p:sp>
            <p:nvSpPr>
              <p:cNvPr id="46" name="Rectangle 45">
                <a:extLst>
                  <a:ext uri="{FF2B5EF4-FFF2-40B4-BE49-F238E27FC236}">
                    <a16:creationId xmlns:a16="http://schemas.microsoft.com/office/drawing/2014/main" id="{384F1457-E06A-4F57-ADD4-16448592A4F2}"/>
                  </a:ext>
                </a:extLst>
              </p:cNvPr>
              <p:cNvSpPr/>
              <p:nvPr/>
            </p:nvSpPr>
            <p:spPr>
              <a:xfrm>
                <a:off x="3290154" y="3258487"/>
                <a:ext cx="95250" cy="476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74" name="TextBox 73">
            <a:extLst>
              <a:ext uri="{FF2B5EF4-FFF2-40B4-BE49-F238E27FC236}">
                <a16:creationId xmlns:a16="http://schemas.microsoft.com/office/drawing/2014/main" id="{037E3068-E4FE-40DF-BFC4-33D4B6DAE969}"/>
              </a:ext>
            </a:extLst>
          </p:cNvPr>
          <p:cNvSpPr txBox="1"/>
          <p:nvPr/>
        </p:nvSpPr>
        <p:spPr>
          <a:xfrm>
            <a:off x="221673" y="6302100"/>
            <a:ext cx="8829963" cy="400110"/>
          </a:xfrm>
          <a:prstGeom prst="rect">
            <a:avLst/>
          </a:prstGeom>
          <a:noFill/>
        </p:spPr>
        <p:txBody>
          <a:bodyPr wrap="square" rtlCol="0">
            <a:spAutoFit/>
          </a:bodyPr>
          <a:lstStyle/>
          <a:p>
            <a:r>
              <a:rPr lang="en-US" sz="1000" dirty="0">
                <a:solidFill>
                  <a:srgbClr val="000000"/>
                </a:solidFill>
              </a:rPr>
              <a:t>Note: All technologies were independently evaluated and scored by several SMEs; evaluation criteria primarily considered GHG impact and time to market; aggregated scores were consistent among experts and robust against multiple weightings; * designates technology with multiple end-uses, but listed only once </a:t>
            </a:r>
          </a:p>
        </p:txBody>
      </p:sp>
      <p:sp>
        <p:nvSpPr>
          <p:cNvPr id="82" name="Rectangle 81">
            <a:extLst>
              <a:ext uri="{FF2B5EF4-FFF2-40B4-BE49-F238E27FC236}">
                <a16:creationId xmlns:a16="http://schemas.microsoft.com/office/drawing/2014/main" id="{431D03A7-9E30-4C1B-A432-8237E1E02EB7}"/>
              </a:ext>
            </a:extLst>
          </p:cNvPr>
          <p:cNvSpPr/>
          <p:nvPr/>
        </p:nvSpPr>
        <p:spPr>
          <a:xfrm>
            <a:off x="1063039" y="5607297"/>
            <a:ext cx="7870882" cy="590931"/>
          </a:xfrm>
          <a:prstGeom prst="rect">
            <a:avLst/>
          </a:prstGeom>
          <a:ln>
            <a:noFill/>
          </a:ln>
        </p:spPr>
        <p:txBody>
          <a:bodyPr wrap="square">
            <a:spAutoFit/>
          </a:bodyPr>
          <a:lstStyle/>
          <a:p>
            <a:pPr>
              <a:lnSpc>
                <a:spcPct val="90000"/>
              </a:lnSpc>
            </a:pPr>
            <a:endParaRPr lang="en-US" sz="1200" dirty="0">
              <a:solidFill>
                <a:srgbClr val="000000"/>
              </a:solidFill>
            </a:endParaRPr>
          </a:p>
          <a:p>
            <a:pPr>
              <a:lnSpc>
                <a:spcPct val="90000"/>
              </a:lnSpc>
            </a:pPr>
            <a:endParaRPr lang="en-US" sz="1200" dirty="0">
              <a:solidFill>
                <a:srgbClr val="000000"/>
              </a:solidFill>
            </a:endParaRPr>
          </a:p>
          <a:p>
            <a:pPr>
              <a:lnSpc>
                <a:spcPct val="90000"/>
              </a:lnSpc>
            </a:pPr>
            <a:endParaRPr lang="en-US" sz="1200" dirty="0">
              <a:solidFill>
                <a:srgbClr val="000000"/>
              </a:solidFill>
            </a:endParaRPr>
          </a:p>
        </p:txBody>
      </p:sp>
      <p:grpSp>
        <p:nvGrpSpPr>
          <p:cNvPr id="7" name="Group 6">
            <a:extLst>
              <a:ext uri="{FF2B5EF4-FFF2-40B4-BE49-F238E27FC236}">
                <a16:creationId xmlns:a16="http://schemas.microsoft.com/office/drawing/2014/main" id="{4642080B-58CB-44BC-8FE6-612B737617B4}"/>
              </a:ext>
            </a:extLst>
          </p:cNvPr>
          <p:cNvGrpSpPr/>
          <p:nvPr/>
        </p:nvGrpSpPr>
        <p:grpSpPr>
          <a:xfrm>
            <a:off x="4842948" y="4603745"/>
            <a:ext cx="731520" cy="640080"/>
            <a:chOff x="331519" y="5565337"/>
            <a:chExt cx="731520" cy="640080"/>
          </a:xfrm>
        </p:grpSpPr>
        <p:sp>
          <p:nvSpPr>
            <p:cNvPr id="77" name="Hexagon 76">
              <a:extLst>
                <a:ext uri="{FF2B5EF4-FFF2-40B4-BE49-F238E27FC236}">
                  <a16:creationId xmlns:a16="http://schemas.microsoft.com/office/drawing/2014/main" id="{E91BA6FC-50E5-4F4C-9A27-B92065062A03}"/>
                </a:ext>
              </a:extLst>
            </p:cNvPr>
            <p:cNvSpPr/>
            <p:nvPr/>
          </p:nvSpPr>
          <p:spPr>
            <a:xfrm>
              <a:off x="331519" y="5565337"/>
              <a:ext cx="731520" cy="640080"/>
            </a:xfrm>
            <a:prstGeom prst="hexagon">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lIns="0" tIns="0" rIns="0" bIns="0" rtlCol="0" anchor="t"/>
            <a:lstStyle/>
            <a:p>
              <a:pPr algn="ctr"/>
              <a:endParaRPr lang="en-US" sz="1400" b="1" dirty="0">
                <a:solidFill>
                  <a:schemeClr val="bg1"/>
                </a:solidFill>
              </a:endParaRPr>
            </a:p>
          </p:txBody>
        </p:sp>
        <p:pic>
          <p:nvPicPr>
            <p:cNvPr id="73" name="Picture 5" descr="Image result for backup generator clipart">
              <a:extLst>
                <a:ext uri="{FF2B5EF4-FFF2-40B4-BE49-F238E27FC236}">
                  <a16:creationId xmlns:a16="http://schemas.microsoft.com/office/drawing/2014/main" id="{F5030070-962D-4F9A-9B28-5F3F8B59A47A}"/>
                </a:ext>
              </a:extLst>
            </p:cNvPr>
            <p:cNvPicPr>
              <a:picLocks noChangeAspect="1" noChangeArrowheads="1"/>
            </p:cNvPicPr>
            <p:nvPr/>
          </p:nvPicPr>
          <p:blipFill>
            <a:blip r:embed="rId2" cstate="print">
              <a:biLevel thresh="25000"/>
              <a:extLst>
                <a:ext uri="{BEBA8EAE-BF5A-486C-A8C5-ECC9F3942E4B}">
                  <a14:imgProps xmlns:a14="http://schemas.microsoft.com/office/drawing/2010/main">
                    <a14:imgLayer r:embed="rId3">
                      <a14:imgEffect>
                        <a14:backgroundRemoval t="10000" b="90000" l="10000" r="90000">
                          <a14:foregroundMark x1="27111" y1="39111" x2="27111" y2="39111"/>
                          <a14:foregroundMark x1="71111" y1="36444" x2="71111" y2="36444"/>
                          <a14:foregroundMark x1="48889" y1="52000" x2="48889" y2="52000"/>
                          <a14:foregroundMark x1="26222" y1="66222" x2="26222" y2="66222"/>
                        </a14:backgroundRemoval>
                      </a14:imgEffect>
                    </a14:imgLayer>
                  </a14:imgProps>
                </a:ext>
                <a:ext uri="{28A0092B-C50C-407E-A947-70E740481C1C}">
                  <a14:useLocalDpi xmlns:a14="http://schemas.microsoft.com/office/drawing/2010/main" val="0"/>
                </a:ext>
              </a:extLst>
            </a:blip>
            <a:srcRect/>
            <a:stretch>
              <a:fillRect/>
            </a:stretch>
          </p:blipFill>
          <p:spPr bwMode="auto">
            <a:xfrm>
              <a:off x="484184" y="5672282"/>
              <a:ext cx="426191" cy="426191"/>
            </a:xfrm>
            <a:prstGeom prst="rect">
              <a:avLst/>
            </a:prstGeom>
            <a:noFill/>
            <a:extLst>
              <a:ext uri="{909E8E84-426E-40DD-AFC4-6F175D3DCCD1}">
                <a14:hiddenFill xmlns:a14="http://schemas.microsoft.com/office/drawing/2010/main">
                  <a:solidFill>
                    <a:srgbClr val="FFFFFF"/>
                  </a:solidFill>
                </a14:hiddenFill>
              </a:ext>
            </a:extLst>
          </p:spPr>
        </p:pic>
      </p:grpSp>
      <p:sp>
        <p:nvSpPr>
          <p:cNvPr id="88" name="Rectangle 87">
            <a:extLst>
              <a:ext uri="{FF2B5EF4-FFF2-40B4-BE49-F238E27FC236}">
                <a16:creationId xmlns:a16="http://schemas.microsoft.com/office/drawing/2014/main" id="{61B07D6E-6490-4294-AD0F-1D1C6005EDF0}"/>
              </a:ext>
            </a:extLst>
          </p:cNvPr>
          <p:cNvSpPr/>
          <p:nvPr/>
        </p:nvSpPr>
        <p:spPr>
          <a:xfrm>
            <a:off x="1062014" y="3033495"/>
            <a:ext cx="3383280" cy="2308324"/>
          </a:xfrm>
          <a:prstGeom prst="rect">
            <a:avLst/>
          </a:prstGeom>
          <a:ln>
            <a:noFill/>
          </a:ln>
        </p:spPr>
        <p:txBody>
          <a:bodyPr wrap="square">
            <a:spAutoFit/>
          </a:bodyPr>
          <a:lstStyle/>
          <a:p>
            <a:pPr marL="115888" indent="-115888">
              <a:lnSpc>
                <a:spcPct val="90000"/>
              </a:lnSpc>
              <a:buFont typeface="Arial" panose="020B0604020202020204" pitchFamily="34" charset="0"/>
              <a:buChar char="•"/>
            </a:pPr>
            <a:r>
              <a:rPr lang="en-US" sz="1600" dirty="0">
                <a:solidFill>
                  <a:srgbClr val="000000"/>
                </a:solidFill>
              </a:rPr>
              <a:t>Tankless water heater - Maintenance-free approaches for tankless water heaters</a:t>
            </a:r>
          </a:p>
          <a:p>
            <a:pPr marL="115888" indent="-115888">
              <a:lnSpc>
                <a:spcPct val="90000"/>
              </a:lnSpc>
              <a:buFont typeface="Arial" panose="020B0604020202020204" pitchFamily="34" charset="0"/>
              <a:buChar char="•"/>
            </a:pPr>
            <a:r>
              <a:rPr lang="en-US" sz="1600" dirty="0">
                <a:solidFill>
                  <a:srgbClr val="000000"/>
                </a:solidFill>
              </a:rPr>
              <a:t>Solar-assisted heating - PV assisted domestic hot water heater (potable)</a:t>
            </a:r>
          </a:p>
          <a:p>
            <a:pPr marL="115888" indent="-115888">
              <a:lnSpc>
                <a:spcPct val="90000"/>
              </a:lnSpc>
              <a:buFont typeface="Arial" panose="020B0604020202020204" pitchFamily="34" charset="0"/>
              <a:buChar char="•"/>
            </a:pPr>
            <a:r>
              <a:rPr lang="en-US" sz="1600" dirty="0">
                <a:solidFill>
                  <a:srgbClr val="000000"/>
                </a:solidFill>
              </a:rPr>
              <a:t>Unplugged power burners - Two-Phase Thermo-Syphoning (TPTS) technology </a:t>
            </a:r>
          </a:p>
          <a:p>
            <a:pPr marL="115888" indent="-115888">
              <a:lnSpc>
                <a:spcPct val="90000"/>
              </a:lnSpc>
              <a:buFont typeface="Arial" panose="020B0604020202020204" pitchFamily="34" charset="0"/>
              <a:buChar char="•"/>
            </a:pPr>
            <a:r>
              <a:rPr lang="en-US" sz="1600" dirty="0">
                <a:solidFill>
                  <a:srgbClr val="000000"/>
                </a:solidFill>
              </a:rPr>
              <a:t>Combined Space and Water Heating Systems*</a:t>
            </a:r>
          </a:p>
        </p:txBody>
      </p:sp>
      <p:sp>
        <p:nvSpPr>
          <p:cNvPr id="89" name="Rectangle 88">
            <a:extLst>
              <a:ext uri="{FF2B5EF4-FFF2-40B4-BE49-F238E27FC236}">
                <a16:creationId xmlns:a16="http://schemas.microsoft.com/office/drawing/2014/main" id="{3659240C-709C-4EBB-9DE4-0AE379FCB711}"/>
              </a:ext>
            </a:extLst>
          </p:cNvPr>
          <p:cNvSpPr/>
          <p:nvPr/>
        </p:nvSpPr>
        <p:spPr>
          <a:xfrm>
            <a:off x="5668737" y="5394005"/>
            <a:ext cx="3383280" cy="757130"/>
          </a:xfrm>
          <a:prstGeom prst="rect">
            <a:avLst/>
          </a:prstGeom>
          <a:ln>
            <a:noFill/>
          </a:ln>
        </p:spPr>
        <p:txBody>
          <a:bodyPr wrap="square">
            <a:spAutoFit/>
          </a:bodyPr>
          <a:lstStyle/>
          <a:p>
            <a:pPr marL="115888" indent="-115888">
              <a:lnSpc>
                <a:spcPct val="90000"/>
              </a:lnSpc>
              <a:buFont typeface="Arial" panose="020B0604020202020204" pitchFamily="34" charset="0"/>
              <a:buChar char="•"/>
            </a:pPr>
            <a:r>
              <a:rPr lang="en-US" sz="1600" dirty="0">
                <a:solidFill>
                  <a:srgbClr val="000000"/>
                </a:solidFill>
              </a:rPr>
              <a:t>Fuel cell electric vehicles (hydrogen)</a:t>
            </a:r>
          </a:p>
          <a:p>
            <a:pPr marL="115888" indent="-115888">
              <a:lnSpc>
                <a:spcPct val="90000"/>
              </a:lnSpc>
              <a:buFont typeface="Arial" panose="020B0604020202020204" pitchFamily="34" charset="0"/>
              <a:buChar char="•"/>
            </a:pPr>
            <a:r>
              <a:rPr lang="en-US" sz="1600" dirty="0">
                <a:solidFill>
                  <a:srgbClr val="000000"/>
                </a:solidFill>
              </a:rPr>
              <a:t>Commercial CNG vehicles </a:t>
            </a:r>
          </a:p>
          <a:p>
            <a:pPr>
              <a:lnSpc>
                <a:spcPct val="90000"/>
              </a:lnSpc>
            </a:pPr>
            <a:endParaRPr lang="en-US" sz="1600" dirty="0">
              <a:solidFill>
                <a:srgbClr val="000000"/>
              </a:solidFill>
            </a:endParaRPr>
          </a:p>
        </p:txBody>
      </p:sp>
      <p:sp>
        <p:nvSpPr>
          <p:cNvPr id="91" name="Rectangle 90">
            <a:extLst>
              <a:ext uri="{FF2B5EF4-FFF2-40B4-BE49-F238E27FC236}">
                <a16:creationId xmlns:a16="http://schemas.microsoft.com/office/drawing/2014/main" id="{1F867D23-8EE0-49F0-A35F-DA85C245B825}"/>
              </a:ext>
            </a:extLst>
          </p:cNvPr>
          <p:cNvSpPr/>
          <p:nvPr/>
        </p:nvSpPr>
        <p:spPr>
          <a:xfrm>
            <a:off x="1062014" y="5350652"/>
            <a:ext cx="3383280" cy="535531"/>
          </a:xfrm>
          <a:prstGeom prst="rect">
            <a:avLst/>
          </a:prstGeom>
          <a:ln>
            <a:noFill/>
          </a:ln>
        </p:spPr>
        <p:txBody>
          <a:bodyPr wrap="square">
            <a:spAutoFit/>
          </a:bodyPr>
          <a:lstStyle/>
          <a:p>
            <a:pPr marL="115888" indent="-115888">
              <a:lnSpc>
                <a:spcPct val="90000"/>
              </a:lnSpc>
              <a:buFont typeface="Arial" panose="020B0604020202020204" pitchFamily="34" charset="0"/>
              <a:buChar char="•"/>
            </a:pPr>
            <a:r>
              <a:rPr lang="en-US" sz="1600" dirty="0">
                <a:solidFill>
                  <a:srgbClr val="000000"/>
                </a:solidFill>
              </a:rPr>
              <a:t>Ozone and cold water washing</a:t>
            </a:r>
          </a:p>
          <a:p>
            <a:pPr>
              <a:lnSpc>
                <a:spcPct val="90000"/>
              </a:lnSpc>
            </a:pPr>
            <a:endParaRPr lang="en-US" sz="1600" dirty="0">
              <a:solidFill>
                <a:srgbClr val="000000"/>
              </a:solidFill>
            </a:endParaRPr>
          </a:p>
        </p:txBody>
      </p:sp>
      <p:sp>
        <p:nvSpPr>
          <p:cNvPr id="92" name="Rectangle 91">
            <a:extLst>
              <a:ext uri="{FF2B5EF4-FFF2-40B4-BE49-F238E27FC236}">
                <a16:creationId xmlns:a16="http://schemas.microsoft.com/office/drawing/2014/main" id="{DCE470F8-130D-4A8D-98B4-41E8DA6F8F75}"/>
              </a:ext>
            </a:extLst>
          </p:cNvPr>
          <p:cNvSpPr/>
          <p:nvPr/>
        </p:nvSpPr>
        <p:spPr>
          <a:xfrm>
            <a:off x="5668737" y="1742052"/>
            <a:ext cx="3383280" cy="1200329"/>
          </a:xfrm>
          <a:prstGeom prst="rect">
            <a:avLst/>
          </a:prstGeom>
          <a:ln>
            <a:noFill/>
          </a:ln>
        </p:spPr>
        <p:txBody>
          <a:bodyPr wrap="square">
            <a:spAutoFit/>
          </a:bodyPr>
          <a:lstStyle/>
          <a:p>
            <a:pPr marL="115888" indent="-115888">
              <a:lnSpc>
                <a:spcPct val="90000"/>
              </a:lnSpc>
              <a:buFont typeface="Arial" panose="020B0604020202020204" pitchFamily="34" charset="0"/>
              <a:buChar char="•"/>
            </a:pPr>
            <a:r>
              <a:rPr lang="en-US" sz="1600" dirty="0">
                <a:solidFill>
                  <a:srgbClr val="000000"/>
                </a:solidFill>
              </a:rPr>
              <a:t>High production fryers</a:t>
            </a:r>
          </a:p>
          <a:p>
            <a:pPr marL="115888" indent="-115888">
              <a:lnSpc>
                <a:spcPct val="90000"/>
              </a:lnSpc>
              <a:buFont typeface="Arial" panose="020B0604020202020204" pitchFamily="34" charset="0"/>
              <a:buChar char="•"/>
            </a:pPr>
            <a:r>
              <a:rPr lang="en-US" sz="1600" dirty="0" err="1">
                <a:solidFill>
                  <a:srgbClr val="000000"/>
                </a:solidFill>
              </a:rPr>
              <a:t>Boilerless</a:t>
            </a:r>
            <a:r>
              <a:rPr lang="en-US" sz="1600" dirty="0">
                <a:solidFill>
                  <a:srgbClr val="000000"/>
                </a:solidFill>
              </a:rPr>
              <a:t> steamer - </a:t>
            </a:r>
            <a:r>
              <a:rPr lang="en-US" sz="1600" dirty="0" err="1">
                <a:solidFill>
                  <a:srgbClr val="000000"/>
                </a:solidFill>
              </a:rPr>
              <a:t>Multistacked</a:t>
            </a:r>
            <a:r>
              <a:rPr lang="en-US" sz="1600" dirty="0">
                <a:solidFill>
                  <a:srgbClr val="000000"/>
                </a:solidFill>
              </a:rPr>
              <a:t> convention steamer for high volume cooking</a:t>
            </a:r>
          </a:p>
          <a:p>
            <a:pPr marL="115888" indent="-115888">
              <a:lnSpc>
                <a:spcPct val="90000"/>
              </a:lnSpc>
              <a:buFont typeface="Arial" panose="020B0604020202020204" pitchFamily="34" charset="0"/>
              <a:buChar char="•"/>
            </a:pPr>
            <a:r>
              <a:rPr lang="en-US" sz="1600" dirty="0">
                <a:solidFill>
                  <a:srgbClr val="000000"/>
                </a:solidFill>
              </a:rPr>
              <a:t>Combination steam and heat oven</a:t>
            </a:r>
          </a:p>
        </p:txBody>
      </p:sp>
      <p:sp>
        <p:nvSpPr>
          <p:cNvPr id="93" name="Rectangle 92">
            <a:extLst>
              <a:ext uri="{FF2B5EF4-FFF2-40B4-BE49-F238E27FC236}">
                <a16:creationId xmlns:a16="http://schemas.microsoft.com/office/drawing/2014/main" id="{7061A72C-923E-4118-B863-D44D15A8D66C}"/>
              </a:ext>
            </a:extLst>
          </p:cNvPr>
          <p:cNvSpPr/>
          <p:nvPr/>
        </p:nvSpPr>
        <p:spPr>
          <a:xfrm>
            <a:off x="1062014" y="1804090"/>
            <a:ext cx="3383280" cy="1200329"/>
          </a:xfrm>
          <a:prstGeom prst="rect">
            <a:avLst/>
          </a:prstGeom>
          <a:ln>
            <a:noFill/>
          </a:ln>
        </p:spPr>
        <p:txBody>
          <a:bodyPr wrap="square">
            <a:spAutoFit/>
          </a:bodyPr>
          <a:lstStyle/>
          <a:p>
            <a:pPr marL="115888" indent="-115888">
              <a:lnSpc>
                <a:spcPct val="90000"/>
              </a:lnSpc>
              <a:buFont typeface="Arial" panose="020B0604020202020204" pitchFamily="34" charset="0"/>
              <a:buChar char="•"/>
            </a:pPr>
            <a:r>
              <a:rPr lang="en-US" sz="1600" dirty="0">
                <a:solidFill>
                  <a:srgbClr val="000000"/>
                </a:solidFill>
              </a:rPr>
              <a:t>Low-cost residential gas absorption heat pump (GAHP) combination</a:t>
            </a:r>
          </a:p>
          <a:p>
            <a:pPr marL="115888" indent="-115888">
              <a:lnSpc>
                <a:spcPct val="90000"/>
              </a:lnSpc>
              <a:buFont typeface="Arial" panose="020B0604020202020204" pitchFamily="34" charset="0"/>
              <a:buChar char="•"/>
            </a:pPr>
            <a:r>
              <a:rPr lang="en-US" sz="1600" dirty="0">
                <a:solidFill>
                  <a:srgbClr val="000000"/>
                </a:solidFill>
              </a:rPr>
              <a:t>Condensing furnace</a:t>
            </a:r>
          </a:p>
          <a:p>
            <a:pPr marL="115888" indent="-115888">
              <a:lnSpc>
                <a:spcPct val="90000"/>
              </a:lnSpc>
              <a:buFont typeface="Arial" panose="020B0604020202020204" pitchFamily="34" charset="0"/>
              <a:buChar char="•"/>
            </a:pPr>
            <a:r>
              <a:rPr lang="en-US" sz="1600" dirty="0">
                <a:solidFill>
                  <a:srgbClr val="000000"/>
                </a:solidFill>
              </a:rPr>
              <a:t>Transport Membrane Humidifier (TMH)</a:t>
            </a:r>
          </a:p>
        </p:txBody>
      </p:sp>
      <p:sp>
        <p:nvSpPr>
          <p:cNvPr id="94" name="Rectangle 93">
            <a:extLst>
              <a:ext uri="{FF2B5EF4-FFF2-40B4-BE49-F238E27FC236}">
                <a16:creationId xmlns:a16="http://schemas.microsoft.com/office/drawing/2014/main" id="{5F93ED1B-24FE-4E60-8002-8E56860849A5}"/>
              </a:ext>
            </a:extLst>
          </p:cNvPr>
          <p:cNvSpPr/>
          <p:nvPr/>
        </p:nvSpPr>
        <p:spPr>
          <a:xfrm>
            <a:off x="5668737" y="4603745"/>
            <a:ext cx="3383280" cy="757130"/>
          </a:xfrm>
          <a:prstGeom prst="rect">
            <a:avLst/>
          </a:prstGeom>
          <a:ln>
            <a:noFill/>
          </a:ln>
        </p:spPr>
        <p:txBody>
          <a:bodyPr wrap="square">
            <a:spAutoFit/>
          </a:bodyPr>
          <a:lstStyle/>
          <a:p>
            <a:pPr marL="114300" indent="-114300">
              <a:lnSpc>
                <a:spcPct val="90000"/>
              </a:lnSpc>
              <a:buFont typeface="Arial" panose="020B0604020202020204" pitchFamily="34" charset="0"/>
              <a:buChar char="•"/>
            </a:pPr>
            <a:r>
              <a:rPr lang="en-US" sz="1600" dirty="0">
                <a:solidFill>
                  <a:srgbClr val="000000"/>
                </a:solidFill>
              </a:rPr>
              <a:t>Solid oxide fuel cells*</a:t>
            </a:r>
          </a:p>
          <a:p>
            <a:pPr marL="114300" indent="-114300">
              <a:lnSpc>
                <a:spcPct val="90000"/>
              </a:lnSpc>
              <a:buFont typeface="Arial" panose="020B0604020202020204" pitchFamily="34" charset="0"/>
              <a:buChar char="•"/>
            </a:pPr>
            <a:r>
              <a:rPr lang="en-US" sz="1600" dirty="0">
                <a:solidFill>
                  <a:srgbClr val="000000"/>
                </a:solidFill>
              </a:rPr>
              <a:t>Micro CHP – gas </a:t>
            </a:r>
            <a:r>
              <a:rPr lang="en-US" sz="1600" dirty="0" err="1">
                <a:solidFill>
                  <a:srgbClr val="000000"/>
                </a:solidFill>
              </a:rPr>
              <a:t>recip</a:t>
            </a:r>
            <a:r>
              <a:rPr lang="en-US" sz="1600" dirty="0">
                <a:solidFill>
                  <a:srgbClr val="000000"/>
                </a:solidFill>
              </a:rPr>
              <a:t>, sterling engine*</a:t>
            </a:r>
          </a:p>
        </p:txBody>
      </p:sp>
      <p:sp>
        <p:nvSpPr>
          <p:cNvPr id="3" name="TextBox 2">
            <a:extLst>
              <a:ext uri="{FF2B5EF4-FFF2-40B4-BE49-F238E27FC236}">
                <a16:creationId xmlns:a16="http://schemas.microsoft.com/office/drawing/2014/main" id="{97432221-C0C7-436F-A6A7-CA9E32C1FB60}"/>
              </a:ext>
            </a:extLst>
          </p:cNvPr>
          <p:cNvSpPr txBox="1"/>
          <p:nvPr/>
        </p:nvSpPr>
        <p:spPr>
          <a:xfrm>
            <a:off x="1046311" y="1297283"/>
            <a:ext cx="7329955" cy="369332"/>
          </a:xfrm>
          <a:prstGeom prst="rect">
            <a:avLst/>
          </a:prstGeom>
          <a:noFill/>
        </p:spPr>
        <p:txBody>
          <a:bodyPr wrap="none" rtlCol="0">
            <a:spAutoFit/>
          </a:bodyPr>
          <a:lstStyle/>
          <a:p>
            <a:r>
              <a:rPr lang="en-US" b="1" dirty="0">
                <a:solidFill>
                  <a:schemeClr val="tx2"/>
                </a:solidFill>
              </a:rPr>
              <a:t>High priority technologies by major end use, </a:t>
            </a:r>
            <a:r>
              <a:rPr lang="en-US" b="1" dirty="0">
                <a:solidFill>
                  <a:srgbClr val="FF0000"/>
                </a:solidFill>
              </a:rPr>
              <a:t>Enovation Partners, May 2018</a:t>
            </a:r>
          </a:p>
        </p:txBody>
      </p:sp>
      <p:grpSp>
        <p:nvGrpSpPr>
          <p:cNvPr id="8" name="Group 7">
            <a:extLst>
              <a:ext uri="{FF2B5EF4-FFF2-40B4-BE49-F238E27FC236}">
                <a16:creationId xmlns:a16="http://schemas.microsoft.com/office/drawing/2014/main" id="{7623EB0A-9027-4DA0-8860-FFDA6D0ED886}"/>
              </a:ext>
            </a:extLst>
          </p:cNvPr>
          <p:cNvGrpSpPr/>
          <p:nvPr/>
        </p:nvGrpSpPr>
        <p:grpSpPr>
          <a:xfrm>
            <a:off x="4842948" y="5394005"/>
            <a:ext cx="731520" cy="646254"/>
            <a:chOff x="5170312" y="3898406"/>
            <a:chExt cx="731520" cy="646254"/>
          </a:xfrm>
        </p:grpSpPr>
        <p:sp>
          <p:nvSpPr>
            <p:cNvPr id="9" name="Hexagon 8">
              <a:extLst>
                <a:ext uri="{FF2B5EF4-FFF2-40B4-BE49-F238E27FC236}">
                  <a16:creationId xmlns:a16="http://schemas.microsoft.com/office/drawing/2014/main" id="{E27A2B0B-E717-44F5-B202-6080F1E7FB3E}"/>
                </a:ext>
              </a:extLst>
            </p:cNvPr>
            <p:cNvSpPr/>
            <p:nvPr/>
          </p:nvSpPr>
          <p:spPr>
            <a:xfrm>
              <a:off x="5170312" y="3898406"/>
              <a:ext cx="731520" cy="640080"/>
            </a:xfrm>
            <a:prstGeom prst="hexagon">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lIns="0" tIns="0" rIns="0" bIns="0" rtlCol="0" anchor="t"/>
            <a:lstStyle/>
            <a:p>
              <a:pPr algn="ctr"/>
              <a:endParaRPr lang="en-US" sz="1400" b="1" dirty="0">
                <a:solidFill>
                  <a:schemeClr val="bg1"/>
                </a:solidFill>
              </a:endParaRPr>
            </a:p>
          </p:txBody>
        </p:sp>
        <p:pic>
          <p:nvPicPr>
            <p:cNvPr id="76" name="Picture 9" descr="Image result for bus icon">
              <a:extLst>
                <a:ext uri="{FF2B5EF4-FFF2-40B4-BE49-F238E27FC236}">
                  <a16:creationId xmlns:a16="http://schemas.microsoft.com/office/drawing/2014/main" id="{6E0D2390-B506-48CF-A70C-99F701C40CC1}"/>
                </a:ext>
              </a:extLst>
            </p:cNvPr>
            <p:cNvPicPr>
              <a:picLocks noChangeAspect="1" noChangeArrowheads="1"/>
            </p:cNvPicPr>
            <p:nvPr/>
          </p:nvPicPr>
          <p:blipFill>
            <a:blip r:embed="rId4" cstate="print">
              <a:biLevel thresh="25000"/>
              <a:extLst>
                <a:ext uri="{BEBA8EAE-BF5A-486C-A8C5-ECC9F3942E4B}">
                  <a14:imgProps xmlns:a14="http://schemas.microsoft.com/office/drawing/2010/main">
                    <a14:imgLayer r:embed="rId5">
                      <a14:imgEffect>
                        <a14:backgroundRemoval t="8854" b="89583" l="9896" r="89583">
                          <a14:foregroundMark x1="53646" y1="8854" x2="53646" y2="8854"/>
                        </a14:backgroundRemoval>
                      </a14:imgEffect>
                    </a14:imgLayer>
                  </a14:imgProps>
                </a:ext>
                <a:ext uri="{28A0092B-C50C-407E-A947-70E740481C1C}">
                  <a14:useLocalDpi xmlns:a14="http://schemas.microsoft.com/office/drawing/2010/main" val="0"/>
                </a:ext>
              </a:extLst>
            </a:blip>
            <a:srcRect/>
            <a:stretch>
              <a:fillRect/>
            </a:stretch>
          </p:blipFill>
          <p:spPr bwMode="auto">
            <a:xfrm>
              <a:off x="5225099" y="3939865"/>
              <a:ext cx="604795" cy="60479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266045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extBox 6"/>
          <p:cNvSpPr txBox="1"/>
          <p:nvPr/>
        </p:nvSpPr>
        <p:spPr>
          <a:xfrm>
            <a:off x="1724930" y="2294459"/>
            <a:ext cx="6571540" cy="1107996"/>
          </a:xfrm>
          <a:prstGeom prst="rect">
            <a:avLst/>
          </a:prstGeom>
          <a:noFill/>
        </p:spPr>
        <p:txBody>
          <a:bodyPr wrap="square" rtlCol="0">
            <a:spAutoFit/>
          </a:bodyPr>
          <a:lstStyle/>
          <a:p>
            <a:pPr algn="ctr"/>
            <a:r>
              <a:rPr lang="en-US" sz="6600" b="1" dirty="0">
                <a:solidFill>
                  <a:srgbClr val="00B0F0"/>
                </a:solidFill>
              </a:rPr>
              <a:t>Questions?</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0719" y="379005"/>
            <a:ext cx="1876270" cy="1641736"/>
          </a:xfrm>
          <a:prstGeom prst="rect">
            <a:avLst/>
          </a:prstGeom>
        </p:spPr>
      </p:pic>
      <p:sp>
        <p:nvSpPr>
          <p:cNvPr id="6" name="TextBox 5"/>
          <p:cNvSpPr txBox="1"/>
          <p:nvPr/>
        </p:nvSpPr>
        <p:spPr>
          <a:xfrm>
            <a:off x="1516640" y="3817574"/>
            <a:ext cx="7175075" cy="1569660"/>
          </a:xfrm>
          <a:prstGeom prst="rect">
            <a:avLst/>
          </a:prstGeom>
          <a:noFill/>
        </p:spPr>
        <p:txBody>
          <a:bodyPr wrap="square" rtlCol="0">
            <a:spAutoFit/>
          </a:bodyPr>
          <a:lstStyle/>
          <a:p>
            <a:r>
              <a:rPr lang="en-US" sz="2400" b="1" dirty="0">
                <a:solidFill>
                  <a:schemeClr val="bg1"/>
                </a:solidFill>
              </a:rPr>
              <a:t>Chris McGill</a:t>
            </a:r>
          </a:p>
          <a:p>
            <a:r>
              <a:rPr lang="en-US" sz="2400" b="1" dirty="0">
                <a:solidFill>
                  <a:schemeClr val="bg1"/>
                </a:solidFill>
              </a:rPr>
              <a:t>VP Energy Markets, Analysis and Standards</a:t>
            </a:r>
          </a:p>
          <a:p>
            <a:r>
              <a:rPr lang="en-US" sz="2400" b="1" dirty="0">
                <a:solidFill>
                  <a:schemeClr val="bg1"/>
                </a:solidFill>
              </a:rPr>
              <a:t>American Gas Association</a:t>
            </a:r>
          </a:p>
          <a:p>
            <a:r>
              <a:rPr lang="en-US" sz="2400" b="1" dirty="0">
                <a:solidFill>
                  <a:schemeClr val="bg1"/>
                </a:solidFill>
              </a:rPr>
              <a:t>cmcgill@aga.org</a:t>
            </a:r>
          </a:p>
        </p:txBody>
      </p:sp>
      <p:sp>
        <p:nvSpPr>
          <p:cNvPr id="3" name="Slide Number Placeholder 2">
            <a:extLst>
              <a:ext uri="{FF2B5EF4-FFF2-40B4-BE49-F238E27FC236}">
                <a16:creationId xmlns:a16="http://schemas.microsoft.com/office/drawing/2014/main" id="{3E3B17BB-F532-4B1B-82F0-F8396EF40D56}"/>
              </a:ext>
            </a:extLst>
          </p:cNvPr>
          <p:cNvSpPr>
            <a:spLocks noGrp="1"/>
          </p:cNvSpPr>
          <p:nvPr>
            <p:ph type="sldNum" sz="quarter" idx="12"/>
          </p:nvPr>
        </p:nvSpPr>
        <p:spPr/>
        <p:txBody>
          <a:bodyPr/>
          <a:lstStyle/>
          <a:p>
            <a:fld id="{05FBCC8F-CD16-3A4A-8218-6E2974147374}" type="slidenum">
              <a:rPr lang="en-US" smtClean="0"/>
              <a:t>8</a:t>
            </a:fld>
            <a:endParaRPr lang="en-US" dirty="0"/>
          </a:p>
        </p:txBody>
      </p:sp>
    </p:spTree>
    <p:extLst>
      <p:ext uri="{BB962C8B-B14F-4D97-AF65-F5344CB8AC3E}">
        <p14:creationId xmlns:p14="http://schemas.microsoft.com/office/powerpoint/2010/main" val="25507993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4800</TotalTime>
  <Words>815</Words>
  <Application>Microsoft Macintosh PowerPoint</Application>
  <PresentationFormat>On-screen Show (4:3)</PresentationFormat>
  <Paragraphs>84</Paragraphs>
  <Slides>8</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Calibri</vt:lpstr>
      <vt:lpstr>Office Theme</vt:lpstr>
      <vt:lpstr>think-cell Slide</vt:lpstr>
      <vt:lpstr>PowerPoint Presentation</vt:lpstr>
      <vt:lpstr>PowerPoint Presentation</vt:lpstr>
      <vt:lpstr>AGA Study</vt:lpstr>
      <vt:lpstr>Initial Findings from Study</vt:lpstr>
      <vt:lpstr>Initial Findings from Study</vt:lpstr>
      <vt:lpstr>Emerging gas technologies can make substantial and cost-effective contributions to GHG reduction goals</vt:lpstr>
      <vt:lpstr>Innovative technologies were assessed, prioritized and aligned with relevant end use pathways</vt:lpstr>
      <vt:lpstr>PowerPoint Presentation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Kiernan</dc:creator>
  <cp:lastModifiedBy>David Springe</cp:lastModifiedBy>
  <cp:revision>217</cp:revision>
  <dcterms:created xsi:type="dcterms:W3CDTF">2017-03-08T15:02:39Z</dcterms:created>
  <dcterms:modified xsi:type="dcterms:W3CDTF">2018-06-19T17:16:21Z</dcterms:modified>
</cp:coreProperties>
</file>