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tags/tag26.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0.xml" ContentType="application/vnd.openxmlformats-officedocument.theme+xml"/>
  <Override PartName="/ppt/tags/tag27.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1.xml" ContentType="application/vnd.openxmlformats-officedocument.theme+xml"/>
  <Override PartName="/ppt/tags/tag28.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2.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4.xml" ContentType="application/vnd.openxmlformats-officedocument.theme+xml"/>
  <Override PartName="/ppt/tags/tag33.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5.xml" ContentType="application/vnd.openxmlformats-officedocument.theme+xml"/>
  <Override PartName="/ppt/tags/tag34.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6.xml" ContentType="application/vnd.openxmlformats-officedocument.theme+xml"/>
  <Override PartName="/ppt/tags/tag35.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7.xml" ContentType="application/vnd.openxmlformats-officedocument.theme+xml"/>
  <Override PartName="/ppt/tags/tag36.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8.xml" ContentType="application/vnd.openxmlformats-officedocument.theme+xml"/>
  <Override PartName="/ppt/tags/tag37.xml" ContentType="application/vnd.openxmlformats-officedocument.presentationml.tags+xml"/>
  <Override PartName="/ppt/theme/theme19.xml" ContentType="application/vnd.openxmlformats-officedocument.theme+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0" r:id="rId4"/>
    <p:sldMasterId id="2147483681" r:id="rId5"/>
    <p:sldMasterId id="2147483687" r:id="rId6"/>
    <p:sldMasterId id="2147483693" r:id="rId7"/>
    <p:sldMasterId id="2147483714" r:id="rId8"/>
    <p:sldMasterId id="2147483699" r:id="rId9"/>
    <p:sldMasterId id="2147483726" r:id="rId10"/>
    <p:sldMasterId id="2147483732" r:id="rId11"/>
    <p:sldMasterId id="2147483743" r:id="rId12"/>
    <p:sldMasterId id="2147483978" r:id="rId13"/>
    <p:sldMasterId id="2147483987" r:id="rId14"/>
    <p:sldMasterId id="2147483996" r:id="rId15"/>
    <p:sldMasterId id="2147484010" r:id="rId16"/>
    <p:sldMasterId id="2147484024" r:id="rId17"/>
    <p:sldMasterId id="2147484033" r:id="rId18"/>
    <p:sldMasterId id="2147484042" r:id="rId19"/>
    <p:sldMasterId id="2147484051" r:id="rId20"/>
    <p:sldMasterId id="2147484060" r:id="rId21"/>
  </p:sldMasterIdLst>
  <p:notesMasterIdLst>
    <p:notesMasterId r:id="rId27"/>
  </p:notesMasterIdLst>
  <p:sldIdLst>
    <p:sldId id="1185" r:id="rId22"/>
    <p:sldId id="1199" r:id="rId23"/>
    <p:sldId id="1162" r:id="rId24"/>
    <p:sldId id="1200" r:id="rId25"/>
    <p:sldId id="1198" r:id="rId26"/>
  </p:sldIdLst>
  <p:sldSz cx="9144000" cy="6858000" type="screen4x3"/>
  <p:notesSz cx="7023100" cy="9309100"/>
  <p:embeddedFontLst>
    <p:embeddedFont>
      <p:font typeface="Franklin Gothic Book" panose="020B0503020102020204" pitchFamily="34" charset="0"/>
      <p:regular r:id="rId28"/>
      <p:italic r:id="rId29"/>
    </p:embeddedFont>
    <p:embeddedFont>
      <p:font typeface="Calibri" panose="020F0502020204030204" pitchFamily="34" charset="0"/>
      <p:regular r:id="rId30"/>
      <p:bold r:id="rId31"/>
      <p:italic r:id="rId32"/>
      <p:boldItalic r:id="rId33"/>
    </p:embeddedFont>
    <p:embeddedFont>
      <p:font typeface="Franklin Gothic Demi" panose="020B0603020102020204" pitchFamily="34" charset="0"/>
      <p:regular r:id="rId34"/>
      <p: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ncec" initials="ec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autoAdjust="0"/>
    <p:restoredTop sz="96271" autoAdjust="0"/>
  </p:normalViewPr>
  <p:slideViewPr>
    <p:cSldViewPr snapToGrid="0">
      <p:cViewPr varScale="1">
        <p:scale>
          <a:sx n="121" d="100"/>
          <a:sy n="121" d="100"/>
        </p:scale>
        <p:origin x="1760" y="17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viewProps" Target="viewProps.xml"/><Relationship Id="rId21" Type="http://schemas.openxmlformats.org/officeDocument/2006/relationships/slideMaster" Target="slideMasters/slideMaster18.xml"/><Relationship Id="rId34" Type="http://schemas.openxmlformats.org/officeDocument/2006/relationships/font" Target="fonts/font7.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font" Target="fonts/font5.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font" Target="fonts/font1.fntdata"/><Relationship Id="rId36" Type="http://schemas.openxmlformats.org/officeDocument/2006/relationships/tags" Target="tags/tag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font" Target="fonts/font6.fntdata"/><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43343" cy="465455"/>
          </a:xfrm>
          <a:prstGeom prst="rect">
            <a:avLst/>
          </a:prstGeom>
        </p:spPr>
        <p:txBody>
          <a:bodyPr vert="horz" lIns="93287" tIns="46643" rIns="93287" bIns="46643" rtlCol="0"/>
          <a:lstStyle>
            <a:lvl1pPr algn="l">
              <a:defRPr sz="1200"/>
            </a:lvl1pPr>
          </a:lstStyle>
          <a:p>
            <a:endParaRPr lang="en-US"/>
          </a:p>
        </p:txBody>
      </p:sp>
      <p:sp>
        <p:nvSpPr>
          <p:cNvPr id="3" name="Date Placeholder 2"/>
          <p:cNvSpPr>
            <a:spLocks noGrp="1"/>
          </p:cNvSpPr>
          <p:nvPr>
            <p:ph type="dt" idx="1"/>
          </p:nvPr>
        </p:nvSpPr>
        <p:spPr>
          <a:xfrm>
            <a:off x="3978132" y="3"/>
            <a:ext cx="3043343" cy="465455"/>
          </a:xfrm>
          <a:prstGeom prst="rect">
            <a:avLst/>
          </a:prstGeom>
        </p:spPr>
        <p:txBody>
          <a:bodyPr vert="horz" lIns="93287" tIns="46643" rIns="93287" bIns="46643" rtlCol="0"/>
          <a:lstStyle>
            <a:lvl1pPr algn="r">
              <a:defRPr sz="1200"/>
            </a:lvl1pPr>
          </a:lstStyle>
          <a:p>
            <a:fld id="{6EC00A1A-60CC-46D9-A2AA-25ECEA08CF16}" type="datetimeFigureOut">
              <a:rPr lang="en-US" smtClean="0"/>
              <a:t>6/20/18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87" tIns="46643" rIns="93287" bIns="46643"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287" tIns="46643" rIns="93287" bIns="466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2"/>
            <a:ext cx="3043343" cy="465455"/>
          </a:xfrm>
          <a:prstGeom prst="rect">
            <a:avLst/>
          </a:prstGeom>
        </p:spPr>
        <p:txBody>
          <a:bodyPr vert="horz" lIns="93287" tIns="46643" rIns="93287" bIns="4664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2"/>
            <a:ext cx="3043343" cy="465455"/>
          </a:xfrm>
          <a:prstGeom prst="rect">
            <a:avLst/>
          </a:prstGeom>
        </p:spPr>
        <p:txBody>
          <a:bodyPr vert="horz" lIns="93287" tIns="46643" rIns="93287" bIns="46643" rtlCol="0" anchor="b"/>
          <a:lstStyle>
            <a:lvl1pPr algn="r">
              <a:defRPr sz="1200"/>
            </a:lvl1pPr>
          </a:lstStyle>
          <a:p>
            <a:fld id="{C289169A-474D-4B79-A938-08485AC35881}" type="slidenum">
              <a:rPr lang="en-US" smtClean="0"/>
              <a:t>‹#›</a:t>
            </a:fld>
            <a:endParaRPr lang="en-US"/>
          </a:p>
        </p:txBody>
      </p:sp>
    </p:spTree>
    <p:extLst>
      <p:ext uri="{BB962C8B-B14F-4D97-AF65-F5344CB8AC3E}">
        <p14:creationId xmlns:p14="http://schemas.microsoft.com/office/powerpoint/2010/main" val="1872465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98850-AB22-4D20-BBD6-9B73C9D18E4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1773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89169A-474D-4B79-A938-08485AC35881}" type="slidenum">
              <a:rPr lang="en-US" smtClean="0"/>
              <a:t>3</a:t>
            </a:fld>
            <a:endParaRPr lang="en-US"/>
          </a:p>
        </p:txBody>
      </p:sp>
    </p:spTree>
    <p:extLst>
      <p:ext uri="{BB962C8B-B14F-4D97-AF65-F5344CB8AC3E}">
        <p14:creationId xmlns:p14="http://schemas.microsoft.com/office/powerpoint/2010/main" val="120529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83357D9-C1CC-4BDE-A8FE-22A8B98CC9E3}" type="slidenum">
              <a:rPr lang="en-US" smtClean="0">
                <a:solidFill>
                  <a:prstClr val="black"/>
                </a:solidFill>
              </a:rPr>
              <a:pPr>
                <a:defRPr/>
              </a:pPr>
              <a:t>5</a:t>
            </a:fld>
            <a:endParaRPr lang="en-US">
              <a:solidFill>
                <a:prstClr val="black"/>
              </a:solidFill>
            </a:endParaRPr>
          </a:p>
        </p:txBody>
      </p:sp>
      <p:pic>
        <p:nvPicPr>
          <p:cNvPr id="119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531" y="4377949"/>
            <a:ext cx="4402161" cy="476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Notes Placeholder 2"/>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1.jpe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7.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7.xml"/><Relationship Id="rId7" Type="http://schemas.openxmlformats.org/officeDocument/2006/relationships/oleObject" Target="../embeddings/oleObject11.bin"/><Relationship Id="rId2" Type="http://schemas.openxmlformats.org/officeDocument/2006/relationships/tags" Target="../tags/tag16.xml"/><Relationship Id="rId1" Type="http://schemas.openxmlformats.org/officeDocument/2006/relationships/vmlDrawing" Target="../drawings/vmlDrawing10.vml"/><Relationship Id="rId6" Type="http://schemas.openxmlformats.org/officeDocument/2006/relationships/slideMaster" Target="../slideMasters/slideMaster7.xml"/><Relationship Id="rId5" Type="http://schemas.openxmlformats.org/officeDocument/2006/relationships/tags" Target="../tags/tag19.xml"/><Relationship Id="rId10" Type="http://schemas.openxmlformats.org/officeDocument/2006/relationships/image" Target="../media/image18.png"/><Relationship Id="rId4" Type="http://schemas.openxmlformats.org/officeDocument/2006/relationships/tags" Target="../tags/tag18.xml"/><Relationship Id="rId9"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22.xml"/><Relationship Id="rId7" Type="http://schemas.openxmlformats.org/officeDocument/2006/relationships/slideMaster" Target="../slideMasters/slideMaster8.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tags" Target="../tags/tag25.xml"/><Relationship Id="rId11" Type="http://schemas.openxmlformats.org/officeDocument/2006/relationships/image" Target="../media/image20.png"/><Relationship Id="rId5" Type="http://schemas.openxmlformats.org/officeDocument/2006/relationships/tags" Target="../tags/tag24.xml"/><Relationship Id="rId10" Type="http://schemas.openxmlformats.org/officeDocument/2006/relationships/image" Target="../media/image17.png"/><Relationship Id="rId4" Type="http://schemas.openxmlformats.org/officeDocument/2006/relationships/tags" Target="../tags/tag23.xml"/><Relationship Id="rId9" Type="http://schemas.openxmlformats.org/officeDocument/2006/relationships/image" Target="../media/image8.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xml"/><Relationship Id="rId7" Type="http://schemas.openxmlformats.org/officeDocument/2006/relationships/oleObject" Target="../embeddings/oleObject3.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NULL"/><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3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7.xml"/><Relationship Id="rId7" Type="http://schemas.openxmlformats.org/officeDocument/2006/relationships/oleObject" Target="../embeddings/oleObject5.bin"/><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slideMaster" Target="../slideMasters/slideMaster2.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7.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3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p:nvPicPr>
        <p:blipFill>
          <a:blip r:embed="rId2" cstate="print"/>
          <a:stretch>
            <a:fillRect/>
          </a:stretch>
        </p:blipFill>
        <p:spPr bwMode="auto">
          <a:xfrm>
            <a:off x="6962" y="0"/>
            <a:ext cx="9123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stretch>
            <a:fillRect/>
          </a:stretch>
        </p:blipFill>
        <p:spPr>
          <a:xfrm>
            <a:off x="6760815" y="6151419"/>
            <a:ext cx="2107096" cy="457200"/>
          </a:xfrm>
          <a:prstGeom prst="rect">
            <a:avLst/>
          </a:prstGeom>
        </p:spPr>
      </p:pic>
    </p:spTree>
    <p:extLst>
      <p:ext uri="{BB962C8B-B14F-4D97-AF65-F5344CB8AC3E}">
        <p14:creationId xmlns:p14="http://schemas.microsoft.com/office/powerpoint/2010/main" val="208949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56806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5887557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2_Image Title Slide">
    <p:bg bwMode="ltGray">
      <p:bgPr>
        <a:solidFill>
          <a:schemeClr val="bg1"/>
        </a:solidFill>
        <a:effectLst/>
      </p:bgPr>
    </p:bg>
    <p:spTree>
      <p:nvGrpSpPr>
        <p:cNvPr id="1" name=""/>
        <p:cNvGrpSpPr/>
        <p:nvPr/>
      </p:nvGrpSpPr>
      <p:grpSpPr>
        <a:xfrm>
          <a:off x="0" y="0"/>
          <a:ext cx="0" cy="0"/>
          <a:chOff x="0" y="0"/>
          <a:chExt cx="0" cy="0"/>
        </a:xfrm>
      </p:grpSpPr>
      <p:pic>
        <p:nvPicPr>
          <p:cNvPr id="6" name="Picture 5" descr="corner_image_lrg.jpg"/>
          <p:cNvPicPr>
            <a:picLocks noChangeAspect="1"/>
          </p:cNvPicPr>
          <p:nvPr/>
        </p:nvPicPr>
        <p:blipFill>
          <a:blip r:embed="rId2" cstate="print"/>
          <a:stretch>
            <a:fillRect/>
          </a:stretch>
        </p:blipFill>
        <p:spPr>
          <a:xfrm>
            <a:off x="1184459" y="1823756"/>
            <a:ext cx="7957706" cy="5065776"/>
          </a:xfrm>
          <a:prstGeom prst="rect">
            <a:avLst/>
          </a:prstGeom>
        </p:spPr>
      </p:pic>
      <p:pic>
        <p:nvPicPr>
          <p:cNvPr id="9" name="Picture 8"/>
          <p:cNvPicPr>
            <a:picLocks noChangeAspect="1"/>
          </p:cNvPicPr>
          <p:nvPr/>
        </p:nvPicPr>
        <p:blipFill>
          <a:blip r:embed="rId3" cstate="print"/>
          <a:stretch>
            <a:fillRect/>
          </a:stretch>
        </p:blipFill>
        <p:spPr>
          <a:xfrm>
            <a:off x="369533" y="319088"/>
            <a:ext cx="2107096" cy="457200"/>
          </a:xfrm>
          <a:prstGeom prst="rect">
            <a:avLst/>
          </a:prstGeom>
        </p:spPr>
      </p:pic>
      <p:sp>
        <p:nvSpPr>
          <p:cNvPr id="7"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8"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corner_image_lrg.jpg"/>
          <p:cNvPicPr>
            <a:picLocks noChangeAspect="1"/>
          </p:cNvPicPr>
          <p:nvPr userDrawn="1"/>
        </p:nvPicPr>
        <p:blipFill>
          <a:blip r:embed="rId2" cstate="print"/>
          <a:stretch>
            <a:fillRect/>
          </a:stretch>
        </p:blipFill>
        <p:spPr>
          <a:xfrm>
            <a:off x="1184459" y="1823756"/>
            <a:ext cx="7957706" cy="5065776"/>
          </a:xfrm>
          <a:prstGeom prst="rect">
            <a:avLst/>
          </a:prstGeom>
        </p:spPr>
      </p:pic>
      <p:sp>
        <p:nvSpPr>
          <p:cNvPr id="11" name="Title 1"/>
          <p:cNvSpPr>
            <a:spLocks noGrp="1"/>
          </p:cNvSpPr>
          <p:nvPr>
            <p:ph type="ctrTitle" hasCustomPrompt="1"/>
          </p:nvPr>
        </p:nvSpPr>
        <p:spPr>
          <a:xfrm>
            <a:off x="363538" y="1163763"/>
            <a:ext cx="4281487" cy="1470025"/>
          </a:xfrm>
        </p:spPr>
        <p:txBody>
          <a:bodyPr anchor="t" anchorCtr="0"/>
          <a:lstStyle>
            <a:lvl1pPr>
              <a:lnSpc>
                <a:spcPct val="90000"/>
              </a:lnSpc>
              <a:defRPr sz="3200">
                <a:solidFill>
                  <a:schemeClr val="tx1"/>
                </a:solidFill>
              </a:defRPr>
            </a:lvl1pPr>
          </a:lstStyle>
          <a:p>
            <a:r>
              <a:rPr lang="en-US" dirty="0"/>
              <a:t>Click to edit Master</a:t>
            </a:r>
            <a:br>
              <a:rPr lang="en-US" dirty="0"/>
            </a:br>
            <a:r>
              <a:rPr lang="en-US" dirty="0"/>
              <a:t>title style</a:t>
            </a:r>
          </a:p>
        </p:txBody>
      </p:sp>
      <p:sp>
        <p:nvSpPr>
          <p:cNvPr id="12" name="Subtitle 2"/>
          <p:cNvSpPr>
            <a:spLocks noGrp="1"/>
          </p:cNvSpPr>
          <p:nvPr>
            <p:ph type="subTitle" idx="1"/>
          </p:nvPr>
        </p:nvSpPr>
        <p:spPr>
          <a:xfrm>
            <a:off x="351663" y="2164279"/>
            <a:ext cx="2771547"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3" cstate="print"/>
          <a:stretch>
            <a:fillRect/>
          </a:stretch>
        </p:blipFill>
        <p:spPr>
          <a:xfrm>
            <a:off x="369533" y="319088"/>
            <a:ext cx="2107096" cy="457200"/>
          </a:xfrm>
          <a:prstGeom prst="rect">
            <a:avLst/>
          </a:prstGeom>
        </p:spPr>
      </p:pic>
    </p:spTree>
    <p:extLst>
      <p:ext uri="{BB962C8B-B14F-4D97-AF65-F5344CB8AC3E}">
        <p14:creationId xmlns:p14="http://schemas.microsoft.com/office/powerpoint/2010/main" val="16980532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9" y="1003300"/>
            <a:ext cx="4117975"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737419" y="6624591"/>
            <a:ext cx="7100295" cy="213088"/>
          </a:xfrm>
          <a:prstGeom prst="rect">
            <a:avLst/>
          </a:prstGeom>
        </p:spPr>
        <p:txBody>
          <a:bodyPr lIns="82058" tIns="41029" rIns="82058" bIns="41029"/>
          <a:lstStyle/>
          <a:p>
            <a:r>
              <a:rPr lang="en-US">
                <a:solidFill>
                  <a:srgbClr val="2372B9"/>
                </a:solidFill>
              </a:rPr>
              <a:t>Confidential for internal Exelon use only</a:t>
            </a:r>
            <a:endParaRPr lang="en-US" dirty="0">
              <a:solidFill>
                <a:srgbClr val="2372B9"/>
              </a:solidFill>
            </a:endParaRPr>
          </a:p>
        </p:txBody>
      </p:sp>
      <p:sp>
        <p:nvSpPr>
          <p:cNvPr id="6" name="Slide Number Placeholder 5"/>
          <p:cNvSpPr>
            <a:spLocks noGrp="1"/>
          </p:cNvSpPr>
          <p:nvPr>
            <p:ph type="sldNum" sz="quarter" idx="12"/>
          </p:nvPr>
        </p:nvSpPr>
        <p:spPr>
          <a:xfrm>
            <a:off x="363539" y="6624591"/>
            <a:ext cx="342433" cy="213088"/>
          </a:xfrm>
          <a:prstGeom prst="rect">
            <a:avLst/>
          </a:prstGeom>
        </p:spPr>
        <p:txBody>
          <a:bodyPr lIns="82058" tIns="41029" rIns="82058" bIns="41029"/>
          <a:lstStyle/>
          <a:p>
            <a:fld id="{2ED86176-D6A4-43D8-BE13-F18245AD9D39}" type="slidenum">
              <a:rPr lang="en-US" smtClean="0">
                <a:solidFill>
                  <a:srgbClr val="2372B9"/>
                </a:solidFill>
              </a:rPr>
              <a:pPr/>
              <a:t>‹#›</a:t>
            </a:fld>
            <a:endParaRPr lang="en-US" dirty="0">
              <a:solidFill>
                <a:srgbClr val="2372B9"/>
              </a:solidFill>
            </a:endParaRPr>
          </a:p>
        </p:txBody>
      </p:sp>
      <p:sp>
        <p:nvSpPr>
          <p:cNvPr id="7" name="Content Placeholder 2"/>
          <p:cNvSpPr>
            <a:spLocks noGrp="1"/>
          </p:cNvSpPr>
          <p:nvPr>
            <p:ph idx="13"/>
          </p:nvPr>
        </p:nvSpPr>
        <p:spPr>
          <a:xfrm>
            <a:off x="4665663" y="1003300"/>
            <a:ext cx="4110037"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44243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itle and Text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32897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p:nvPicPr>
        <p:blipFill>
          <a:blip r:embed="rId2" cstate="print"/>
          <a:stretch>
            <a:fillRect/>
          </a:stretch>
        </p:blipFill>
        <p:spPr bwMode="auto">
          <a:xfrm>
            <a:off x="6962" y="0"/>
            <a:ext cx="9123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stretch>
            <a:fillRect/>
          </a:stretch>
        </p:blipFill>
        <p:spPr>
          <a:xfrm>
            <a:off x="6760815" y="6151419"/>
            <a:ext cx="2107096" cy="457200"/>
          </a:xfrm>
          <a:prstGeom prst="rect">
            <a:avLst/>
          </a:prstGeom>
        </p:spPr>
      </p:pic>
    </p:spTree>
    <p:extLst>
      <p:ext uri="{BB962C8B-B14F-4D97-AF65-F5344CB8AC3E}">
        <p14:creationId xmlns:p14="http://schemas.microsoft.com/office/powerpoint/2010/main" val="24700485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68271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165187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35252737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2_Image Title Slide">
    <p:bg bwMode="ltGray">
      <p:bgPr>
        <a:solidFill>
          <a:schemeClr val="bg1"/>
        </a:solidFill>
        <a:effectLst/>
      </p:bgPr>
    </p:bg>
    <p:spTree>
      <p:nvGrpSpPr>
        <p:cNvPr id="1" name=""/>
        <p:cNvGrpSpPr/>
        <p:nvPr/>
      </p:nvGrpSpPr>
      <p:grpSpPr>
        <a:xfrm>
          <a:off x="0" y="0"/>
          <a:ext cx="0" cy="0"/>
          <a:chOff x="0" y="0"/>
          <a:chExt cx="0" cy="0"/>
        </a:xfrm>
      </p:grpSpPr>
      <p:pic>
        <p:nvPicPr>
          <p:cNvPr id="6" name="Picture 5" descr="corner_image_lrg.jpg"/>
          <p:cNvPicPr>
            <a:picLocks noChangeAspect="1"/>
          </p:cNvPicPr>
          <p:nvPr/>
        </p:nvPicPr>
        <p:blipFill>
          <a:blip r:embed="rId2" cstate="print"/>
          <a:stretch>
            <a:fillRect/>
          </a:stretch>
        </p:blipFill>
        <p:spPr>
          <a:xfrm>
            <a:off x="1184459" y="1823756"/>
            <a:ext cx="7957706" cy="5065776"/>
          </a:xfrm>
          <a:prstGeom prst="rect">
            <a:avLst/>
          </a:prstGeom>
        </p:spPr>
      </p:pic>
      <p:pic>
        <p:nvPicPr>
          <p:cNvPr id="9" name="Picture 8"/>
          <p:cNvPicPr>
            <a:picLocks noChangeAspect="1"/>
          </p:cNvPicPr>
          <p:nvPr/>
        </p:nvPicPr>
        <p:blipFill>
          <a:blip r:embed="rId3" cstate="print"/>
          <a:stretch>
            <a:fillRect/>
          </a:stretch>
        </p:blipFill>
        <p:spPr>
          <a:xfrm>
            <a:off x="369533" y="319088"/>
            <a:ext cx="2107096" cy="457200"/>
          </a:xfrm>
          <a:prstGeom prst="rect">
            <a:avLst/>
          </a:prstGeom>
        </p:spPr>
      </p:pic>
      <p:sp>
        <p:nvSpPr>
          <p:cNvPr id="7"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8"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corner_image_lrg.jpg"/>
          <p:cNvPicPr>
            <a:picLocks noChangeAspect="1"/>
          </p:cNvPicPr>
          <p:nvPr userDrawn="1"/>
        </p:nvPicPr>
        <p:blipFill>
          <a:blip r:embed="rId2" cstate="print"/>
          <a:stretch>
            <a:fillRect/>
          </a:stretch>
        </p:blipFill>
        <p:spPr>
          <a:xfrm>
            <a:off x="1184459" y="1823756"/>
            <a:ext cx="7957706" cy="5065776"/>
          </a:xfrm>
          <a:prstGeom prst="rect">
            <a:avLst/>
          </a:prstGeom>
        </p:spPr>
      </p:pic>
      <p:sp>
        <p:nvSpPr>
          <p:cNvPr id="11" name="Title 1"/>
          <p:cNvSpPr>
            <a:spLocks noGrp="1"/>
          </p:cNvSpPr>
          <p:nvPr>
            <p:ph type="ctrTitle" hasCustomPrompt="1"/>
          </p:nvPr>
        </p:nvSpPr>
        <p:spPr>
          <a:xfrm>
            <a:off x="363538" y="1163763"/>
            <a:ext cx="4281487" cy="1470025"/>
          </a:xfrm>
        </p:spPr>
        <p:txBody>
          <a:bodyPr anchor="t" anchorCtr="0"/>
          <a:lstStyle>
            <a:lvl1pPr>
              <a:lnSpc>
                <a:spcPct val="90000"/>
              </a:lnSpc>
              <a:defRPr sz="3200">
                <a:solidFill>
                  <a:schemeClr val="tx1"/>
                </a:solidFill>
              </a:defRPr>
            </a:lvl1pPr>
          </a:lstStyle>
          <a:p>
            <a:r>
              <a:rPr lang="en-US" dirty="0"/>
              <a:t>Click to edit Master</a:t>
            </a:r>
            <a:br>
              <a:rPr lang="en-US" dirty="0"/>
            </a:br>
            <a:r>
              <a:rPr lang="en-US" dirty="0"/>
              <a:t>title style</a:t>
            </a:r>
          </a:p>
        </p:txBody>
      </p:sp>
      <p:sp>
        <p:nvSpPr>
          <p:cNvPr id="12" name="Subtitle 2"/>
          <p:cNvSpPr>
            <a:spLocks noGrp="1"/>
          </p:cNvSpPr>
          <p:nvPr>
            <p:ph type="subTitle" idx="1"/>
          </p:nvPr>
        </p:nvSpPr>
        <p:spPr>
          <a:xfrm>
            <a:off x="351663" y="2164279"/>
            <a:ext cx="2771547"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3" cstate="print"/>
          <a:stretch>
            <a:fillRect/>
          </a:stretch>
        </p:blipFill>
        <p:spPr>
          <a:xfrm>
            <a:off x="369533" y="319088"/>
            <a:ext cx="2107096" cy="457200"/>
          </a:xfrm>
          <a:prstGeom prst="rect">
            <a:avLst/>
          </a:prstGeom>
        </p:spPr>
      </p:pic>
    </p:spTree>
    <p:extLst>
      <p:ext uri="{BB962C8B-B14F-4D97-AF65-F5344CB8AC3E}">
        <p14:creationId xmlns:p14="http://schemas.microsoft.com/office/powerpoint/2010/main" val="41943605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363538" y="1003300"/>
            <a:ext cx="8412162"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737418" y="6624591"/>
            <a:ext cx="7100295" cy="213088"/>
          </a:xfrm>
          <a:prstGeom prst="rect">
            <a:avLst/>
          </a:prstGeom>
        </p:spPr>
        <p:txBody>
          <a:bodyPr/>
          <a:lstStyle/>
          <a:p>
            <a:r>
              <a:rPr lang="en-US">
                <a:solidFill>
                  <a:srgbClr val="595959"/>
                </a:solidFill>
              </a:rPr>
              <a:t>Confidential for internal Exelon use only</a:t>
            </a:r>
          </a:p>
        </p:txBody>
      </p:sp>
      <p:sp>
        <p:nvSpPr>
          <p:cNvPr id="6" name="Slide Number Placeholder 5"/>
          <p:cNvSpPr>
            <a:spLocks noGrp="1"/>
          </p:cNvSpPr>
          <p:nvPr>
            <p:ph type="sldNum" sz="quarter" idx="12"/>
          </p:nvPr>
        </p:nvSpPr>
        <p:spPr>
          <a:xfrm>
            <a:off x="363538" y="6624591"/>
            <a:ext cx="342433" cy="213088"/>
          </a:xfrm>
          <a:prstGeom prst="rect">
            <a:avLst/>
          </a:prstGeom>
        </p:spPr>
        <p:txBody>
          <a:bodyPr/>
          <a:lstStyle/>
          <a:p>
            <a:fld id="{2ED86176-D6A4-43D8-BE13-F18245AD9D39}"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94664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14949845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9" y="1003300"/>
            <a:ext cx="4117975"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737419" y="6624591"/>
            <a:ext cx="7100295" cy="213088"/>
          </a:xfrm>
          <a:prstGeom prst="rect">
            <a:avLst/>
          </a:prstGeom>
        </p:spPr>
        <p:txBody>
          <a:bodyPr lIns="82058" tIns="41029" rIns="82058" bIns="41029"/>
          <a:lstStyle/>
          <a:p>
            <a:r>
              <a:rPr lang="en-US">
                <a:solidFill>
                  <a:srgbClr val="2372B9"/>
                </a:solidFill>
              </a:rPr>
              <a:t>Confidential for internal Exelon use only</a:t>
            </a:r>
            <a:endParaRPr lang="en-US" dirty="0">
              <a:solidFill>
                <a:srgbClr val="2372B9"/>
              </a:solidFill>
            </a:endParaRPr>
          </a:p>
        </p:txBody>
      </p:sp>
      <p:sp>
        <p:nvSpPr>
          <p:cNvPr id="6" name="Slide Number Placeholder 5"/>
          <p:cNvSpPr>
            <a:spLocks noGrp="1"/>
          </p:cNvSpPr>
          <p:nvPr>
            <p:ph type="sldNum" sz="quarter" idx="12"/>
          </p:nvPr>
        </p:nvSpPr>
        <p:spPr>
          <a:xfrm>
            <a:off x="363539" y="6624591"/>
            <a:ext cx="342433" cy="213088"/>
          </a:xfrm>
          <a:prstGeom prst="rect">
            <a:avLst/>
          </a:prstGeom>
        </p:spPr>
        <p:txBody>
          <a:bodyPr lIns="82058" tIns="41029" rIns="82058" bIns="41029"/>
          <a:lstStyle/>
          <a:p>
            <a:fld id="{2ED86176-D6A4-43D8-BE13-F18245AD9D39}" type="slidenum">
              <a:rPr lang="en-US" smtClean="0">
                <a:solidFill>
                  <a:srgbClr val="2372B9"/>
                </a:solidFill>
              </a:rPr>
              <a:pPr/>
              <a:t>‹#›</a:t>
            </a:fld>
            <a:endParaRPr lang="en-US" dirty="0">
              <a:solidFill>
                <a:srgbClr val="2372B9"/>
              </a:solidFill>
            </a:endParaRPr>
          </a:p>
        </p:txBody>
      </p:sp>
      <p:sp>
        <p:nvSpPr>
          <p:cNvPr id="7" name="Content Placeholder 2"/>
          <p:cNvSpPr>
            <a:spLocks noGrp="1"/>
          </p:cNvSpPr>
          <p:nvPr>
            <p:ph idx="13"/>
          </p:nvPr>
        </p:nvSpPr>
        <p:spPr>
          <a:xfrm>
            <a:off x="4665663" y="1003300"/>
            <a:ext cx="4110037"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2842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p:nvPicPr>
        <p:blipFill>
          <a:blip r:embed="rId2" cstate="print"/>
          <a:stretch>
            <a:fillRect/>
          </a:stretch>
        </p:blipFill>
        <p:spPr bwMode="auto">
          <a:xfrm>
            <a:off x="6962" y="0"/>
            <a:ext cx="9123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stretch>
            <a:fillRect/>
          </a:stretch>
        </p:blipFill>
        <p:spPr>
          <a:xfrm>
            <a:off x="6760815" y="6151419"/>
            <a:ext cx="2107096" cy="457200"/>
          </a:xfrm>
          <a:prstGeom prst="rect">
            <a:avLst/>
          </a:prstGeom>
        </p:spPr>
      </p:pic>
    </p:spTree>
    <p:extLst>
      <p:ext uri="{BB962C8B-B14F-4D97-AF65-F5344CB8AC3E}">
        <p14:creationId xmlns:p14="http://schemas.microsoft.com/office/powerpoint/2010/main" val="38756591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66018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41183513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16812006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2_Image Title Slide">
    <p:bg bwMode="ltGray">
      <p:bgPr>
        <a:solidFill>
          <a:schemeClr val="bg1"/>
        </a:solidFill>
        <a:effectLst/>
      </p:bgPr>
    </p:bg>
    <p:spTree>
      <p:nvGrpSpPr>
        <p:cNvPr id="1" name=""/>
        <p:cNvGrpSpPr/>
        <p:nvPr/>
      </p:nvGrpSpPr>
      <p:grpSpPr>
        <a:xfrm>
          <a:off x="0" y="0"/>
          <a:ext cx="0" cy="0"/>
          <a:chOff x="0" y="0"/>
          <a:chExt cx="0" cy="0"/>
        </a:xfrm>
      </p:grpSpPr>
      <p:pic>
        <p:nvPicPr>
          <p:cNvPr id="6" name="Picture 5" descr="corner_image_lrg.jpg"/>
          <p:cNvPicPr>
            <a:picLocks noChangeAspect="1"/>
          </p:cNvPicPr>
          <p:nvPr/>
        </p:nvPicPr>
        <p:blipFill>
          <a:blip r:embed="rId2" cstate="print"/>
          <a:stretch>
            <a:fillRect/>
          </a:stretch>
        </p:blipFill>
        <p:spPr>
          <a:xfrm>
            <a:off x="1184459" y="1823756"/>
            <a:ext cx="7957706" cy="5065776"/>
          </a:xfrm>
          <a:prstGeom prst="rect">
            <a:avLst/>
          </a:prstGeom>
        </p:spPr>
      </p:pic>
      <p:pic>
        <p:nvPicPr>
          <p:cNvPr id="9" name="Picture 8"/>
          <p:cNvPicPr>
            <a:picLocks noChangeAspect="1"/>
          </p:cNvPicPr>
          <p:nvPr/>
        </p:nvPicPr>
        <p:blipFill>
          <a:blip r:embed="rId3" cstate="print"/>
          <a:stretch>
            <a:fillRect/>
          </a:stretch>
        </p:blipFill>
        <p:spPr>
          <a:xfrm>
            <a:off x="369533" y="319088"/>
            <a:ext cx="2107096" cy="457200"/>
          </a:xfrm>
          <a:prstGeom prst="rect">
            <a:avLst/>
          </a:prstGeom>
        </p:spPr>
      </p:pic>
      <p:sp>
        <p:nvSpPr>
          <p:cNvPr id="7"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8"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corner_image_lrg.jpg"/>
          <p:cNvPicPr>
            <a:picLocks noChangeAspect="1"/>
          </p:cNvPicPr>
          <p:nvPr userDrawn="1"/>
        </p:nvPicPr>
        <p:blipFill>
          <a:blip r:embed="rId2" cstate="print"/>
          <a:stretch>
            <a:fillRect/>
          </a:stretch>
        </p:blipFill>
        <p:spPr>
          <a:xfrm>
            <a:off x="1184459" y="1823756"/>
            <a:ext cx="7957706" cy="5065776"/>
          </a:xfrm>
          <a:prstGeom prst="rect">
            <a:avLst/>
          </a:prstGeom>
        </p:spPr>
      </p:pic>
      <p:sp>
        <p:nvSpPr>
          <p:cNvPr id="11" name="Title 1"/>
          <p:cNvSpPr>
            <a:spLocks noGrp="1"/>
          </p:cNvSpPr>
          <p:nvPr>
            <p:ph type="ctrTitle" hasCustomPrompt="1"/>
          </p:nvPr>
        </p:nvSpPr>
        <p:spPr>
          <a:xfrm>
            <a:off x="363538" y="1163763"/>
            <a:ext cx="4281487" cy="1470025"/>
          </a:xfrm>
        </p:spPr>
        <p:txBody>
          <a:bodyPr anchor="t" anchorCtr="0"/>
          <a:lstStyle>
            <a:lvl1pPr>
              <a:lnSpc>
                <a:spcPct val="90000"/>
              </a:lnSpc>
              <a:defRPr sz="3200">
                <a:solidFill>
                  <a:schemeClr val="tx1"/>
                </a:solidFill>
              </a:defRPr>
            </a:lvl1pPr>
          </a:lstStyle>
          <a:p>
            <a:r>
              <a:rPr lang="en-US" dirty="0"/>
              <a:t>Click to edit Master</a:t>
            </a:r>
            <a:br>
              <a:rPr lang="en-US" dirty="0"/>
            </a:br>
            <a:r>
              <a:rPr lang="en-US" dirty="0"/>
              <a:t>title style</a:t>
            </a:r>
          </a:p>
        </p:txBody>
      </p:sp>
      <p:sp>
        <p:nvSpPr>
          <p:cNvPr id="12" name="Subtitle 2"/>
          <p:cNvSpPr>
            <a:spLocks noGrp="1"/>
          </p:cNvSpPr>
          <p:nvPr>
            <p:ph type="subTitle" idx="1"/>
          </p:nvPr>
        </p:nvSpPr>
        <p:spPr>
          <a:xfrm>
            <a:off x="351663" y="2164279"/>
            <a:ext cx="2771547"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3" cstate="print"/>
          <a:stretch>
            <a:fillRect/>
          </a:stretch>
        </p:blipFill>
        <p:spPr>
          <a:xfrm>
            <a:off x="369533" y="319088"/>
            <a:ext cx="2107096" cy="457200"/>
          </a:xfrm>
          <a:prstGeom prst="rect">
            <a:avLst/>
          </a:prstGeom>
        </p:spPr>
      </p:pic>
    </p:spTree>
    <p:extLst>
      <p:ext uri="{BB962C8B-B14F-4D97-AF65-F5344CB8AC3E}">
        <p14:creationId xmlns:p14="http://schemas.microsoft.com/office/powerpoint/2010/main" val="40611800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9" y="1003300"/>
            <a:ext cx="4117975"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737419" y="6624591"/>
            <a:ext cx="7100295" cy="213088"/>
          </a:xfrm>
          <a:prstGeom prst="rect">
            <a:avLst/>
          </a:prstGeom>
        </p:spPr>
        <p:txBody>
          <a:bodyPr lIns="82058" tIns="41029" rIns="82058" bIns="41029"/>
          <a:lstStyle/>
          <a:p>
            <a:r>
              <a:rPr lang="en-US">
                <a:solidFill>
                  <a:srgbClr val="2372B9"/>
                </a:solidFill>
              </a:rPr>
              <a:t>Confidential for internal Exelon use only</a:t>
            </a:r>
            <a:endParaRPr lang="en-US" dirty="0">
              <a:solidFill>
                <a:srgbClr val="2372B9"/>
              </a:solidFill>
            </a:endParaRPr>
          </a:p>
        </p:txBody>
      </p:sp>
      <p:sp>
        <p:nvSpPr>
          <p:cNvPr id="6" name="Slide Number Placeholder 5"/>
          <p:cNvSpPr>
            <a:spLocks noGrp="1"/>
          </p:cNvSpPr>
          <p:nvPr>
            <p:ph type="sldNum" sz="quarter" idx="12"/>
          </p:nvPr>
        </p:nvSpPr>
        <p:spPr>
          <a:xfrm>
            <a:off x="363539" y="6624591"/>
            <a:ext cx="342433" cy="213088"/>
          </a:xfrm>
          <a:prstGeom prst="rect">
            <a:avLst/>
          </a:prstGeom>
        </p:spPr>
        <p:txBody>
          <a:bodyPr lIns="82058" tIns="41029" rIns="82058" bIns="41029"/>
          <a:lstStyle/>
          <a:p>
            <a:fld id="{2ED86176-D6A4-43D8-BE13-F18245AD9D39}" type="slidenum">
              <a:rPr lang="en-US" smtClean="0">
                <a:solidFill>
                  <a:srgbClr val="2372B9"/>
                </a:solidFill>
              </a:rPr>
              <a:pPr/>
              <a:t>‹#›</a:t>
            </a:fld>
            <a:endParaRPr lang="en-US" dirty="0">
              <a:solidFill>
                <a:srgbClr val="2372B9"/>
              </a:solidFill>
            </a:endParaRPr>
          </a:p>
        </p:txBody>
      </p:sp>
      <p:sp>
        <p:nvSpPr>
          <p:cNvPr id="7" name="Content Placeholder 2"/>
          <p:cNvSpPr>
            <a:spLocks noGrp="1"/>
          </p:cNvSpPr>
          <p:nvPr>
            <p:ph idx="13"/>
          </p:nvPr>
        </p:nvSpPr>
        <p:spPr>
          <a:xfrm>
            <a:off x="4665663" y="1003300"/>
            <a:ext cx="4110037"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45929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itle and Text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48543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p:nvPicPr>
        <p:blipFill>
          <a:blip r:embed="rId2" cstate="print"/>
          <a:stretch>
            <a:fillRect/>
          </a:stretch>
        </p:blipFill>
        <p:spPr bwMode="auto">
          <a:xfrm>
            <a:off x="6962" y="0"/>
            <a:ext cx="9123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stretch>
            <a:fillRect/>
          </a:stretch>
        </p:blipFill>
        <p:spPr>
          <a:xfrm>
            <a:off x="6760815" y="6151419"/>
            <a:ext cx="2107096" cy="457200"/>
          </a:xfrm>
          <a:prstGeom prst="rect">
            <a:avLst/>
          </a:prstGeom>
        </p:spPr>
      </p:pic>
    </p:spTree>
    <p:extLst>
      <p:ext uri="{BB962C8B-B14F-4D97-AF65-F5344CB8AC3E}">
        <p14:creationId xmlns:p14="http://schemas.microsoft.com/office/powerpoint/2010/main" val="36828293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2569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32253926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13597103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34876480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2_Image Title Slide">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8"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Cover 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81370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2438" y="233363"/>
            <a:ext cx="6477000" cy="762000"/>
          </a:xfrm>
        </p:spPr>
        <p:txBody>
          <a:bodyPr/>
          <a:lstStyle/>
          <a:p>
            <a:r>
              <a:rPr lang="en-US"/>
              <a:t>Click to edit Master title style</a:t>
            </a:r>
          </a:p>
        </p:txBody>
      </p:sp>
      <p:sp>
        <p:nvSpPr>
          <p:cNvPr id="3" name="Table Placeholder 2"/>
          <p:cNvSpPr>
            <a:spLocks noGrp="1"/>
          </p:cNvSpPr>
          <p:nvPr>
            <p:ph type="tbl" idx="1"/>
          </p:nvPr>
        </p:nvSpPr>
        <p:spPr>
          <a:xfrm>
            <a:off x="228600" y="1295400"/>
            <a:ext cx="8686800" cy="4876800"/>
          </a:xfrm>
        </p:spPr>
        <p:txBody>
          <a:bodyPr/>
          <a:lstStyle/>
          <a:p>
            <a:pPr lvl="0"/>
            <a:endParaRPr lang="en-US" noProof="0"/>
          </a:p>
        </p:txBody>
      </p:sp>
    </p:spTree>
    <p:extLst>
      <p:ext uri="{BB962C8B-B14F-4D97-AF65-F5344CB8AC3E}">
        <p14:creationId xmlns:p14="http://schemas.microsoft.com/office/powerpoint/2010/main" val="5030035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itle and Text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61619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53250" y="6126113"/>
            <a:ext cx="21907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0825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nd Text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62523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53364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41717541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1663900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07492" name="think-cell Slide" r:id="rId4" imgW="429" imgH="429" progId="TCLayout.ActiveDocument.1">
                  <p:embed/>
                </p:oleObj>
              </mc:Choice>
              <mc:Fallback>
                <p:oleObj name="think-cell Slide" r:id="rId4" imgW="429" imgH="429"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descr="BGE Brandmark RGB_original.png"/>
          <p:cNvPicPr>
            <a:picLocks noChangeAspect="1"/>
          </p:cNvPicPr>
          <p:nvPr/>
        </p:nvPicPr>
        <p:blipFill>
          <a:blip r:embed="rId6" cstate="print"/>
          <a:srcRect l="13810" t="23582" r="13810" b="23936"/>
          <a:stretch>
            <a:fillRect/>
          </a:stretch>
        </p:blipFill>
        <p:spPr>
          <a:xfrm>
            <a:off x="7789882" y="6167336"/>
            <a:ext cx="1072015" cy="435874"/>
          </a:xfrm>
          <a:prstGeom prst="rect">
            <a:avLst/>
          </a:prstGeom>
        </p:spPr>
      </p:pic>
      <p:pic>
        <p:nvPicPr>
          <p:cNvPr id="5" name="Picture 4" descr="BGE Brandmark RGB Short Rule[1].JPG"/>
          <p:cNvPicPr>
            <a:picLocks noChangeAspect="1"/>
          </p:cNvPicPr>
          <p:nvPr/>
        </p:nvPicPr>
        <p:blipFill>
          <a:blip r:embed="rId7" cstate="print"/>
          <a:srcRect t="11712" b="9909"/>
          <a:stretch>
            <a:fillRect/>
          </a:stretch>
        </p:blipFill>
        <p:spPr>
          <a:xfrm>
            <a:off x="6524630" y="5957888"/>
            <a:ext cx="2514000" cy="897010"/>
          </a:xfrm>
          <a:prstGeom prst="rect">
            <a:avLst/>
          </a:prstGeom>
        </p:spPr>
      </p:pic>
    </p:spTree>
    <p:extLst>
      <p:ext uri="{BB962C8B-B14F-4D97-AF65-F5344CB8AC3E}">
        <p14:creationId xmlns:p14="http://schemas.microsoft.com/office/powerpoint/2010/main" val="41188921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200"/>
            </a:lvl1pPr>
            <a:lvl2pPr>
              <a:defRPr sz="2000"/>
            </a:lvl2pPr>
            <a:lvl3pPr>
              <a:defRPr sz="1800"/>
            </a:lvl3pPr>
            <a:lvl4pPr>
              <a:defRPr sz="1600"/>
            </a:lvl4pPr>
            <a:lvl5pPr>
              <a:buClr>
                <a:schemeClr val="tx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9646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027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2545717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3678576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3108961" y="6377940"/>
            <a:ext cx="2926079" cy="244411"/>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44411"/>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6/20/18</a:t>
            </a:fld>
            <a:endParaRPr lang="en-US"/>
          </a:p>
        </p:txBody>
      </p:sp>
      <p:sp>
        <p:nvSpPr>
          <p:cNvPr id="6" name="Holder 6"/>
          <p:cNvSpPr>
            <a:spLocks noGrp="1"/>
          </p:cNvSpPr>
          <p:nvPr>
            <p:ph type="sldNum" sz="quarter" idx="7"/>
          </p:nvPr>
        </p:nvSpPr>
        <p:spPr>
          <a:xfrm>
            <a:off x="6583680" y="6377940"/>
            <a:ext cx="2103120" cy="244411"/>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50818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126" descr="PECOsr_wRule_color_RGB_873"/>
          <p:cNvPicPr>
            <a:picLocks noChangeArrowheads="1"/>
          </p:cNvPicPr>
          <p:nvPr/>
        </p:nvPicPr>
        <p:blipFill>
          <a:blip r:embed="rId2" cstate="print"/>
          <a:srcRect/>
          <a:stretch>
            <a:fillRect/>
          </a:stretch>
        </p:blipFill>
        <p:spPr bwMode="auto">
          <a:xfrm>
            <a:off x="6757416" y="6153912"/>
            <a:ext cx="2121407" cy="581915"/>
          </a:xfrm>
          <a:prstGeom prst="rect">
            <a:avLst/>
          </a:prstGeom>
          <a:noFill/>
          <a:ln w="9525">
            <a:noFill/>
            <a:miter lim="800000"/>
            <a:headEnd/>
            <a:tailEnd/>
          </a:ln>
        </p:spPr>
      </p:pic>
    </p:spTree>
    <p:extLst>
      <p:ext uri="{BB962C8B-B14F-4D97-AF65-F5344CB8AC3E}">
        <p14:creationId xmlns:p14="http://schemas.microsoft.com/office/powerpoint/2010/main" val="904141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7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Text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8743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1126809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166492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53250" y="6126113"/>
            <a:ext cx="21907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8493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Text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3371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7374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1668190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1338487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userDrawn="1"/>
        </p:nvPicPr>
        <p:blipFill>
          <a:blip r:embed="rId2" cstate="print"/>
          <a:stretch>
            <a:fillRect/>
          </a:stretch>
        </p:blipFill>
        <p:spPr bwMode="auto">
          <a:xfrm>
            <a:off x="6962" y="0"/>
            <a:ext cx="9123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stretch>
            <a:fillRect/>
          </a:stretch>
        </p:blipFill>
        <p:spPr>
          <a:xfrm>
            <a:off x="6760815" y="6151419"/>
            <a:ext cx="2107096" cy="457200"/>
          </a:xfrm>
          <a:prstGeom prst="rect">
            <a:avLst/>
          </a:prstGeom>
        </p:spPr>
      </p:pic>
    </p:spTree>
    <p:extLst>
      <p:ext uri="{BB962C8B-B14F-4D97-AF65-F5344CB8AC3E}">
        <p14:creationId xmlns:p14="http://schemas.microsoft.com/office/powerpoint/2010/main" val="1745802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2_Image Title Slide">
    <p:bg bwMode="ltGray">
      <p:bgPr>
        <a:solidFill>
          <a:schemeClr val="bg1"/>
        </a:solidFill>
        <a:effectLst/>
      </p:bgPr>
    </p:bg>
    <p:spTree>
      <p:nvGrpSpPr>
        <p:cNvPr id="1" name=""/>
        <p:cNvGrpSpPr/>
        <p:nvPr/>
      </p:nvGrpSpPr>
      <p:grpSpPr>
        <a:xfrm>
          <a:off x="0" y="0"/>
          <a:ext cx="0" cy="0"/>
          <a:chOff x="0" y="0"/>
          <a:chExt cx="0" cy="0"/>
        </a:xfrm>
      </p:grpSpPr>
      <p:pic>
        <p:nvPicPr>
          <p:cNvPr id="6" name="Picture 5" descr="corner_image_lrg.jpg"/>
          <p:cNvPicPr>
            <a:picLocks noChangeAspect="1"/>
          </p:cNvPicPr>
          <p:nvPr userDrawn="1"/>
        </p:nvPicPr>
        <p:blipFill>
          <a:blip r:embed="rId2" cstate="print"/>
          <a:stretch>
            <a:fillRect/>
          </a:stretch>
        </p:blipFill>
        <p:spPr>
          <a:xfrm>
            <a:off x="1184459" y="1823756"/>
            <a:ext cx="7957706" cy="5065776"/>
          </a:xfrm>
          <a:prstGeom prst="rect">
            <a:avLst/>
          </a:prstGeom>
        </p:spPr>
      </p:pic>
      <p:sp>
        <p:nvSpPr>
          <p:cNvPr id="2" name="Title 1"/>
          <p:cNvSpPr>
            <a:spLocks noGrp="1"/>
          </p:cNvSpPr>
          <p:nvPr userDrawn="1">
            <p:ph type="ctrTitle" hasCustomPrompt="1"/>
          </p:nvPr>
        </p:nvSpPr>
        <p:spPr>
          <a:xfrm>
            <a:off x="363538" y="1163763"/>
            <a:ext cx="4281487" cy="1470025"/>
          </a:xfrm>
        </p:spPr>
        <p:txBody>
          <a:bodyPr anchor="t" anchorCtr="0"/>
          <a:lstStyle>
            <a:lvl1pPr>
              <a:lnSpc>
                <a:spcPct val="90000"/>
              </a:lnSpc>
              <a:defRPr sz="32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userDrawn="1">
            <p:ph type="subTitle" idx="1"/>
          </p:nvPr>
        </p:nvSpPr>
        <p:spPr>
          <a:xfrm>
            <a:off x="351663" y="2164279"/>
            <a:ext cx="2771547"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3" cstate="print"/>
          <a:stretch>
            <a:fillRect/>
          </a:stretch>
        </p:blipFill>
        <p:spPr>
          <a:xfrm>
            <a:off x="369533" y="319088"/>
            <a:ext cx="2107096" cy="457200"/>
          </a:xfrm>
          <a:prstGeom prst="rect">
            <a:avLst/>
          </a:prstGeom>
        </p:spPr>
      </p:pic>
    </p:spTree>
    <p:extLst>
      <p:ext uri="{BB962C8B-B14F-4D97-AF65-F5344CB8AC3E}">
        <p14:creationId xmlns:p14="http://schemas.microsoft.com/office/powerpoint/2010/main" val="1427955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4" name="Rectangle 3"/>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p:nvPr>
        </p:nvSpPr>
        <p:spPr>
          <a:xfrm>
            <a:off x="363538" y="1211263"/>
            <a:ext cx="8412162" cy="498784"/>
          </a:xfrm>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61963" indent="-231775">
              <a:defRPr sz="2000"/>
            </a:lvl3pPr>
            <a:lvl4pPr marL="625475" indent="-171450">
              <a:defRPr/>
            </a:lvl4pPr>
            <a:lvl5pPr marL="739775" indent="-1143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srgbClr val="2372B9"/>
                </a:solidFill>
              </a:rPr>
              <a:t>Presentation Title</a:t>
            </a: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428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8" name="Rectangle 7"/>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p:nvPr>
        </p:nvSpPr>
        <p:spPr>
          <a:xfrm>
            <a:off x="363538" y="0"/>
            <a:ext cx="8412162" cy="728663"/>
          </a:xfrm>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363538" y="1003300"/>
            <a:ext cx="8412162" cy="5399088"/>
          </a:xfrm>
        </p:spPr>
        <p:txBody>
          <a:bodyPr/>
          <a:lstStyle>
            <a:lvl1pPr marL="1033463" indent="-1033463">
              <a:spcBef>
                <a:spcPts val="600"/>
              </a:spcBef>
              <a:tabLst>
                <a:tab pos="796925" algn="r"/>
                <a:tab pos="1033463" algn="l"/>
              </a:tabLst>
              <a:defRPr sz="1600"/>
            </a:lvl1pPr>
            <a:lvl2pPr marL="1258888" indent="-225425">
              <a:defRPr sz="1600"/>
            </a:lvl2pPr>
            <a:lvl3pPr marL="1423988" indent="-171450">
              <a:defRPr sz="1600"/>
            </a:lvl3pPr>
            <a:lvl4pPr marL="1606550" indent="-171450">
              <a:defRPr sz="1600"/>
            </a:lvl4pPr>
            <a:lvl5pPr marL="1709738" indent="-1143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srgbClr val="2372B9"/>
                </a:solidFill>
              </a:rPr>
              <a:t>Presentation Title</a:t>
            </a: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4191078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Rectangle 7"/>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57200" indent="-227013">
              <a:defRPr sz="2400"/>
            </a:lvl3pPr>
            <a:lvl4pPr marL="690563" indent="-231775">
              <a:defRPr sz="2400"/>
            </a:lvl4pPr>
            <a:lvl5pPr marL="914400" indent="-233363">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srgbClr val="2372B9"/>
                </a:solidFill>
              </a:rPr>
              <a:t>Presentation Title</a:t>
            </a: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7941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363538" y="1003300"/>
            <a:ext cx="8412162"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srgbClr val="2372B9"/>
                </a:solidFill>
              </a:rPr>
              <a:t>Presentation Title</a:t>
            </a: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908922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1003300"/>
            <a:ext cx="4117975"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srgbClr val="2372B9"/>
                </a:solidFill>
              </a:rPr>
              <a:t>Presentation Title</a:t>
            </a: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7" name="Content Placeholder 2"/>
          <p:cNvSpPr>
            <a:spLocks noGrp="1"/>
          </p:cNvSpPr>
          <p:nvPr>
            <p:ph idx="13"/>
          </p:nvPr>
        </p:nvSpPr>
        <p:spPr>
          <a:xfrm>
            <a:off x="4665662" y="1003300"/>
            <a:ext cx="4110037"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0142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 Quadra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860913"/>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srgbClr val="2372B9"/>
                </a:solidFill>
              </a:rPr>
              <a:t>Presentation Title</a:t>
            </a: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7" name="Content Placeholder 2"/>
          <p:cNvSpPr>
            <a:spLocks noGrp="1"/>
          </p:cNvSpPr>
          <p:nvPr>
            <p:ph idx="13"/>
          </p:nvPr>
        </p:nvSpPr>
        <p:spPr>
          <a:xfrm>
            <a:off x="4665662" y="860913"/>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4665663" y="1201446"/>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1476" y="1201446"/>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p:nvPr>
        </p:nvSpPr>
        <p:spPr>
          <a:xfrm>
            <a:off x="363538" y="3365574"/>
            <a:ext cx="4117975"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5"/>
          </p:nvPr>
        </p:nvSpPr>
        <p:spPr>
          <a:xfrm>
            <a:off x="4665662" y="3365574"/>
            <a:ext cx="4110037"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a:xfrm>
            <a:off x="4665663"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71476" y="3706107"/>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2770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solidFill>
                  <a:srgbClr val="2372B9"/>
                </a:solidFill>
              </a:rPr>
              <a:t>Presentation Title</a:t>
            </a:r>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Tree>
    <p:extLst>
      <p:ext uri="{BB962C8B-B14F-4D97-AF65-F5344CB8AC3E}">
        <p14:creationId xmlns:p14="http://schemas.microsoft.com/office/powerpoint/2010/main" val="767368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sp>
        <p:nvSpPr>
          <p:cNvPr id="14" name="Text Placeholder 5"/>
          <p:cNvSpPr>
            <a:spLocks noGrp="1"/>
          </p:cNvSpPr>
          <p:nvPr>
            <p:ph type="body" sz="quarter" idx="17"/>
          </p:nvPr>
        </p:nvSpPr>
        <p:spPr>
          <a:xfrm>
            <a:off x="6587424"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5"/>
          <p:cNvSpPr>
            <a:spLocks noGrp="1"/>
          </p:cNvSpPr>
          <p:nvPr>
            <p:ph type="body" sz="quarter" idx="16"/>
          </p:nvPr>
        </p:nvSpPr>
        <p:spPr>
          <a:xfrm>
            <a:off x="4964111"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5"/>
          <p:cNvSpPr>
            <a:spLocks noGrp="1"/>
          </p:cNvSpPr>
          <p:nvPr>
            <p:ph type="body" sz="quarter" idx="15"/>
          </p:nvPr>
        </p:nvSpPr>
        <p:spPr>
          <a:xfrm>
            <a:off x="3340797"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5"/>
          <p:cNvSpPr>
            <a:spLocks noGrp="1"/>
          </p:cNvSpPr>
          <p:nvPr>
            <p:ph type="body" sz="quarter" idx="14"/>
          </p:nvPr>
        </p:nvSpPr>
        <p:spPr>
          <a:xfrm>
            <a:off x="1717483" y="817866"/>
            <a:ext cx="2188276"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solidFill>
                  <a:srgbClr val="2372B9"/>
                </a:solidFill>
              </a:rPr>
              <a:t>Presentation Title</a:t>
            </a:r>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6" name="Text Placeholder 5"/>
          <p:cNvSpPr>
            <a:spLocks noGrp="1"/>
          </p:cNvSpPr>
          <p:nvPr>
            <p:ph type="body" sz="quarter" idx="13"/>
          </p:nvPr>
        </p:nvSpPr>
        <p:spPr>
          <a:xfrm>
            <a:off x="363538" y="817866"/>
            <a:ext cx="1890563" cy="840489"/>
          </a:xfrm>
          <a:prstGeom prst="homePlate">
            <a:avLst>
              <a:gd name="adj" fmla="val 31025"/>
            </a:avLst>
          </a:prstGeom>
          <a:solidFill>
            <a:srgbClr val="2372B9"/>
          </a:solidFill>
          <a:ln w="19050">
            <a:solidFill>
              <a:schemeClr val="bg1"/>
            </a:solidFill>
          </a:ln>
        </p:spPr>
        <p:txBody>
          <a:bodyPr lIns="91440" tIns="91440" rIns="91440" bIns="91440" anchor="ctr" anchorCtr="0"/>
          <a:lstStyle>
            <a:lvl1pPr>
              <a:defRPr sz="1600">
                <a:solidFill>
                  <a:schemeClr val="bg1"/>
                </a:solidFill>
                <a:latin typeface="+mj-lt"/>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8"/>
          </p:nvPr>
        </p:nvSpPr>
        <p:spPr>
          <a:xfrm>
            <a:off x="363538"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5"/>
          <p:cNvSpPr>
            <a:spLocks noGrp="1"/>
          </p:cNvSpPr>
          <p:nvPr>
            <p:ph type="body" sz="quarter" idx="19"/>
          </p:nvPr>
        </p:nvSpPr>
        <p:spPr>
          <a:xfrm>
            <a:off x="2033985"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p:cNvSpPr>
            <a:spLocks noGrp="1"/>
          </p:cNvSpPr>
          <p:nvPr>
            <p:ph type="body" sz="quarter" idx="20"/>
          </p:nvPr>
        </p:nvSpPr>
        <p:spPr>
          <a:xfrm>
            <a:off x="3704432"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5"/>
          <p:cNvSpPr>
            <a:spLocks noGrp="1"/>
          </p:cNvSpPr>
          <p:nvPr>
            <p:ph type="body" sz="quarter" idx="21"/>
          </p:nvPr>
        </p:nvSpPr>
        <p:spPr>
          <a:xfrm>
            <a:off x="5374879"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5"/>
          <p:cNvSpPr>
            <a:spLocks noGrp="1"/>
          </p:cNvSpPr>
          <p:nvPr>
            <p:ph type="body" sz="quarter" idx="22"/>
          </p:nvPr>
        </p:nvSpPr>
        <p:spPr>
          <a:xfrm>
            <a:off x="7045325" y="1780162"/>
            <a:ext cx="1567047"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2632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7" name="Rectangle 6"/>
          <p:cNvSpPr/>
          <p:nvPr userDrawn="1"/>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3" name="Footer Placeholder 2"/>
          <p:cNvSpPr>
            <a:spLocks noGrp="1"/>
          </p:cNvSpPr>
          <p:nvPr>
            <p:ph type="ftr" sz="quarter" idx="11"/>
          </p:nvPr>
        </p:nvSpPr>
        <p:spPr/>
        <p:txBody>
          <a:bodyPr/>
          <a:lstStyle/>
          <a:p>
            <a:r>
              <a:rPr lang="en-US">
                <a:solidFill>
                  <a:srgbClr val="2372B9"/>
                </a:solidFill>
              </a:rPr>
              <a:t>Presentation Title</a:t>
            </a:r>
          </a:p>
        </p:txBody>
      </p:sp>
      <p:sp>
        <p:nvSpPr>
          <p:cNvPr id="4" name="Slide Number Placeholder 3"/>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a:solidFill>
                <a:srgbClr val="2372B9"/>
              </a:solidFill>
            </a:endParaRPr>
          </a:p>
        </p:txBody>
      </p:sp>
      <p:sp>
        <p:nvSpPr>
          <p:cNvPr id="8" name="Picture Placeholder 7"/>
          <p:cNvSpPr>
            <a:spLocks noGrp="1"/>
          </p:cNvSpPr>
          <p:nvPr>
            <p:ph type="pic" sz="quarter" idx="13"/>
          </p:nvPr>
        </p:nvSpPr>
        <p:spPr>
          <a:xfrm>
            <a:off x="1" y="0"/>
            <a:ext cx="9144000" cy="6402388"/>
          </a:xfrm>
        </p:spPr>
        <p:txBody>
          <a:bodyPr/>
          <a:lstStyle/>
          <a:p>
            <a:r>
              <a:rPr lang="en-US"/>
              <a:t>Click icon to add picture</a:t>
            </a:r>
          </a:p>
        </p:txBody>
      </p:sp>
    </p:spTree>
    <p:extLst>
      <p:ext uri="{BB962C8B-B14F-4D97-AF65-F5344CB8AC3E}">
        <p14:creationId xmlns:p14="http://schemas.microsoft.com/office/powerpoint/2010/main" val="1397072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Graph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8" y="806450"/>
            <a:ext cx="8412162" cy="4669064"/>
          </a:xfrm>
        </p:spPr>
        <p:txBody>
          <a:bodyPr/>
          <a:lstStyle>
            <a:lvl1pPr>
              <a:defRPr sz="1600">
                <a:solidFill>
                  <a:schemeClr val="accent3"/>
                </a:solidFill>
              </a:defRPr>
            </a:lvl1pPr>
            <a:lvl2pPr marL="119063" indent="-119063">
              <a:spcBef>
                <a:spcPts val="0"/>
              </a:spcBef>
              <a:buFont typeface="Arial" pitchFamily="34" charset="0"/>
              <a:buChar cha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737418" y="6624591"/>
            <a:ext cx="7100295" cy="213088"/>
          </a:xfrm>
          <a:prstGeom prst="rect">
            <a:avLst/>
          </a:prstGeom>
        </p:spPr>
        <p:txBody>
          <a:bodyPr/>
          <a:lstStyle/>
          <a:p>
            <a:pPr>
              <a:defRPr/>
            </a:pPr>
            <a:r>
              <a:rPr lang="en-US">
                <a:solidFill>
                  <a:srgbClr val="595959"/>
                </a:solidFill>
              </a:rPr>
              <a:t>Presentation Title</a:t>
            </a:r>
            <a:endParaRPr lang="en-US" dirty="0">
              <a:solidFill>
                <a:srgbClr val="595959"/>
              </a:solidFill>
            </a:endParaRPr>
          </a:p>
        </p:txBody>
      </p:sp>
      <p:sp>
        <p:nvSpPr>
          <p:cNvPr id="6" name="Slide Number Placeholder 5"/>
          <p:cNvSpPr>
            <a:spLocks noGrp="1"/>
          </p:cNvSpPr>
          <p:nvPr>
            <p:ph type="sldNum" sz="quarter" idx="12"/>
          </p:nvPr>
        </p:nvSpPr>
        <p:spPr>
          <a:xfrm>
            <a:off x="363538" y="6624591"/>
            <a:ext cx="342433" cy="213088"/>
          </a:xfrm>
          <a:prstGeom prst="rect">
            <a:avLst/>
          </a:prstGeom>
        </p:spPr>
        <p:txBody>
          <a:bodyPr/>
          <a:lstStyle>
            <a:lvl1pPr algn="ctr">
              <a:defRPr/>
            </a:lvl1pPr>
          </a:lstStyle>
          <a:p>
            <a:pPr>
              <a:defRPr/>
            </a:pPr>
            <a:fld id="{957BC69F-4316-433A-8E96-B62C0AB8FFAA}" type="slidenum">
              <a:rPr lang="en-US" smtClean="0">
                <a:solidFill>
                  <a:srgbClr val="595959"/>
                </a:solidFill>
              </a:rPr>
              <a:pPr>
                <a:defRPr/>
              </a:pPr>
              <a:t>‹#›</a:t>
            </a:fld>
            <a:endParaRPr lang="en-US" dirty="0">
              <a:solidFill>
                <a:srgbClr val="595959"/>
              </a:solidFill>
            </a:endParaRP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2045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5440" y="1143000"/>
            <a:ext cx="4038600" cy="522760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6440" y="1143000"/>
            <a:ext cx="4038600" cy="522760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201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1"/>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2238469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Text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60402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9540" name="think-cell Slide" r:id="rId7" imgW="429" imgH="429" progId="TCLayout.ActiveDocument.1">
                  <p:embed/>
                </p:oleObj>
              </mc:Choice>
              <mc:Fallback>
                <p:oleObj name="think-cell Slide" r:id="rId7" imgW="429" imgH="429"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3" descr="C:\Users\peter.eatroff\Desktop\aCoverNoImg.png"/>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176"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custDataLst>
              <p:tags r:id="rId4"/>
            </p:custDataLst>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custDataLst>
              <p:tags r:id="rId5"/>
            </p:custDataLst>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19510" y="6151419"/>
            <a:ext cx="3454397" cy="457200"/>
          </a:xfrm>
          <a:prstGeom prst="rect">
            <a:avLst/>
          </a:prstGeom>
        </p:spPr>
      </p:pic>
    </p:spTree>
    <p:extLst>
      <p:ext uri="{BB962C8B-B14F-4D97-AF65-F5344CB8AC3E}">
        <p14:creationId xmlns:p14="http://schemas.microsoft.com/office/powerpoint/2010/main" val="990644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3970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4102082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3566417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2057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Text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12841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0564" name="think-cell Slide" r:id="rId8" imgW="429" imgH="429" progId="TCLayout.ActiveDocument.1">
                  <p:embed/>
                </p:oleObj>
              </mc:Choice>
              <mc:Fallback>
                <p:oleObj name="think-cell Slide" r:id="rId8" imgW="429" imgH="429"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3" descr="C:\Users\peter.eatroff\Desktop\aCoverNoImg.png"/>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76"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custDataLst>
              <p:tags r:id="rId4"/>
            </p:custDataLst>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custDataLst>
              <p:tags r:id="rId5"/>
            </p:custDataLst>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6071616" y="6153912"/>
            <a:ext cx="2806366" cy="670505"/>
          </a:xfrm>
          <a:prstGeom prst="rect">
            <a:avLst/>
          </a:prstGeom>
        </p:spPr>
      </p:pic>
    </p:spTree>
    <p:extLst>
      <p:ext uri="{BB962C8B-B14F-4D97-AF65-F5344CB8AC3E}">
        <p14:creationId xmlns:p14="http://schemas.microsoft.com/office/powerpoint/2010/main" val="27582420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and Text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5425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708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1"/>
              </a:solidFill>
            </a:endParaRPr>
          </a:p>
        </p:txBody>
      </p:sp>
    </p:spTree>
    <p:extLst>
      <p:ext uri="{BB962C8B-B14F-4D97-AF65-F5344CB8AC3E}">
        <p14:creationId xmlns:p14="http://schemas.microsoft.com/office/powerpoint/2010/main" val="4503489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1007667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874475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p:nvPicPr>
        <p:blipFill>
          <a:blip r:embed="rId2" cstate="print"/>
          <a:stretch>
            <a:fillRect/>
          </a:stretch>
        </p:blipFill>
        <p:spPr bwMode="auto">
          <a:xfrm>
            <a:off x="6962" y="0"/>
            <a:ext cx="9123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stretch>
            <a:fillRect/>
          </a:stretch>
        </p:blipFill>
        <p:spPr>
          <a:xfrm>
            <a:off x="6760815" y="6151419"/>
            <a:ext cx="2107096" cy="457200"/>
          </a:xfrm>
          <a:prstGeom prst="rect">
            <a:avLst/>
          </a:prstGeom>
        </p:spPr>
      </p:pic>
    </p:spTree>
    <p:extLst>
      <p:ext uri="{BB962C8B-B14F-4D97-AF65-F5344CB8AC3E}">
        <p14:creationId xmlns:p14="http://schemas.microsoft.com/office/powerpoint/2010/main" val="5115819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and Text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050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70524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3692716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24752125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2_Image Title Slide">
    <p:bg bwMode="ltGray">
      <p:bgPr>
        <a:solidFill>
          <a:schemeClr val="bg1"/>
        </a:solidFill>
        <a:effectLst/>
      </p:bgPr>
    </p:bg>
    <p:spTree>
      <p:nvGrpSpPr>
        <p:cNvPr id="1" name=""/>
        <p:cNvGrpSpPr/>
        <p:nvPr/>
      </p:nvGrpSpPr>
      <p:grpSpPr>
        <a:xfrm>
          <a:off x="0" y="0"/>
          <a:ext cx="0" cy="0"/>
          <a:chOff x="0" y="0"/>
          <a:chExt cx="0" cy="0"/>
        </a:xfrm>
      </p:grpSpPr>
      <p:pic>
        <p:nvPicPr>
          <p:cNvPr id="6" name="Picture 5" descr="corner_image_lrg.jpg"/>
          <p:cNvPicPr>
            <a:picLocks noChangeAspect="1"/>
          </p:cNvPicPr>
          <p:nvPr/>
        </p:nvPicPr>
        <p:blipFill>
          <a:blip r:embed="rId2" cstate="print"/>
          <a:stretch>
            <a:fillRect/>
          </a:stretch>
        </p:blipFill>
        <p:spPr>
          <a:xfrm>
            <a:off x="1184459" y="1823756"/>
            <a:ext cx="7957706" cy="5065776"/>
          </a:xfrm>
          <a:prstGeom prst="rect">
            <a:avLst/>
          </a:prstGeom>
        </p:spPr>
      </p:pic>
      <p:pic>
        <p:nvPicPr>
          <p:cNvPr id="9" name="Picture 8"/>
          <p:cNvPicPr>
            <a:picLocks noChangeAspect="1"/>
          </p:cNvPicPr>
          <p:nvPr/>
        </p:nvPicPr>
        <p:blipFill>
          <a:blip r:embed="rId3" cstate="print"/>
          <a:stretch>
            <a:fillRect/>
          </a:stretch>
        </p:blipFill>
        <p:spPr>
          <a:xfrm>
            <a:off x="369533" y="319088"/>
            <a:ext cx="2107096" cy="457200"/>
          </a:xfrm>
          <a:prstGeom prst="rect">
            <a:avLst/>
          </a:prstGeom>
        </p:spPr>
      </p:pic>
      <p:sp>
        <p:nvSpPr>
          <p:cNvPr id="7"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8"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0572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34743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2438" y="233363"/>
            <a:ext cx="6477000" cy="762000"/>
          </a:xfrm>
        </p:spPr>
        <p:txBody>
          <a:bodyPr/>
          <a:lstStyle/>
          <a:p>
            <a:r>
              <a:rPr lang="en-US"/>
              <a:t>Click to edit Master title style</a:t>
            </a:r>
          </a:p>
        </p:txBody>
      </p:sp>
      <p:sp>
        <p:nvSpPr>
          <p:cNvPr id="3" name="Table Placeholder 2"/>
          <p:cNvSpPr>
            <a:spLocks noGrp="1"/>
          </p:cNvSpPr>
          <p:nvPr>
            <p:ph type="tbl" idx="1"/>
          </p:nvPr>
        </p:nvSpPr>
        <p:spPr>
          <a:xfrm>
            <a:off x="228600" y="1295400"/>
            <a:ext cx="8686800" cy="4876800"/>
          </a:xfrm>
        </p:spPr>
        <p:txBody>
          <a:bodyPr/>
          <a:lstStyle/>
          <a:p>
            <a:pPr lvl="0"/>
            <a:endParaRPr lang="en-US" noProof="0"/>
          </a:p>
        </p:txBody>
      </p:sp>
    </p:spTree>
    <p:extLst>
      <p:ext uri="{BB962C8B-B14F-4D97-AF65-F5344CB8AC3E}">
        <p14:creationId xmlns:p14="http://schemas.microsoft.com/office/powerpoint/2010/main" val="359047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Image Title Slide">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8"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Cover 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18357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1003300"/>
            <a:ext cx="4117975"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665662" y="1003300"/>
            <a:ext cx="4110037"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2501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p:nvPicPr>
        <p:blipFill>
          <a:blip r:embed="rId2" cstate="print"/>
          <a:stretch>
            <a:fillRect/>
          </a:stretch>
        </p:blipFill>
        <p:spPr bwMode="auto">
          <a:xfrm>
            <a:off x="6962" y="0"/>
            <a:ext cx="9123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stretch>
            <a:fillRect/>
          </a:stretch>
        </p:blipFill>
        <p:spPr>
          <a:xfrm>
            <a:off x="6760815" y="6151419"/>
            <a:ext cx="2107096" cy="457200"/>
          </a:xfrm>
          <a:prstGeom prst="rect">
            <a:avLst/>
          </a:prstGeom>
        </p:spPr>
      </p:pic>
    </p:spTree>
    <p:extLst>
      <p:ext uri="{BB962C8B-B14F-4D97-AF65-F5344CB8AC3E}">
        <p14:creationId xmlns:p14="http://schemas.microsoft.com/office/powerpoint/2010/main" val="13760278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Text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69864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8213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359577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1371531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2_Image Title Slide">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8"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Cover 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44402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2438" y="233363"/>
            <a:ext cx="6477000" cy="762000"/>
          </a:xfrm>
        </p:spPr>
        <p:txBody>
          <a:bodyPr/>
          <a:lstStyle/>
          <a:p>
            <a:r>
              <a:rPr lang="en-US"/>
              <a:t>Click to edit Master title style</a:t>
            </a:r>
          </a:p>
        </p:txBody>
      </p:sp>
      <p:sp>
        <p:nvSpPr>
          <p:cNvPr id="3" name="Table Placeholder 2"/>
          <p:cNvSpPr>
            <a:spLocks noGrp="1"/>
          </p:cNvSpPr>
          <p:nvPr>
            <p:ph type="tbl" idx="1"/>
          </p:nvPr>
        </p:nvSpPr>
        <p:spPr>
          <a:xfrm>
            <a:off x="228600" y="1295400"/>
            <a:ext cx="8686800" cy="4876800"/>
          </a:xfrm>
        </p:spPr>
        <p:txBody>
          <a:bodyPr/>
          <a:lstStyle/>
          <a:p>
            <a:pPr lvl="0"/>
            <a:endParaRPr lang="en-US" noProof="0"/>
          </a:p>
        </p:txBody>
      </p:sp>
    </p:spTree>
    <p:extLst>
      <p:ext uri="{BB962C8B-B14F-4D97-AF65-F5344CB8AC3E}">
        <p14:creationId xmlns:p14="http://schemas.microsoft.com/office/powerpoint/2010/main" val="14732668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p:nvPicPr>
        <p:blipFill>
          <a:blip r:embed="rId2" cstate="print"/>
          <a:stretch>
            <a:fillRect/>
          </a:stretch>
        </p:blipFill>
        <p:spPr bwMode="auto">
          <a:xfrm>
            <a:off x="6962" y="0"/>
            <a:ext cx="9123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stretch>
            <a:fillRect/>
          </a:stretch>
        </p:blipFill>
        <p:spPr>
          <a:xfrm>
            <a:off x="6760815" y="6151419"/>
            <a:ext cx="2107096" cy="457200"/>
          </a:xfrm>
          <a:prstGeom prst="rect">
            <a:avLst/>
          </a:prstGeom>
        </p:spPr>
      </p:pic>
    </p:spTree>
    <p:extLst>
      <p:ext uri="{BB962C8B-B14F-4D97-AF65-F5344CB8AC3E}">
        <p14:creationId xmlns:p14="http://schemas.microsoft.com/office/powerpoint/2010/main" val="8205735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Text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186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9175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28447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11530729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33601705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2_Image Title Slide">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8"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Cover 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32707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2438" y="233363"/>
            <a:ext cx="6477000" cy="762000"/>
          </a:xfrm>
        </p:spPr>
        <p:txBody>
          <a:bodyPr/>
          <a:lstStyle/>
          <a:p>
            <a:r>
              <a:rPr lang="en-US"/>
              <a:t>Click to edit Master title style</a:t>
            </a:r>
          </a:p>
        </p:txBody>
      </p:sp>
      <p:sp>
        <p:nvSpPr>
          <p:cNvPr id="3" name="Table Placeholder 2"/>
          <p:cNvSpPr>
            <a:spLocks noGrp="1"/>
          </p:cNvSpPr>
          <p:nvPr>
            <p:ph type="tbl" idx="1"/>
          </p:nvPr>
        </p:nvSpPr>
        <p:spPr>
          <a:xfrm>
            <a:off x="228600" y="1295400"/>
            <a:ext cx="8686800" cy="4876800"/>
          </a:xfrm>
        </p:spPr>
        <p:txBody>
          <a:bodyPr/>
          <a:lstStyle/>
          <a:p>
            <a:pPr lvl="0"/>
            <a:endParaRPr lang="en-US" noProof="0"/>
          </a:p>
        </p:txBody>
      </p:sp>
    </p:spTree>
    <p:extLst>
      <p:ext uri="{BB962C8B-B14F-4D97-AF65-F5344CB8AC3E}">
        <p14:creationId xmlns:p14="http://schemas.microsoft.com/office/powerpoint/2010/main" val="34984062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p:nvPicPr>
        <p:blipFill>
          <a:blip r:embed="rId2" cstate="print"/>
          <a:stretch>
            <a:fillRect/>
          </a:stretch>
        </p:blipFill>
        <p:spPr bwMode="auto">
          <a:xfrm>
            <a:off x="6962" y="0"/>
            <a:ext cx="9123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stretch>
            <a:fillRect/>
          </a:stretch>
        </p:blipFill>
        <p:spPr>
          <a:xfrm>
            <a:off x="6760815" y="6151419"/>
            <a:ext cx="2107096" cy="457200"/>
          </a:xfrm>
          <a:prstGeom prst="rect">
            <a:avLst/>
          </a:prstGeom>
        </p:spPr>
      </p:pic>
    </p:spTree>
    <p:extLst>
      <p:ext uri="{BB962C8B-B14F-4D97-AF65-F5344CB8AC3E}">
        <p14:creationId xmlns:p14="http://schemas.microsoft.com/office/powerpoint/2010/main" val="36923234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2804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30531778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18414399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2_Image Title Slide">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8"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Cover 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777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Full Bleed Image">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7819"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7"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7820"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61313" y="6534150"/>
            <a:ext cx="1052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63538" y="6467475"/>
            <a:ext cx="8412162" cy="0"/>
          </a:xfrm>
          <a:prstGeom prst="line">
            <a:avLst/>
          </a:prstGeom>
          <a:ln w="12700">
            <a:gradFill>
              <a:gsLst>
                <a:gs pos="6000">
                  <a:schemeClr val="bg2"/>
                </a:gs>
                <a:gs pos="41000">
                  <a:schemeClr val="bg2"/>
                </a:gs>
                <a:gs pos="85000">
                  <a:schemeClr val="bg2">
                    <a:alpha val="0"/>
                  </a:schemeClr>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3538" y="754063"/>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10"/>
          <p:cNvSpPr>
            <a:spLocks noChangeArrowheads="1"/>
          </p:cNvSpPr>
          <p:nvPr userDrawn="1"/>
        </p:nvSpPr>
        <p:spPr bwMode="auto">
          <a:xfrm>
            <a:off x="0" y="625475"/>
            <a:ext cx="914400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595959"/>
                </a:solidFill>
                <a:latin typeface="Franklin Gothic Book" pitchFamily="34" charset="0"/>
              </a:defRPr>
            </a:lvl1pPr>
            <a:lvl2pPr marL="742950" indent="-285750">
              <a:defRPr>
                <a:solidFill>
                  <a:srgbClr val="595959"/>
                </a:solidFill>
                <a:latin typeface="Franklin Gothic Book" pitchFamily="34" charset="0"/>
              </a:defRPr>
            </a:lvl2pPr>
            <a:lvl3pPr marL="1143000" indent="-228600">
              <a:defRPr>
                <a:solidFill>
                  <a:srgbClr val="595959"/>
                </a:solidFill>
                <a:latin typeface="Franklin Gothic Book" pitchFamily="34" charset="0"/>
              </a:defRPr>
            </a:lvl3pPr>
            <a:lvl4pPr marL="1600200" indent="-228600">
              <a:defRPr>
                <a:solidFill>
                  <a:srgbClr val="595959"/>
                </a:solidFill>
                <a:latin typeface="Franklin Gothic Book" pitchFamily="34" charset="0"/>
              </a:defRPr>
            </a:lvl4pPr>
            <a:lvl5pPr marL="2057400" indent="-228600">
              <a:defRPr>
                <a:solidFill>
                  <a:srgbClr val="595959"/>
                </a:solidFill>
                <a:latin typeface="Franklin Gothic Book" pitchFamily="34" charset="0"/>
              </a:defRPr>
            </a:lvl5pPr>
            <a:lvl6pPr marL="2514600" indent="-228600" fontAlgn="base">
              <a:spcBef>
                <a:spcPct val="0"/>
              </a:spcBef>
              <a:spcAft>
                <a:spcPct val="0"/>
              </a:spcAft>
              <a:defRPr>
                <a:solidFill>
                  <a:srgbClr val="595959"/>
                </a:solidFill>
                <a:latin typeface="Franklin Gothic Book" pitchFamily="34" charset="0"/>
              </a:defRPr>
            </a:lvl6pPr>
            <a:lvl7pPr marL="2971800" indent="-228600" fontAlgn="base">
              <a:spcBef>
                <a:spcPct val="0"/>
              </a:spcBef>
              <a:spcAft>
                <a:spcPct val="0"/>
              </a:spcAft>
              <a:defRPr>
                <a:solidFill>
                  <a:srgbClr val="595959"/>
                </a:solidFill>
                <a:latin typeface="Franklin Gothic Book" pitchFamily="34" charset="0"/>
              </a:defRPr>
            </a:lvl7pPr>
            <a:lvl8pPr marL="3429000" indent="-228600" fontAlgn="base">
              <a:spcBef>
                <a:spcPct val="0"/>
              </a:spcBef>
              <a:spcAft>
                <a:spcPct val="0"/>
              </a:spcAft>
              <a:defRPr>
                <a:solidFill>
                  <a:srgbClr val="595959"/>
                </a:solidFill>
                <a:latin typeface="Franklin Gothic Book" pitchFamily="34" charset="0"/>
              </a:defRPr>
            </a:lvl8pPr>
            <a:lvl9pPr marL="3886200" indent="-228600" fontAlgn="base">
              <a:spcBef>
                <a:spcPct val="0"/>
              </a:spcBef>
              <a:spcAft>
                <a:spcPct val="0"/>
              </a:spcAft>
              <a:defRPr>
                <a:solidFill>
                  <a:srgbClr val="595959"/>
                </a:solidFill>
                <a:latin typeface="Franklin Gothic Book" pitchFamily="34" charset="0"/>
              </a:defRPr>
            </a:lvl9pPr>
          </a:lstStyle>
          <a:p>
            <a:pPr algn="ctr">
              <a:defRPr/>
            </a:pPr>
            <a:endParaRPr lang="en-US" altLang="en-US" dirty="0">
              <a:solidFill>
                <a:schemeClr val="bg1"/>
              </a:solidFill>
              <a:cs typeface="Arial" pitchFamily="34" charset="0"/>
            </a:endParaRPr>
          </a:p>
        </p:txBody>
      </p:sp>
      <p:sp>
        <p:nvSpPr>
          <p:cNvPr id="8" name="Picture Placeholder 7"/>
          <p:cNvSpPr>
            <a:spLocks noGrp="1"/>
          </p:cNvSpPr>
          <p:nvPr>
            <p:ph type="pic" sz="quarter" idx="13"/>
          </p:nvPr>
        </p:nvSpPr>
        <p:spPr>
          <a:xfrm>
            <a:off x="1" y="0"/>
            <a:ext cx="9144000" cy="6402388"/>
          </a:xfrm>
        </p:spPr>
        <p:txBody>
          <a:bodyPr rtlCol="0">
            <a:noAutofit/>
          </a:bodyPr>
          <a:lstStyle/>
          <a:p>
            <a:pPr lvl="0"/>
            <a:r>
              <a:rPr lang="en-US" noProof="0" dirty="0"/>
              <a:t>Click icon to add picture</a:t>
            </a:r>
          </a:p>
        </p:txBody>
      </p:sp>
      <p:sp>
        <p:nvSpPr>
          <p:cNvPr id="10" name="Footer Placeholder 2"/>
          <p:cNvSpPr>
            <a:spLocks noGrp="1"/>
          </p:cNvSpPr>
          <p:nvPr>
            <p:ph type="ftr" sz="quarter" idx="14"/>
          </p:nvPr>
        </p:nvSpPr>
        <p:spPr>
          <a:xfrm>
            <a:off x="738188" y="6624638"/>
            <a:ext cx="7099300" cy="212725"/>
          </a:xfrm>
          <a:prstGeom prst="rect">
            <a:avLst/>
          </a:prstGeom>
        </p:spPr>
        <p:txBody>
          <a:bodyPr/>
          <a:lstStyle>
            <a:lvl1pPr>
              <a:defRPr/>
            </a:lvl1pPr>
          </a:lstStyle>
          <a:p>
            <a:pPr>
              <a:defRPr/>
            </a:pPr>
            <a:r>
              <a:rPr lang="en-US"/>
              <a:t>Confidential</a:t>
            </a:r>
          </a:p>
        </p:txBody>
      </p:sp>
      <p:sp>
        <p:nvSpPr>
          <p:cNvPr id="11" name="Slide Number Placeholder 3"/>
          <p:cNvSpPr>
            <a:spLocks noGrp="1"/>
          </p:cNvSpPr>
          <p:nvPr>
            <p:ph type="sldNum" sz="quarter" idx="15"/>
          </p:nvPr>
        </p:nvSpPr>
        <p:spPr>
          <a:xfrm>
            <a:off x="363538" y="6624638"/>
            <a:ext cx="342900" cy="212725"/>
          </a:xfrm>
          <a:prstGeom prst="rect">
            <a:avLst/>
          </a:prstGeom>
        </p:spPr>
        <p:txBody>
          <a:bodyPr/>
          <a:lstStyle>
            <a:lvl1pPr>
              <a:defRPr/>
            </a:lvl1pPr>
          </a:lstStyle>
          <a:p>
            <a:pPr>
              <a:defRPr/>
            </a:pPr>
            <a:fld id="{2E393C4B-5E25-406D-88E9-9EFF7FD80CA9}" type="slidenum">
              <a:rPr lang="en-US"/>
              <a:pPr>
                <a:defRPr/>
              </a:pPr>
              <a:t>‹#›</a:t>
            </a:fld>
            <a:endParaRPr lang="en-US" dirty="0"/>
          </a:p>
        </p:txBody>
      </p:sp>
      <p:pic>
        <p:nvPicPr>
          <p:cNvPr id="12"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auto">
          <a:xfrm>
            <a:off x="8030369" y="653415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0414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8128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2438" y="233363"/>
            <a:ext cx="6477000" cy="762000"/>
          </a:xfrm>
        </p:spPr>
        <p:txBody>
          <a:bodyPr/>
          <a:lstStyle/>
          <a:p>
            <a:r>
              <a:rPr lang="en-US"/>
              <a:t>Click to edit Master title style</a:t>
            </a:r>
          </a:p>
        </p:txBody>
      </p:sp>
      <p:sp>
        <p:nvSpPr>
          <p:cNvPr id="3" name="Table Placeholder 2"/>
          <p:cNvSpPr>
            <a:spLocks noGrp="1"/>
          </p:cNvSpPr>
          <p:nvPr>
            <p:ph type="tbl" idx="1"/>
          </p:nvPr>
        </p:nvSpPr>
        <p:spPr>
          <a:xfrm>
            <a:off x="228600" y="1295400"/>
            <a:ext cx="8686800" cy="4876800"/>
          </a:xfrm>
        </p:spPr>
        <p:txBody>
          <a:bodyPr/>
          <a:lstStyle/>
          <a:p>
            <a:pPr lvl="0"/>
            <a:endParaRPr lang="en-US" noProof="0"/>
          </a:p>
        </p:txBody>
      </p:sp>
    </p:spTree>
    <p:extLst>
      <p:ext uri="{BB962C8B-B14F-4D97-AF65-F5344CB8AC3E}">
        <p14:creationId xmlns:p14="http://schemas.microsoft.com/office/powerpoint/2010/main" val="20454451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3538" y="1003300"/>
            <a:ext cx="4117975"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665662" y="1003300"/>
            <a:ext cx="4110037"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12082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p:cNvSpPr>
            <a:spLocks noGrp="1"/>
          </p:cNvSpPr>
          <p:nvPr>
            <p:ph type="title"/>
          </p:nvPr>
        </p:nvSpPr>
        <p:spPr>
          <a:xfrm>
            <a:off x="363537" y="1"/>
            <a:ext cx="8413200" cy="727200"/>
          </a:xfrm>
        </p:spPr>
        <p:txBody>
          <a:bodyPr vert="horz" lIns="0" tIns="0" rIns="0" bIns="0" rtlCol="0" anchor="b" anchorCtr="0">
            <a:noAutofit/>
          </a:bodyPr>
          <a:lstStyle>
            <a:lvl1pPr>
              <a:defRPr lang="en-US" dirty="0"/>
            </a:lvl1pPr>
          </a:lstStyle>
          <a:p>
            <a:pPr marL="0" lvl="0"/>
            <a:r>
              <a:rPr lang="en-US"/>
              <a:t>Click to edit Master title style</a:t>
            </a:r>
            <a:endParaRPr lang="en-US" dirty="0"/>
          </a:p>
        </p:txBody>
      </p:sp>
      <p:sp>
        <p:nvSpPr>
          <p:cNvPr id="5" name="Text Placeholder 3"/>
          <p:cNvSpPr>
            <a:spLocks noGrp="1"/>
          </p:cNvSpPr>
          <p:nvPr>
            <p:ph type="body" sz="quarter" idx="12"/>
            <p:custDataLst>
              <p:tags r:id="rId1"/>
            </p:custDataLst>
          </p:nvPr>
        </p:nvSpPr>
        <p:spPr>
          <a:xfrm>
            <a:off x="363537" y="780523"/>
            <a:ext cx="8413200" cy="487569"/>
          </a:xfrm>
        </p:spPr>
        <p:txBody>
          <a:bodyPr vert="horz" lIns="0" tIns="0" rIns="0" bIns="0" rtlCol="0" anchor="t" anchorCtr="0">
            <a:spAutoFit/>
          </a:bodyPr>
          <a:lstStyle>
            <a:lvl1pPr marL="0" indent="0">
              <a:lnSpc>
                <a:spcPct val="88000"/>
              </a:lnSpc>
              <a:spcBef>
                <a:spcPts val="0"/>
              </a:spcBef>
              <a:spcAft>
                <a:spcPts val="0"/>
              </a:spcAft>
              <a:buFont typeface="Arial" panose="020B0604020202020204" pitchFamily="34" charset="0"/>
              <a:buNone/>
              <a:defRPr lang="en-US" sz="1800" smtClean="0">
                <a:solidFill>
                  <a:schemeClr val="accent1"/>
                </a:solidFill>
                <a:latin typeface="+mj-lt"/>
                <a:ea typeface="+mj-ea"/>
                <a:cs typeface="+mj-cs"/>
              </a:defRPr>
            </a:lvl1pPr>
            <a:lvl2pPr>
              <a:defRPr lang="en-US" smtClean="0"/>
            </a:lvl2pPr>
            <a:lvl3pPr>
              <a:defRPr lang="en-US" smtClean="0"/>
            </a:lvl3pPr>
            <a:lvl4pPr>
              <a:defRPr lang="en-US" smtClean="0"/>
            </a:lvl4pPr>
            <a:lvl5pPr>
              <a:defRPr lang="en-US"/>
            </a:lvl5pPr>
          </a:lstStyle>
          <a:p>
            <a:pPr lvl="0">
              <a:lnSpc>
                <a:spcPct val="88000"/>
              </a:lnSpc>
              <a:spcBef>
                <a:spcPct val="0"/>
              </a:spcBef>
            </a:pPr>
            <a:r>
              <a:rPr lang="en-US"/>
              <a:t>Click to edit Master text styles</a:t>
            </a:r>
          </a:p>
          <a:p>
            <a:pPr lvl="1">
              <a:lnSpc>
                <a:spcPct val="88000"/>
              </a:lnSpc>
              <a:spcBef>
                <a:spcPct val="0"/>
              </a:spcBef>
            </a:pPr>
            <a:r>
              <a:rPr lang="en-US"/>
              <a:t>Second level</a:t>
            </a:r>
          </a:p>
        </p:txBody>
      </p:sp>
    </p:spTree>
    <p:extLst>
      <p:ext uri="{BB962C8B-B14F-4D97-AF65-F5344CB8AC3E}">
        <p14:creationId xmlns:p14="http://schemas.microsoft.com/office/powerpoint/2010/main" val="22489921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8382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8610600" y="0"/>
            <a:ext cx="533400" cy="457200"/>
          </a:xfrm>
          <a:prstGeom prst="rect">
            <a:avLst/>
          </a:prstGeom>
          <a:ln/>
        </p:spPr>
        <p:txBody>
          <a:bodyPr/>
          <a:lstStyle>
            <a:lvl1pPr>
              <a:defRPr/>
            </a:lvl1pPr>
          </a:lstStyle>
          <a:p>
            <a:pPr>
              <a:defRPr/>
            </a:pPr>
            <a:endParaRPr lang="en-US" dirty="0">
              <a:solidFill>
                <a:srgbClr val="595959"/>
              </a:solidFill>
            </a:endParaRPr>
          </a:p>
          <a:p>
            <a:pPr>
              <a:defRPr/>
            </a:pPr>
            <a:fld id="{6B6894B4-06EC-46EB-9C02-25215CD96936}" type="slidenum">
              <a:rPr lang="en-US">
                <a:solidFill>
                  <a:srgbClr val="595959"/>
                </a:solidFill>
              </a:rPr>
              <a:pPr>
                <a:defRPr/>
              </a:pPr>
              <a:t>‹#›</a:t>
            </a:fld>
            <a:endParaRPr lang="en-US" dirty="0">
              <a:solidFill>
                <a:srgbClr val="595959"/>
              </a:solidFill>
            </a:endParaRPr>
          </a:p>
        </p:txBody>
      </p:sp>
    </p:spTree>
    <p:extLst>
      <p:ext uri="{BB962C8B-B14F-4D97-AF65-F5344CB8AC3E}">
        <p14:creationId xmlns:p14="http://schemas.microsoft.com/office/powerpoint/2010/main" val="36311892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63538" y="0"/>
            <a:ext cx="8412162" cy="728663"/>
          </a:xfrm>
        </p:spPr>
        <p:txBody>
          <a:bodyPr/>
          <a:lstStyle/>
          <a:p>
            <a:r>
              <a:rPr lang="en-US"/>
              <a:t>Click to edit Master title style</a:t>
            </a:r>
            <a:endParaRPr lang="en-US" dirty="0"/>
          </a:p>
        </p:txBody>
      </p:sp>
      <p:sp>
        <p:nvSpPr>
          <p:cNvPr id="3" name="Text Placeholder 7"/>
          <p:cNvSpPr>
            <a:spLocks noGrp="1"/>
          </p:cNvSpPr>
          <p:nvPr>
            <p:ph type="body" sz="quarter" idx="13"/>
          </p:nvPr>
        </p:nvSpPr>
        <p:spPr>
          <a:xfrm>
            <a:off x="363538" y="1198800"/>
            <a:ext cx="8413200" cy="5040000"/>
          </a:xfrm>
          <a:prstGeom prst="rect">
            <a:avLst/>
          </a:prstGeom>
        </p:spPr>
        <p:txBody>
          <a:bodyPr lIns="0" tIns="0" rIns="0" bIns="0"/>
          <a:lstStyle>
            <a:lvl1pPr marL="172800" indent="-172800">
              <a:spcBef>
                <a:spcPts val="384"/>
              </a:spcBef>
              <a:buClr>
                <a:srgbClr val="6F7173"/>
              </a:buClr>
              <a:buFont typeface="Arial" pitchFamily="34" charset="0"/>
              <a:buChar char="•"/>
              <a:tabLst/>
              <a:defRPr b="0"/>
            </a:lvl1pPr>
            <a:lvl2pPr marL="172800" indent="-172800">
              <a:spcBef>
                <a:spcPts val="300"/>
              </a:spcBef>
              <a:buFont typeface="Franklin Gothic Book" pitchFamily="34" charset="0"/>
              <a:buChar char="–"/>
              <a:defRPr/>
            </a:lvl2pPr>
            <a:lvl3pPr marL="342000" indent="-172800">
              <a:spcBef>
                <a:spcPts val="200"/>
              </a:spcBef>
              <a:buFont typeface="Arial" pitchFamily="34" charset="0"/>
              <a:buChar char="•"/>
              <a:defRPr/>
            </a:lvl3pPr>
            <a:lvl4pPr marL="514800" indent="-172800">
              <a:spcBef>
                <a:spcPts val="100"/>
              </a:spcBef>
              <a:buFont typeface="Arial" pitchFamily="34" charset="0"/>
              <a:buChar char="-"/>
              <a:defRPr/>
            </a:lvl4pPr>
            <a:lvl5pPr marL="630000" indent="-115200">
              <a:spcBef>
                <a:spcPts val="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51258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p:nvPicPr>
        <p:blipFill>
          <a:blip r:embed="rId2" cstate="print"/>
          <a:stretch>
            <a:fillRect/>
          </a:stretch>
        </p:blipFill>
        <p:spPr bwMode="auto">
          <a:xfrm>
            <a:off x="6962" y="0"/>
            <a:ext cx="9123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stretch>
            <a:fillRect/>
          </a:stretch>
        </p:blipFill>
        <p:spPr>
          <a:xfrm>
            <a:off x="6760815" y="6151419"/>
            <a:ext cx="2107096" cy="457200"/>
          </a:xfrm>
          <a:prstGeom prst="rect">
            <a:avLst/>
          </a:prstGeom>
        </p:spPr>
      </p:pic>
    </p:spTree>
    <p:extLst>
      <p:ext uri="{BB962C8B-B14F-4D97-AF65-F5344CB8AC3E}">
        <p14:creationId xmlns:p14="http://schemas.microsoft.com/office/powerpoint/2010/main" val="17478583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and Text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27292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02997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426539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6468" name="think-cell Slide" r:id="rId7" imgW="429" imgH="429" progId="TCLayout.ActiveDocument.1">
                  <p:embed/>
                </p:oleObj>
              </mc:Choice>
              <mc:Fallback>
                <p:oleObj name="think-cell Slide" r:id="rId7" imgW="429" imgH="429"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27" descr="comedscw_661"/>
          <p:cNvPicPr>
            <a:picLocks noChangeAspect="1" noChangeArrowheads="1"/>
          </p:cNvPicPr>
          <p:nvPr>
            <p:custDataLst>
              <p:tags r:id="rId3"/>
            </p:custDataLst>
          </p:nvPr>
        </p:nvPicPr>
        <p:blipFill>
          <a:blip r:embed="rId9" cstate="print"/>
          <a:srcRect/>
          <a:stretch>
            <a:fillRect/>
          </a:stretch>
        </p:blipFill>
        <p:spPr bwMode="auto">
          <a:xfrm>
            <a:off x="6754821" y="6151419"/>
            <a:ext cx="2121408" cy="581915"/>
          </a:xfrm>
          <a:prstGeom prst="rect">
            <a:avLst/>
          </a:prstGeom>
          <a:noFill/>
          <a:ln w="9525">
            <a:noFill/>
            <a:miter lim="800000"/>
            <a:headEnd/>
            <a:tailEnd/>
          </a:ln>
        </p:spPr>
      </p:pic>
      <p:sp>
        <p:nvSpPr>
          <p:cNvPr id="2" name="Title 1"/>
          <p:cNvSpPr>
            <a:spLocks noGrp="1"/>
          </p:cNvSpPr>
          <p:nvPr>
            <p:ph type="ctrTitle" hasCustomPrompt="1"/>
            <p:custDataLst>
              <p:tags r:id="rId4"/>
            </p:custDataLst>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custDataLst>
              <p:tags r:id="rId5"/>
            </p:custDataLst>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192882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Tree>
    <p:extLst>
      <p:ext uri="{BB962C8B-B14F-4D97-AF65-F5344CB8AC3E}">
        <p14:creationId xmlns:p14="http://schemas.microsoft.com/office/powerpoint/2010/main" val="32111610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2_Image Title Slide">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8"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Cover 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53958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5"/>
          </p:nvPr>
        </p:nvSpPr>
        <p:spPr>
          <a:xfrm>
            <a:off x="363538" y="903514"/>
            <a:ext cx="8412162" cy="5408386"/>
          </a:xfrm>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55877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2438" y="233363"/>
            <a:ext cx="6477000" cy="762000"/>
          </a:xfrm>
        </p:spPr>
        <p:txBody>
          <a:bodyPr/>
          <a:lstStyle/>
          <a:p>
            <a:r>
              <a:rPr lang="en-US"/>
              <a:t>Click to edit Master title style</a:t>
            </a:r>
          </a:p>
        </p:txBody>
      </p:sp>
      <p:sp>
        <p:nvSpPr>
          <p:cNvPr id="3" name="Table Placeholder 2"/>
          <p:cNvSpPr>
            <a:spLocks noGrp="1"/>
          </p:cNvSpPr>
          <p:nvPr>
            <p:ph type="tbl" idx="1"/>
          </p:nvPr>
        </p:nvSpPr>
        <p:spPr>
          <a:xfrm>
            <a:off x="228600" y="1295400"/>
            <a:ext cx="8686800" cy="4876800"/>
          </a:xfrm>
        </p:spPr>
        <p:txBody>
          <a:bodyPr/>
          <a:lstStyle/>
          <a:p>
            <a:pPr lvl="0"/>
            <a:endParaRPr lang="en-US" noProof="0"/>
          </a:p>
        </p:txBody>
      </p:sp>
    </p:spTree>
    <p:extLst>
      <p:ext uri="{BB962C8B-B14F-4D97-AF65-F5344CB8AC3E}">
        <p14:creationId xmlns:p14="http://schemas.microsoft.com/office/powerpoint/2010/main" val="23610768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p:cNvSpPr>
            <a:spLocks noGrp="1"/>
          </p:cNvSpPr>
          <p:nvPr>
            <p:ph type="title"/>
          </p:nvPr>
        </p:nvSpPr>
        <p:spPr>
          <a:xfrm>
            <a:off x="363537" y="1"/>
            <a:ext cx="8413200" cy="727200"/>
          </a:xfrm>
        </p:spPr>
        <p:txBody>
          <a:bodyPr vert="horz" lIns="0" tIns="0" rIns="0" bIns="0" rtlCol="0" anchor="b" anchorCtr="0">
            <a:noAutofit/>
          </a:bodyPr>
          <a:lstStyle>
            <a:lvl1pPr>
              <a:defRPr lang="en-US" dirty="0"/>
            </a:lvl1pPr>
          </a:lstStyle>
          <a:p>
            <a:pPr marL="0" lvl="0"/>
            <a:r>
              <a:rPr lang="en-US"/>
              <a:t>Click to edit Master title style</a:t>
            </a:r>
            <a:endParaRPr lang="en-US" dirty="0"/>
          </a:p>
        </p:txBody>
      </p:sp>
      <p:sp>
        <p:nvSpPr>
          <p:cNvPr id="5" name="Text Placeholder 3"/>
          <p:cNvSpPr>
            <a:spLocks noGrp="1"/>
          </p:cNvSpPr>
          <p:nvPr>
            <p:ph type="body" sz="quarter" idx="12"/>
            <p:custDataLst>
              <p:tags r:id="rId1"/>
            </p:custDataLst>
          </p:nvPr>
        </p:nvSpPr>
        <p:spPr>
          <a:xfrm>
            <a:off x="363537" y="780523"/>
            <a:ext cx="8413200" cy="487569"/>
          </a:xfrm>
        </p:spPr>
        <p:txBody>
          <a:bodyPr vert="horz" lIns="0" tIns="0" rIns="0" bIns="0" rtlCol="0" anchor="t" anchorCtr="0">
            <a:spAutoFit/>
          </a:bodyPr>
          <a:lstStyle>
            <a:lvl1pPr marL="0" indent="0">
              <a:lnSpc>
                <a:spcPct val="88000"/>
              </a:lnSpc>
              <a:spcBef>
                <a:spcPts val="0"/>
              </a:spcBef>
              <a:spcAft>
                <a:spcPts val="0"/>
              </a:spcAft>
              <a:buFont typeface="Arial" panose="020B0604020202020204" pitchFamily="34" charset="0"/>
              <a:buNone/>
              <a:defRPr lang="en-US" sz="1800" smtClean="0">
                <a:solidFill>
                  <a:schemeClr val="accent1"/>
                </a:solidFill>
                <a:latin typeface="+mj-lt"/>
                <a:ea typeface="+mj-ea"/>
                <a:cs typeface="+mj-cs"/>
              </a:defRPr>
            </a:lvl1pPr>
            <a:lvl2pPr>
              <a:defRPr lang="en-US" smtClean="0"/>
            </a:lvl2pPr>
            <a:lvl3pPr>
              <a:defRPr lang="en-US" smtClean="0"/>
            </a:lvl3pPr>
            <a:lvl4pPr>
              <a:defRPr lang="en-US" smtClean="0"/>
            </a:lvl4pPr>
            <a:lvl5pPr>
              <a:defRPr lang="en-US"/>
            </a:lvl5pPr>
          </a:lstStyle>
          <a:p>
            <a:pPr lvl="0">
              <a:lnSpc>
                <a:spcPct val="88000"/>
              </a:lnSpc>
              <a:spcBef>
                <a:spcPct val="0"/>
              </a:spcBef>
            </a:pPr>
            <a:r>
              <a:rPr lang="en-US"/>
              <a:t>Click to edit Master text styles</a:t>
            </a:r>
          </a:p>
          <a:p>
            <a:pPr lvl="1">
              <a:lnSpc>
                <a:spcPct val="88000"/>
              </a:lnSpc>
              <a:spcBef>
                <a:spcPct val="0"/>
              </a:spcBef>
            </a:pPr>
            <a:r>
              <a:rPr lang="en-US"/>
              <a:t>Second level</a:t>
            </a:r>
          </a:p>
        </p:txBody>
      </p:sp>
    </p:spTree>
    <p:extLst>
      <p:ext uri="{BB962C8B-B14F-4D97-AF65-F5344CB8AC3E}">
        <p14:creationId xmlns:p14="http://schemas.microsoft.com/office/powerpoint/2010/main" val="2648776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8382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8610600" y="0"/>
            <a:ext cx="533400" cy="457200"/>
          </a:xfrm>
          <a:prstGeom prst="rect">
            <a:avLst/>
          </a:prstGeom>
          <a:ln/>
        </p:spPr>
        <p:txBody>
          <a:bodyPr/>
          <a:lstStyle>
            <a:lvl1pPr>
              <a:defRPr/>
            </a:lvl1pPr>
          </a:lstStyle>
          <a:p>
            <a:pPr>
              <a:defRPr/>
            </a:pPr>
            <a:endParaRPr lang="en-US" dirty="0">
              <a:solidFill>
                <a:srgbClr val="595959"/>
              </a:solidFill>
            </a:endParaRPr>
          </a:p>
          <a:p>
            <a:pPr>
              <a:defRPr/>
            </a:pPr>
            <a:fld id="{6B6894B4-06EC-46EB-9C02-25215CD96936}" type="slidenum">
              <a:rPr lang="en-US">
                <a:solidFill>
                  <a:srgbClr val="595959"/>
                </a:solidFill>
              </a:rPr>
              <a:pPr>
                <a:defRPr/>
              </a:pPr>
              <a:t>‹#›</a:t>
            </a:fld>
            <a:endParaRPr lang="en-US" dirty="0">
              <a:solidFill>
                <a:srgbClr val="595959"/>
              </a:solidFill>
            </a:endParaRPr>
          </a:p>
        </p:txBody>
      </p:sp>
    </p:spTree>
    <p:extLst>
      <p:ext uri="{BB962C8B-B14F-4D97-AF65-F5344CB8AC3E}">
        <p14:creationId xmlns:p14="http://schemas.microsoft.com/office/powerpoint/2010/main" val="38332159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63538" y="0"/>
            <a:ext cx="8412162" cy="728663"/>
          </a:xfrm>
        </p:spPr>
        <p:txBody>
          <a:bodyPr/>
          <a:lstStyle/>
          <a:p>
            <a:r>
              <a:rPr lang="en-US"/>
              <a:t>Click to edit Master title style</a:t>
            </a:r>
            <a:endParaRPr lang="en-US" dirty="0"/>
          </a:p>
        </p:txBody>
      </p:sp>
      <p:sp>
        <p:nvSpPr>
          <p:cNvPr id="3" name="Text Placeholder 7"/>
          <p:cNvSpPr>
            <a:spLocks noGrp="1"/>
          </p:cNvSpPr>
          <p:nvPr>
            <p:ph type="body" sz="quarter" idx="13"/>
          </p:nvPr>
        </p:nvSpPr>
        <p:spPr>
          <a:xfrm>
            <a:off x="363538" y="1198800"/>
            <a:ext cx="8413200" cy="5040000"/>
          </a:xfrm>
          <a:prstGeom prst="rect">
            <a:avLst/>
          </a:prstGeom>
        </p:spPr>
        <p:txBody>
          <a:bodyPr lIns="0" tIns="0" rIns="0" bIns="0"/>
          <a:lstStyle>
            <a:lvl1pPr marL="172800" indent="-172800">
              <a:spcBef>
                <a:spcPts val="384"/>
              </a:spcBef>
              <a:buClr>
                <a:srgbClr val="6F7173"/>
              </a:buClr>
              <a:buFont typeface="Arial" pitchFamily="34" charset="0"/>
              <a:buChar char="•"/>
              <a:tabLst/>
              <a:defRPr b="0"/>
            </a:lvl1pPr>
            <a:lvl2pPr marL="172800" indent="-172800">
              <a:spcBef>
                <a:spcPts val="300"/>
              </a:spcBef>
              <a:buFont typeface="Franklin Gothic Book" pitchFamily="34" charset="0"/>
              <a:buChar char="–"/>
              <a:defRPr/>
            </a:lvl2pPr>
            <a:lvl3pPr marL="342000" indent="-172800">
              <a:spcBef>
                <a:spcPts val="200"/>
              </a:spcBef>
              <a:buFont typeface="Arial" pitchFamily="34" charset="0"/>
              <a:buChar char="•"/>
              <a:defRPr/>
            </a:lvl3pPr>
            <a:lvl4pPr marL="514800" indent="-172800">
              <a:spcBef>
                <a:spcPts val="100"/>
              </a:spcBef>
              <a:buFont typeface="Arial" pitchFamily="34" charset="0"/>
              <a:buChar char="-"/>
              <a:defRPr/>
            </a:lvl4pPr>
            <a:lvl5pPr marL="630000" indent="-115200">
              <a:spcBef>
                <a:spcPts val="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659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p:nvPicPr>
        <p:blipFill>
          <a:blip r:embed="rId2" cstate="print"/>
          <a:stretch>
            <a:fillRect/>
          </a:stretch>
        </p:blipFill>
        <p:spPr bwMode="auto">
          <a:xfrm>
            <a:off x="6962" y="0"/>
            <a:ext cx="9123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63538" y="748138"/>
            <a:ext cx="7772400" cy="1470025"/>
          </a:xfrm>
        </p:spPr>
        <p:txBody>
          <a:bodyPr anchor="b" anchorCtr="0"/>
          <a:lstStyle>
            <a:lvl1pPr>
              <a:lnSpc>
                <a:spcPct val="90000"/>
              </a:lnSpc>
              <a:defRPr sz="4000">
                <a:solidFill>
                  <a:schemeClr val="tx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stretch>
            <a:fillRect/>
          </a:stretch>
        </p:blipFill>
        <p:spPr>
          <a:xfrm>
            <a:off x="6760815" y="6151419"/>
            <a:ext cx="2107096" cy="457200"/>
          </a:xfrm>
          <a:prstGeom prst="rect">
            <a:avLst/>
          </a:prstGeom>
        </p:spPr>
      </p:pic>
    </p:spTree>
    <p:extLst>
      <p:ext uri="{BB962C8B-B14F-4D97-AF65-F5344CB8AC3E}">
        <p14:creationId xmlns:p14="http://schemas.microsoft.com/office/powerpoint/2010/main" val="24049407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52854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p:cNvSpPr/>
          <p:nvPr/>
        </p:nvSpPr>
        <p:spPr>
          <a:xfrm>
            <a:off x="0" y="626165"/>
            <a:ext cx="9144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2" name="Title 1"/>
          <p:cNvSpPr>
            <a:spLocks noGrp="1"/>
          </p:cNvSpPr>
          <p:nvPr>
            <p:ph type="title" hasCustomPrompt="1"/>
          </p:nvPr>
        </p:nvSpPr>
        <p:spPr>
          <a:xfrm>
            <a:off x="363538" y="1211263"/>
            <a:ext cx="8412162" cy="498784"/>
          </a:xfrm>
        </p:spPr>
        <p:txBody>
          <a:bodyPr/>
          <a:lstStyle>
            <a:lvl1pPr>
              <a:defRPr>
                <a:solidFill>
                  <a:schemeClr val="accent3"/>
                </a:solidFill>
              </a:defRPr>
            </a:lvl1pPr>
          </a:lstStyle>
          <a:p>
            <a:r>
              <a:rPr lang="en-US" dirty="0"/>
              <a:t>Click to edit slide divider</a:t>
            </a:r>
          </a:p>
        </p:txBody>
      </p:sp>
    </p:spTree>
    <p:extLst>
      <p:ext uri="{BB962C8B-B14F-4D97-AF65-F5344CB8AC3E}">
        <p14:creationId xmlns:p14="http://schemas.microsoft.com/office/powerpoint/2010/main" val="166698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13" Type="http://schemas.openxmlformats.org/officeDocument/2006/relationships/image" Target="../media/image1.emf"/><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oleObject" Target="../embeddings/oleObject15.bin"/><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2.png"/><Relationship Id="rId5" Type="http://schemas.openxmlformats.org/officeDocument/2006/relationships/slideLayout" Target="../slideLayouts/slideLayout65.xml"/><Relationship Id="rId10" Type="http://schemas.openxmlformats.org/officeDocument/2006/relationships/tags" Target="../tags/tag27.xml"/><Relationship Id="rId4" Type="http://schemas.openxmlformats.org/officeDocument/2006/relationships/slideLayout" Target="../slideLayouts/slideLayout64.xml"/><Relationship Id="rId9" Type="http://schemas.openxmlformats.org/officeDocument/2006/relationships/vmlDrawing" Target="../drawings/vmlDrawing14.v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13" Type="http://schemas.openxmlformats.org/officeDocument/2006/relationships/image" Target="../media/image1.e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oleObject" Target="../embeddings/oleObject16.bin"/><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image" Target="../media/image2.png"/><Relationship Id="rId5" Type="http://schemas.openxmlformats.org/officeDocument/2006/relationships/slideLayout" Target="../slideLayouts/slideLayout72.xml"/><Relationship Id="rId10" Type="http://schemas.openxmlformats.org/officeDocument/2006/relationships/tags" Target="../tags/tag28.xml"/><Relationship Id="rId4" Type="http://schemas.openxmlformats.org/officeDocument/2006/relationships/slideLayout" Target="../slideLayouts/slideLayout71.xml"/><Relationship Id="rId9" Type="http://schemas.openxmlformats.org/officeDocument/2006/relationships/vmlDrawing" Target="../drawings/vmlDrawing15.v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vmlDrawing" Target="../drawings/vmlDrawing16.v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12.xml"/><Relationship Id="rId17" Type="http://schemas.openxmlformats.org/officeDocument/2006/relationships/image" Target="../media/image1.emf"/><Relationship Id="rId2" Type="http://schemas.openxmlformats.org/officeDocument/2006/relationships/slideLayout" Target="../slideLayouts/slideLayout76.xml"/><Relationship Id="rId16" Type="http://schemas.openxmlformats.org/officeDocument/2006/relationships/oleObject" Target="../embeddings/oleObject17.bin"/><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2.pn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ags" Target="../tags/tag2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vmlDrawing" Target="../drawings/vmlDrawing17.v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3.xml"/><Relationship Id="rId17" Type="http://schemas.openxmlformats.org/officeDocument/2006/relationships/image" Target="../media/image1.emf"/><Relationship Id="rId2" Type="http://schemas.openxmlformats.org/officeDocument/2006/relationships/slideLayout" Target="../slideLayouts/slideLayout87.xml"/><Relationship Id="rId16" Type="http://schemas.openxmlformats.org/officeDocument/2006/relationships/oleObject" Target="../embeddings/oleObject18.bin"/><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2.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ags" Target="../tags/tag31.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13" Type="http://schemas.openxmlformats.org/officeDocument/2006/relationships/image" Target="../media/image21.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19.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image" Target="../media/image2.png"/><Relationship Id="rId5" Type="http://schemas.openxmlformats.org/officeDocument/2006/relationships/slideLayout" Target="../slideLayouts/slideLayout101.xml"/><Relationship Id="rId10" Type="http://schemas.openxmlformats.org/officeDocument/2006/relationships/tags" Target="../tags/tag33.xml"/><Relationship Id="rId4" Type="http://schemas.openxmlformats.org/officeDocument/2006/relationships/slideLayout" Target="../slideLayouts/slideLayout100.xml"/><Relationship Id="rId9" Type="http://schemas.openxmlformats.org/officeDocument/2006/relationships/vmlDrawing" Target="../drawings/vmlDrawing18.v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13" Type="http://schemas.openxmlformats.org/officeDocument/2006/relationships/image" Target="../media/image21.emf"/><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oleObject" Target="../embeddings/oleObject20.bin"/><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image" Target="../media/image2.png"/><Relationship Id="rId5" Type="http://schemas.openxmlformats.org/officeDocument/2006/relationships/slideLayout" Target="../slideLayouts/slideLayout108.xml"/><Relationship Id="rId10" Type="http://schemas.openxmlformats.org/officeDocument/2006/relationships/tags" Target="../tags/tag34.xml"/><Relationship Id="rId4" Type="http://schemas.openxmlformats.org/officeDocument/2006/relationships/slideLayout" Target="../slideLayouts/slideLayout107.xml"/><Relationship Id="rId9" Type="http://schemas.openxmlformats.org/officeDocument/2006/relationships/vmlDrawing" Target="../drawings/vmlDrawing19.v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13" Type="http://schemas.openxmlformats.org/officeDocument/2006/relationships/image" Target="../media/image21.em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oleObject" Target="../embeddings/oleObject21.bin"/><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image" Target="../media/image2.png"/><Relationship Id="rId5" Type="http://schemas.openxmlformats.org/officeDocument/2006/relationships/slideLayout" Target="../slideLayouts/slideLayout115.xml"/><Relationship Id="rId10" Type="http://schemas.openxmlformats.org/officeDocument/2006/relationships/tags" Target="../tags/tag35.xml"/><Relationship Id="rId4" Type="http://schemas.openxmlformats.org/officeDocument/2006/relationships/slideLayout" Target="../slideLayouts/slideLayout114.xml"/><Relationship Id="rId9" Type="http://schemas.openxmlformats.org/officeDocument/2006/relationships/vmlDrawing" Target="../drawings/vmlDrawing20.vml"/></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13" Type="http://schemas.openxmlformats.org/officeDocument/2006/relationships/image" Target="../media/image1.emf"/><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oleObject" Target="../embeddings/oleObject22.bin"/><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2.png"/><Relationship Id="rId5" Type="http://schemas.openxmlformats.org/officeDocument/2006/relationships/slideLayout" Target="../slideLayouts/slideLayout122.xml"/><Relationship Id="rId10" Type="http://schemas.openxmlformats.org/officeDocument/2006/relationships/tags" Target="../tags/tag36.xml"/><Relationship Id="rId4" Type="http://schemas.openxmlformats.org/officeDocument/2006/relationships/slideLayout" Target="../slideLayouts/slideLayout121.xml"/><Relationship Id="rId9" Type="http://schemas.openxmlformats.org/officeDocument/2006/relationships/vmlDrawing" Target="../drawings/vmlDrawing21.vml"/></Relationships>
</file>

<file path=ppt/slideMasters/_rels/slideMaster18.xml.rels><?xml version="1.0" encoding="UTF-8" standalone="yes"?>
<Relationships xmlns="http://schemas.openxmlformats.org/package/2006/relationships"><Relationship Id="rId8" Type="http://schemas.openxmlformats.org/officeDocument/2006/relationships/vmlDrawing" Target="../drawings/vmlDrawing22.vml"/><Relationship Id="rId3" Type="http://schemas.openxmlformats.org/officeDocument/2006/relationships/slideLayout" Target="../slideLayouts/slideLayout127.xml"/><Relationship Id="rId7" Type="http://schemas.openxmlformats.org/officeDocument/2006/relationships/theme" Target="../theme/theme18.xml"/><Relationship Id="rId12" Type="http://schemas.openxmlformats.org/officeDocument/2006/relationships/image" Target="../media/image14.png"/><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1.emf"/><Relationship Id="rId5" Type="http://schemas.openxmlformats.org/officeDocument/2006/relationships/slideLayout" Target="../slideLayouts/slideLayout129.xml"/><Relationship Id="rId10" Type="http://schemas.openxmlformats.org/officeDocument/2006/relationships/oleObject" Target="../embeddings/oleObject23.bin"/><Relationship Id="rId4" Type="http://schemas.openxmlformats.org/officeDocument/2006/relationships/slideLayout" Target="../slideLayouts/slideLayout128.xml"/><Relationship Id="rId9" Type="http://schemas.openxmlformats.org/officeDocument/2006/relationships/tags" Target="../tags/tag37.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11.xml"/><Relationship Id="rId7" Type="http://schemas.openxmlformats.org/officeDocument/2006/relationships/tags" Target="../tags/tag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vmlDrawing" Target="../drawings/vmlDrawing3.vml"/><Relationship Id="rId5" Type="http://schemas.openxmlformats.org/officeDocument/2006/relationships/theme" Target="../theme/theme2.xml"/><Relationship Id="rId10" Type="http://schemas.openxmlformats.org/officeDocument/2006/relationships/image" Target="../media/image7.jpeg"/><Relationship Id="rId4" Type="http://schemas.openxmlformats.org/officeDocument/2006/relationships/slideLayout" Target="../slideLayouts/slideLayout12.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15.xml"/><Relationship Id="rId7" Type="http://schemas.openxmlformats.org/officeDocument/2006/relationships/vmlDrawing" Target="../drawings/vmlDrawing5.v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11" Type="http://schemas.openxmlformats.org/officeDocument/2006/relationships/image" Target="../media/image9.jpeg"/><Relationship Id="rId5" Type="http://schemas.openxmlformats.org/officeDocument/2006/relationships/slideLayout" Target="../slideLayouts/slideLayout17.xml"/><Relationship Id="rId10" Type="http://schemas.openxmlformats.org/officeDocument/2006/relationships/image" Target="../media/image8.emf"/><Relationship Id="rId4" Type="http://schemas.openxmlformats.org/officeDocument/2006/relationships/slideLayout" Target="../slideLayouts/slideLayout16.xml"/><Relationship Id="rId9" Type="http://schemas.openxmlformats.org/officeDocument/2006/relationships/oleObject" Target="../embeddings/oleObject6.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slideLayout" Target="../slideLayouts/slideLayout20.xml"/><Relationship Id="rId7" Type="http://schemas.openxmlformats.org/officeDocument/2006/relationships/tags" Target="../tags/tag1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vmlDrawing" Target="../drawings/vmlDrawing7.vml"/><Relationship Id="rId11" Type="http://schemas.openxmlformats.org/officeDocument/2006/relationships/image" Target="../media/image12.jpeg"/><Relationship Id="rId5" Type="http://schemas.openxmlformats.org/officeDocument/2006/relationships/theme" Target="../theme/theme4.xml"/><Relationship Id="rId10"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oleObject" Target="../embeddings/oleObject8.bin"/></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slideLayout" Target="../slideLayouts/slideLayout24.xml"/><Relationship Id="rId7" Type="http://schemas.openxmlformats.org/officeDocument/2006/relationships/vmlDrawing" Target="../drawings/vmlDrawing8.v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11" Type="http://schemas.openxmlformats.org/officeDocument/2006/relationships/image" Target="../media/image14.png"/><Relationship Id="rId5" Type="http://schemas.openxmlformats.org/officeDocument/2006/relationships/slideLayout" Target="../slideLayouts/slideLayout26.xml"/><Relationship Id="rId10" Type="http://schemas.openxmlformats.org/officeDocument/2006/relationships/image" Target="../media/image1.emf"/><Relationship Id="rId4" Type="http://schemas.openxmlformats.org/officeDocument/2006/relationships/slideLayout" Target="../slideLayouts/slideLayout25.xml"/><Relationship Id="rId9" Type="http://schemas.openxmlformats.org/officeDocument/2006/relationships/oleObject" Target="../embeddings/oleObject9.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6.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9.vml"/><Relationship Id="rId3" Type="http://schemas.openxmlformats.org/officeDocument/2006/relationships/slideLayout" Target="../slideLayouts/slideLayout43.xml"/><Relationship Id="rId7" Type="http://schemas.openxmlformats.org/officeDocument/2006/relationships/theme" Target="../theme/theme7.xml"/><Relationship Id="rId12" Type="http://schemas.openxmlformats.org/officeDocument/2006/relationships/image" Target="../media/image16.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emf"/><Relationship Id="rId5" Type="http://schemas.openxmlformats.org/officeDocument/2006/relationships/slideLayout" Target="../slideLayouts/slideLayout45.xml"/><Relationship Id="rId10" Type="http://schemas.openxmlformats.org/officeDocument/2006/relationships/oleObject" Target="../embeddings/oleObject10.bin"/><Relationship Id="rId4" Type="http://schemas.openxmlformats.org/officeDocument/2006/relationships/slideLayout" Target="../slideLayouts/slideLayout44.xml"/><Relationship Id="rId9" Type="http://schemas.openxmlformats.org/officeDocument/2006/relationships/tags" Target="../tags/tag15.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slideLayout" Target="../slideLayouts/slideLayout49.xml"/><Relationship Id="rId7" Type="http://schemas.openxmlformats.org/officeDocument/2006/relationships/vmlDrawing" Target="../drawings/vmlDrawing11.v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8.xml"/><Relationship Id="rId11" Type="http://schemas.openxmlformats.org/officeDocument/2006/relationships/image" Target="../media/image19.png"/><Relationship Id="rId5" Type="http://schemas.openxmlformats.org/officeDocument/2006/relationships/slideLayout" Target="../slideLayouts/slideLayout51.xml"/><Relationship Id="rId10" Type="http://schemas.openxmlformats.org/officeDocument/2006/relationships/image" Target="../media/image1.emf"/><Relationship Id="rId4" Type="http://schemas.openxmlformats.org/officeDocument/2006/relationships/slideLayout" Target="../slideLayouts/slideLayout50.xml"/><Relationship Id="rId9" Type="http://schemas.openxmlformats.org/officeDocument/2006/relationships/oleObject" Target="../embeddings/oleObject12.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ags" Target="../tags/tag2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vmlDrawing" Target="../drawings/vmlDrawing13.vml"/><Relationship Id="rId5" Type="http://schemas.openxmlformats.org/officeDocument/2006/relationships/slideLayout" Target="../slideLayouts/slideLayout56.xml"/><Relationship Id="rId15" Type="http://schemas.openxmlformats.org/officeDocument/2006/relationships/image" Target="../media/image1.emf"/><Relationship Id="rId10" Type="http://schemas.openxmlformats.org/officeDocument/2006/relationships/theme" Target="../theme/theme9.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oleObject" Target="../embeddings/oleObject14.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2" cstate="print"/>
          <a:stretch>
            <a:fillRect/>
          </a:stretch>
        </p:blipFill>
        <p:spPr>
          <a:xfrm>
            <a:off x="7960808" y="6534052"/>
            <a:ext cx="1053548" cy="228600"/>
          </a:xfrm>
          <a:prstGeom prst="rect">
            <a:avLst/>
          </a:prstGeom>
        </p:spPr>
      </p:pic>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300" y="6553200"/>
            <a:ext cx="689938"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fld id="{11028E9F-1F95-411A-A8C2-9AE7D14412DE}" type="slidenum">
              <a:rPr lang="en-US" sz="1100" smtClean="0">
                <a:solidFill>
                  <a:schemeClr val="accent3"/>
                </a:solidFill>
              </a:rPr>
              <a:pPr algn="l"/>
              <a:t>‹#›</a:t>
            </a:fld>
            <a:endParaRPr lang="en-US" sz="1100" dirty="0" err="1">
              <a:solidFill>
                <a:schemeClr val="accent3"/>
              </a:solidFill>
            </a:endParaRPr>
          </a:p>
        </p:txBody>
      </p:sp>
      <p:graphicFrame>
        <p:nvGraphicFramePr>
          <p:cNvPr id="8" name="Object 7" hidden="1"/>
          <p:cNvGraphicFramePr>
            <a:graphicFrameLocks noChangeAspect="1"/>
          </p:cNvGraphicFramePr>
          <p:nvPr userDrawn="1">
            <p:custDataLst>
              <p:tags r:id="rId11"/>
            </p:custDataLst>
            <p:extLst>
              <p:ext uri="{D42A27DB-BD31-4B8C-83A1-F6EECF244321}">
                <p14:modId xmlns:p14="http://schemas.microsoft.com/office/powerpoint/2010/main" val="3724573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1879"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95977515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4059" r:id="rId8"/>
  </p:sldLayoutIdLst>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1" cstate="print"/>
          <a:stretch>
            <a:fillRect/>
          </a:stretch>
        </p:blipFill>
        <p:spPr>
          <a:xfrm>
            <a:off x="7960808" y="6534052"/>
            <a:ext cx="1053548" cy="228600"/>
          </a:xfrm>
          <a:prstGeom prst="rect">
            <a:avLst/>
          </a:prstGeom>
        </p:spPr>
      </p:pic>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300" y="6553200"/>
            <a:ext cx="689938"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100" smtClean="0">
                <a:solidFill>
                  <a:srgbClr val="2372B9"/>
                </a:solidFill>
              </a:rPr>
              <a:pPr/>
              <a:t>‹#›</a:t>
            </a:fld>
            <a:endParaRPr lang="en-US" sz="1100" dirty="0" err="1">
              <a:solidFill>
                <a:srgbClr val="2372B9"/>
              </a:solidFill>
            </a:endParaRPr>
          </a:p>
        </p:txBody>
      </p:sp>
      <p:graphicFrame>
        <p:nvGraphicFramePr>
          <p:cNvPr id="8" name="Object 7" hidden="1"/>
          <p:cNvGraphicFramePr>
            <a:graphicFrameLocks noChangeAspect="1"/>
          </p:cNvGraphicFramePr>
          <p:nvPr userDrawn="1">
            <p:custDataLst>
              <p:tags r:id="rId10"/>
            </p:custDataLst>
            <p:extLst>
              <p:ext uri="{D42A27DB-BD31-4B8C-83A1-F6EECF244321}">
                <p14:modId xmlns:p14="http://schemas.microsoft.com/office/powerpoint/2010/main" val="39718067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3075"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5" name="Draft_Stamp"/>
          <p:cNvSpPr txBox="1"/>
          <p:nvPr userDrawn="1"/>
        </p:nvSpPr>
        <p:spPr>
          <a:xfrm>
            <a:off x="4078224" y="-18288"/>
            <a:ext cx="978408" cy="146304"/>
          </a:xfrm>
          <a:prstGeom prst="rect">
            <a:avLst/>
          </a:prstGeom>
          <a:noFill/>
        </p:spPr>
        <p:txBody>
          <a:bodyPr vert="horz" wrap="square" rtlCol="0" anchor="ctr">
            <a:noAutofit/>
          </a:bodyPr>
          <a:lstStyle/>
          <a:p>
            <a:pPr algn="ctr" fontAlgn="ctr">
              <a:spcBef>
                <a:spcPct val="0"/>
              </a:spcBef>
              <a:spcAft>
                <a:spcPct val="0"/>
              </a:spcAft>
            </a:pPr>
            <a:r>
              <a:rPr lang="en-US" sz="1100">
                <a:solidFill>
                  <a:srgbClr val="C00000"/>
                </a:solidFill>
                <a:latin typeface="Franklin Gothic Demi"/>
              </a:rPr>
              <a:t>DRAFT</a:t>
            </a:r>
            <a:endParaRPr lang="en-US" sz="1100" dirty="0" err="1">
              <a:solidFill>
                <a:srgbClr val="C00000"/>
              </a:solidFill>
              <a:latin typeface="Franklin Gothic Demi"/>
            </a:endParaRPr>
          </a:p>
        </p:txBody>
      </p:sp>
    </p:spTree>
    <p:extLst>
      <p:ext uri="{BB962C8B-B14F-4D97-AF65-F5344CB8AC3E}">
        <p14:creationId xmlns:p14="http://schemas.microsoft.com/office/powerpoint/2010/main" val="255717083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6" r:id="rId7"/>
  </p:sldLayoutIdLst>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1" cstate="print"/>
          <a:stretch>
            <a:fillRect/>
          </a:stretch>
        </p:blipFill>
        <p:spPr>
          <a:xfrm>
            <a:off x="7960808" y="6534052"/>
            <a:ext cx="1053548" cy="228600"/>
          </a:xfrm>
          <a:prstGeom prst="rect">
            <a:avLst/>
          </a:prstGeom>
        </p:spPr>
      </p:pic>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300" y="6553200"/>
            <a:ext cx="689938"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100" smtClean="0">
                <a:solidFill>
                  <a:srgbClr val="2372B9"/>
                </a:solidFill>
              </a:rPr>
              <a:pPr/>
              <a:t>‹#›</a:t>
            </a:fld>
            <a:endParaRPr lang="en-US" sz="1100" dirty="0" err="1">
              <a:solidFill>
                <a:srgbClr val="2372B9"/>
              </a:solidFill>
            </a:endParaRPr>
          </a:p>
        </p:txBody>
      </p:sp>
      <p:graphicFrame>
        <p:nvGraphicFramePr>
          <p:cNvPr id="8" name="Object 7" hidden="1"/>
          <p:cNvGraphicFramePr>
            <a:graphicFrameLocks noChangeAspect="1"/>
          </p:cNvGraphicFramePr>
          <p:nvPr userDrawn="1">
            <p:custDataLst>
              <p:tags r:id="rId10"/>
            </p:custDataLst>
            <p:extLst>
              <p:ext uri="{D42A27DB-BD31-4B8C-83A1-F6EECF244321}">
                <p14:modId xmlns:p14="http://schemas.microsoft.com/office/powerpoint/2010/main" val="417567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4096"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5" name="Draft_Stamp"/>
          <p:cNvSpPr txBox="1"/>
          <p:nvPr userDrawn="1"/>
        </p:nvSpPr>
        <p:spPr>
          <a:xfrm>
            <a:off x="4078224" y="-18288"/>
            <a:ext cx="978408" cy="146304"/>
          </a:xfrm>
          <a:prstGeom prst="rect">
            <a:avLst/>
          </a:prstGeom>
          <a:noFill/>
        </p:spPr>
        <p:txBody>
          <a:bodyPr vert="horz" wrap="square" rtlCol="0" anchor="ctr">
            <a:noAutofit/>
          </a:bodyPr>
          <a:lstStyle/>
          <a:p>
            <a:pPr algn="ctr" fontAlgn="ctr">
              <a:spcBef>
                <a:spcPct val="0"/>
              </a:spcBef>
              <a:spcAft>
                <a:spcPct val="0"/>
              </a:spcAft>
            </a:pPr>
            <a:r>
              <a:rPr lang="en-US" sz="1100">
                <a:solidFill>
                  <a:srgbClr val="C00000"/>
                </a:solidFill>
                <a:latin typeface="Franklin Gothic Demi"/>
              </a:rPr>
              <a:t>DRAFT</a:t>
            </a:r>
            <a:endParaRPr lang="en-US" sz="1100" dirty="0" err="1">
              <a:solidFill>
                <a:srgbClr val="C00000"/>
              </a:solidFill>
              <a:latin typeface="Franklin Gothic Demi"/>
            </a:endParaRPr>
          </a:p>
        </p:txBody>
      </p:sp>
    </p:spTree>
    <p:extLst>
      <p:ext uri="{BB962C8B-B14F-4D97-AF65-F5344CB8AC3E}">
        <p14:creationId xmlns:p14="http://schemas.microsoft.com/office/powerpoint/2010/main" val="172915625"/>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5" r:id="rId7"/>
  </p:sldLayoutIdLst>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5" cstate="print"/>
          <a:stretch>
            <a:fillRect/>
          </a:stretch>
        </p:blipFill>
        <p:spPr>
          <a:xfrm>
            <a:off x="7960808" y="6534052"/>
            <a:ext cx="1053548" cy="228600"/>
          </a:xfrm>
          <a:prstGeom prst="rect">
            <a:avLst/>
          </a:prstGeom>
        </p:spPr>
      </p:pic>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300" y="6553200"/>
            <a:ext cx="689938"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100" smtClean="0">
                <a:solidFill>
                  <a:srgbClr val="2372B9"/>
                </a:solidFill>
              </a:rPr>
              <a:pPr/>
              <a:t>‹#›</a:t>
            </a:fld>
            <a:endParaRPr lang="en-US" sz="1100" dirty="0" err="1">
              <a:solidFill>
                <a:srgbClr val="2372B9"/>
              </a:solidFill>
            </a:endParaRPr>
          </a:p>
        </p:txBody>
      </p:sp>
      <p:graphicFrame>
        <p:nvGraphicFramePr>
          <p:cNvPr id="8" name="Object 7" hidden="1"/>
          <p:cNvGraphicFramePr>
            <a:graphicFrameLocks noChangeAspect="1"/>
          </p:cNvGraphicFramePr>
          <p:nvPr userDrawn="1">
            <p:custDataLst>
              <p:tags r:id="rId14"/>
            </p:custDataLst>
            <p:extLst>
              <p:ext uri="{D42A27DB-BD31-4B8C-83A1-F6EECF244321}">
                <p14:modId xmlns:p14="http://schemas.microsoft.com/office/powerpoint/2010/main" val="13108539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5118"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18" name="Draft_Stamp"/>
          <p:cNvSpPr txBox="1"/>
          <p:nvPr userDrawn="1"/>
        </p:nvSpPr>
        <p:spPr>
          <a:xfrm>
            <a:off x="4078224" y="-18288"/>
            <a:ext cx="978408" cy="146304"/>
          </a:xfrm>
          <a:prstGeom prst="rect">
            <a:avLst/>
          </a:prstGeom>
          <a:noFill/>
        </p:spPr>
        <p:txBody>
          <a:bodyPr vert="horz" wrap="square" rtlCol="0" anchor="ctr">
            <a:noAutofit/>
          </a:bodyPr>
          <a:lstStyle/>
          <a:p>
            <a:pPr algn="ctr" fontAlgn="ctr">
              <a:spcBef>
                <a:spcPct val="0"/>
              </a:spcBef>
              <a:spcAft>
                <a:spcPct val="0"/>
              </a:spcAft>
            </a:pPr>
            <a:r>
              <a:rPr lang="en-US" sz="1100">
                <a:solidFill>
                  <a:srgbClr val="C00000"/>
                </a:solidFill>
                <a:latin typeface="Franklin Gothic Demi"/>
              </a:rPr>
              <a:t>DRAFT</a:t>
            </a:r>
            <a:endParaRPr lang="en-US" sz="1100" dirty="0" err="1">
              <a:solidFill>
                <a:srgbClr val="C00000"/>
              </a:solidFill>
              <a:latin typeface="Franklin Gothic Demi"/>
            </a:endParaRPr>
          </a:p>
        </p:txBody>
      </p:sp>
    </p:spTree>
    <p:extLst>
      <p:ext uri="{BB962C8B-B14F-4D97-AF65-F5344CB8AC3E}">
        <p14:creationId xmlns:p14="http://schemas.microsoft.com/office/powerpoint/2010/main" val="1325698249"/>
      </p:ext>
    </p:extLst>
  </p:cSld>
  <p:clrMap bg1="lt1" tx1="dk1" bg2="lt2" tx2="dk2" accent1="accent1" accent2="accent2" accent3="accent3" accent4="accent4" accent5="accent5" accent6="accent6" hlink="hlink" folHlink="folHlink"/>
  <p:sldLayoutIdLst>
    <p:sldLayoutId id="2147483997"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5" cstate="print"/>
          <a:stretch>
            <a:fillRect/>
          </a:stretch>
        </p:blipFill>
        <p:spPr>
          <a:xfrm>
            <a:off x="7960808" y="6534052"/>
            <a:ext cx="1053548" cy="228600"/>
          </a:xfrm>
          <a:prstGeom prst="rect">
            <a:avLst/>
          </a:prstGeom>
        </p:spPr>
      </p:pic>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300" y="6553200"/>
            <a:ext cx="689938"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100" smtClean="0">
                <a:solidFill>
                  <a:srgbClr val="2372B9"/>
                </a:solidFill>
              </a:rPr>
              <a:pPr/>
              <a:t>‹#›</a:t>
            </a:fld>
            <a:endParaRPr lang="en-US" sz="1100" dirty="0" err="1">
              <a:solidFill>
                <a:srgbClr val="2372B9"/>
              </a:solidFill>
            </a:endParaRPr>
          </a:p>
        </p:txBody>
      </p:sp>
      <p:graphicFrame>
        <p:nvGraphicFramePr>
          <p:cNvPr id="8" name="Object 7" hidden="1"/>
          <p:cNvGraphicFramePr>
            <a:graphicFrameLocks noChangeAspect="1"/>
          </p:cNvGraphicFramePr>
          <p:nvPr userDrawn="1">
            <p:custDataLst>
              <p:tags r:id="rId14"/>
            </p:custDataLst>
            <p:extLst>
              <p:ext uri="{D42A27DB-BD31-4B8C-83A1-F6EECF244321}">
                <p14:modId xmlns:p14="http://schemas.microsoft.com/office/powerpoint/2010/main" val="7829807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0633"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33" name="Draft_Stamp"/>
          <p:cNvSpPr txBox="1"/>
          <p:nvPr userDrawn="1"/>
        </p:nvSpPr>
        <p:spPr>
          <a:xfrm>
            <a:off x="4078224" y="-18288"/>
            <a:ext cx="978408" cy="146304"/>
          </a:xfrm>
          <a:prstGeom prst="rect">
            <a:avLst/>
          </a:prstGeom>
          <a:noFill/>
        </p:spPr>
        <p:txBody>
          <a:bodyPr vert="horz" wrap="square" rtlCol="0" anchor="ctr">
            <a:noAutofit/>
          </a:bodyPr>
          <a:lstStyle/>
          <a:p>
            <a:pPr algn="ctr" fontAlgn="ctr">
              <a:spcBef>
                <a:spcPct val="0"/>
              </a:spcBef>
              <a:spcAft>
                <a:spcPct val="0"/>
              </a:spcAft>
            </a:pPr>
            <a:r>
              <a:rPr lang="en-US" sz="1100">
                <a:solidFill>
                  <a:srgbClr val="C00000"/>
                </a:solidFill>
                <a:latin typeface="Franklin Gothic Demi"/>
              </a:rPr>
              <a:t>DRAFT</a:t>
            </a:r>
            <a:endParaRPr lang="en-US" sz="1100" dirty="0" err="1">
              <a:solidFill>
                <a:srgbClr val="C00000"/>
              </a:solidFill>
              <a:latin typeface="Franklin Gothic Demi"/>
            </a:endParaRPr>
          </a:p>
        </p:txBody>
      </p:sp>
    </p:spTree>
    <p:extLst>
      <p:ext uri="{BB962C8B-B14F-4D97-AF65-F5344CB8AC3E}">
        <p14:creationId xmlns:p14="http://schemas.microsoft.com/office/powerpoint/2010/main" val="3914933784"/>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20" r:id="rId9"/>
    <p:sldLayoutId id="2147484021" r:id="rId10"/>
    <p:sldLayoutId id="2147484022" r:id="rId11"/>
  </p:sldLayoutIdLst>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1" cstate="print"/>
          <a:stretch>
            <a:fillRect/>
          </a:stretch>
        </p:blipFill>
        <p:spPr>
          <a:xfrm>
            <a:off x="7960808" y="6534052"/>
            <a:ext cx="1053548" cy="228600"/>
          </a:xfrm>
          <a:prstGeom prst="rect">
            <a:avLst/>
          </a:prstGeom>
        </p:spPr>
      </p:pic>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299" y="6553200"/>
            <a:ext cx="696707"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200" smtClean="0">
                <a:solidFill>
                  <a:srgbClr val="2372B9"/>
                </a:solidFill>
              </a:rPr>
              <a:pPr/>
              <a:t>‹#›</a:t>
            </a:fld>
            <a:endParaRPr lang="en-US" sz="1200" dirty="0" err="1">
              <a:solidFill>
                <a:srgbClr val="2372B9"/>
              </a:solidFill>
            </a:endParaRPr>
          </a:p>
        </p:txBody>
      </p:sp>
      <p:graphicFrame>
        <p:nvGraphicFramePr>
          <p:cNvPr id="8" name="Object 7" hidden="1"/>
          <p:cNvGraphicFramePr>
            <a:graphicFrameLocks noChangeAspect="1"/>
          </p:cNvGraphicFramePr>
          <p:nvPr userDrawn="1">
            <p:custDataLst>
              <p:tags r:id="rId10"/>
            </p:custDataLst>
            <p:extLst>
              <p:ext uri="{D42A27DB-BD31-4B8C-83A1-F6EECF244321}">
                <p14:modId xmlns:p14="http://schemas.microsoft.com/office/powerpoint/2010/main" val="41797811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0048" name="think-cell Slide" r:id="rId12" imgW="360" imgH="360" progId="TCLayout.ActiveDocument.1">
                  <p:embed/>
                </p:oleObj>
              </mc:Choice>
              <mc:Fallback>
                <p:oleObj name="think-cell Slide" r:id="rId12" imgW="360" imgH="360" progId="TCLayout.Active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63990562"/>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1" r:id="rId6"/>
    <p:sldLayoutId id="2147484032" r:id="rId7"/>
  </p:sldLayoutIdLst>
  <p:hf hdr="0" ftr="0" dt="0"/>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1" cstate="print"/>
          <a:stretch>
            <a:fillRect/>
          </a:stretch>
        </p:blipFill>
        <p:spPr>
          <a:xfrm>
            <a:off x="7960808" y="6534052"/>
            <a:ext cx="1053548" cy="228600"/>
          </a:xfrm>
          <a:prstGeom prst="rect">
            <a:avLst/>
          </a:prstGeom>
        </p:spPr>
      </p:pic>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300" y="6553200"/>
            <a:ext cx="922618"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200" smtClean="0">
                <a:solidFill>
                  <a:srgbClr val="2372B9"/>
                </a:solidFill>
              </a:rPr>
              <a:pPr/>
              <a:t>‹#›</a:t>
            </a:fld>
            <a:endParaRPr lang="en-US" sz="1200" dirty="0" err="1">
              <a:solidFill>
                <a:srgbClr val="2372B9"/>
              </a:solidFill>
            </a:endParaRPr>
          </a:p>
        </p:txBody>
      </p:sp>
      <p:graphicFrame>
        <p:nvGraphicFramePr>
          <p:cNvPr id="8" name="Object 7" hidden="1"/>
          <p:cNvGraphicFramePr>
            <a:graphicFrameLocks noChangeAspect="1"/>
          </p:cNvGraphicFramePr>
          <p:nvPr userDrawn="1">
            <p:custDataLst>
              <p:tags r:id="rId10"/>
            </p:custDataLst>
            <p:extLst>
              <p:ext uri="{D42A27DB-BD31-4B8C-83A1-F6EECF244321}">
                <p14:modId xmlns:p14="http://schemas.microsoft.com/office/powerpoint/2010/main" val="12365618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1072" name="think-cell Slide" r:id="rId12" imgW="360" imgH="360" progId="TCLayout.ActiveDocument.1">
                  <p:embed/>
                </p:oleObj>
              </mc:Choice>
              <mc:Fallback>
                <p:oleObj name="think-cell Slide" r:id="rId12" imgW="360" imgH="360" progId="TCLayout.Active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00123807"/>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Lst>
  <p:hf hdr="0" ftr="0" dt="0"/>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1" cstate="print"/>
          <a:stretch>
            <a:fillRect/>
          </a:stretch>
        </p:blipFill>
        <p:spPr>
          <a:xfrm>
            <a:off x="7960808" y="6534052"/>
            <a:ext cx="1053548" cy="228600"/>
          </a:xfrm>
          <a:prstGeom prst="rect">
            <a:avLst/>
          </a:prstGeom>
        </p:spPr>
      </p:pic>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300" y="6553200"/>
            <a:ext cx="793526"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200" smtClean="0">
                <a:solidFill>
                  <a:srgbClr val="2372B9"/>
                </a:solidFill>
              </a:rPr>
              <a:pPr/>
              <a:t>‹#›</a:t>
            </a:fld>
            <a:endParaRPr lang="en-US" sz="1200" dirty="0" err="1">
              <a:solidFill>
                <a:srgbClr val="2372B9"/>
              </a:solidFill>
            </a:endParaRPr>
          </a:p>
        </p:txBody>
      </p:sp>
      <p:graphicFrame>
        <p:nvGraphicFramePr>
          <p:cNvPr id="8" name="Object 7" hidden="1"/>
          <p:cNvGraphicFramePr>
            <a:graphicFrameLocks noChangeAspect="1"/>
          </p:cNvGraphicFramePr>
          <p:nvPr userDrawn="1">
            <p:custDataLst>
              <p:tags r:id="rId10"/>
            </p:custDataLst>
            <p:extLst>
              <p:ext uri="{D42A27DB-BD31-4B8C-83A1-F6EECF244321}">
                <p14:modId xmlns:p14="http://schemas.microsoft.com/office/powerpoint/2010/main" val="26041441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2099" name="think-cell Slide" r:id="rId12" imgW="360" imgH="360" progId="TCLayout.ActiveDocument.1">
                  <p:embed/>
                </p:oleObj>
              </mc:Choice>
              <mc:Fallback>
                <p:oleObj name="think-cell Slide" r:id="rId12" imgW="360" imgH="360" progId="TCLayout.Active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2952749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9" r:id="rId6"/>
    <p:sldLayoutId id="2147484050" r:id="rId7"/>
  </p:sldLayoutIdLst>
  <p:hf hdr="0" ftr="0" dt="0"/>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1" cstate="print"/>
          <a:stretch>
            <a:fillRect/>
          </a:stretch>
        </p:blipFill>
        <p:spPr>
          <a:xfrm>
            <a:off x="7960808" y="6534052"/>
            <a:ext cx="1053548" cy="228600"/>
          </a:xfrm>
          <a:prstGeom prst="rect">
            <a:avLst/>
          </a:prstGeom>
        </p:spPr>
      </p:pic>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300" y="6553200"/>
            <a:ext cx="689938"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100" smtClean="0">
                <a:solidFill>
                  <a:srgbClr val="2372B9"/>
                </a:solidFill>
              </a:rPr>
              <a:pPr/>
              <a:t>‹#›</a:t>
            </a:fld>
            <a:endParaRPr lang="en-US" sz="1100" dirty="0" err="1">
              <a:solidFill>
                <a:srgbClr val="2372B9"/>
              </a:solidFill>
            </a:endParaRPr>
          </a:p>
        </p:txBody>
      </p:sp>
      <p:graphicFrame>
        <p:nvGraphicFramePr>
          <p:cNvPr id="8" name="Object 7" hidden="1"/>
          <p:cNvGraphicFramePr>
            <a:graphicFrameLocks noChangeAspect="1"/>
          </p:cNvGraphicFramePr>
          <p:nvPr userDrawn="1">
            <p:custDataLst>
              <p:tags r:id="rId10"/>
            </p:custDataLst>
            <p:extLst>
              <p:ext uri="{D42A27DB-BD31-4B8C-83A1-F6EECF244321}">
                <p14:modId xmlns:p14="http://schemas.microsoft.com/office/powerpoint/2010/main" val="19816983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025"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11" name="Draft_Stamp"/>
          <p:cNvSpPr txBox="1"/>
          <p:nvPr userDrawn="1"/>
        </p:nvSpPr>
        <p:spPr>
          <a:xfrm>
            <a:off x="4078224" y="-18288"/>
            <a:ext cx="978408" cy="146304"/>
          </a:xfrm>
          <a:prstGeom prst="rect">
            <a:avLst/>
          </a:prstGeom>
          <a:noFill/>
        </p:spPr>
        <p:txBody>
          <a:bodyPr vert="horz" wrap="square" rtlCol="0" anchor="ctr">
            <a:noAutofit/>
          </a:bodyPr>
          <a:lstStyle/>
          <a:p>
            <a:pPr algn="ctr" fontAlgn="ctr">
              <a:spcBef>
                <a:spcPct val="0"/>
              </a:spcBef>
              <a:spcAft>
                <a:spcPct val="0"/>
              </a:spcAft>
            </a:pPr>
            <a:r>
              <a:rPr lang="en-US" sz="1100">
                <a:solidFill>
                  <a:srgbClr val="C00000"/>
                </a:solidFill>
                <a:latin typeface="Franklin Gothic Demi"/>
              </a:rPr>
              <a:t>DRAFT</a:t>
            </a:r>
            <a:endParaRPr lang="en-US" sz="1100" dirty="0" err="1">
              <a:solidFill>
                <a:srgbClr val="C00000"/>
              </a:solidFill>
              <a:latin typeface="Franklin Gothic Demi"/>
            </a:endParaRPr>
          </a:p>
        </p:txBody>
      </p:sp>
    </p:spTree>
    <p:extLst>
      <p:ext uri="{BB962C8B-B14F-4D97-AF65-F5344CB8AC3E}">
        <p14:creationId xmlns:p14="http://schemas.microsoft.com/office/powerpoint/2010/main" val="3420893117"/>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Lst>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extLst>
              <p:ext uri="{D42A27DB-BD31-4B8C-83A1-F6EECF244321}">
                <p14:modId xmlns:p14="http://schemas.microsoft.com/office/powerpoint/2010/main" val="13912476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9634"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300" y="6553200"/>
            <a:ext cx="669390"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200" smtClean="0">
                <a:solidFill>
                  <a:srgbClr val="2372B9"/>
                </a:solidFill>
              </a:rPr>
              <a:pPr/>
              <a:t>‹#›</a:t>
            </a:fld>
            <a:endParaRPr lang="en-US" sz="1200" dirty="0" err="1">
              <a:solidFill>
                <a:srgbClr val="2372B9"/>
              </a:solidFill>
            </a:endParaRPr>
          </a:p>
        </p:txBody>
      </p:sp>
      <p:pic>
        <p:nvPicPr>
          <p:cNvPr id="9"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766462" y="6392432"/>
            <a:ext cx="1377538" cy="46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103309"/>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7" r:id="rId6"/>
  </p:sldLayoutIdLst>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7"/>
            </p:custDataLst>
            <p:extLst>
              <p:ext uri="{D42A27DB-BD31-4B8C-83A1-F6EECF244321}">
                <p14:modId xmlns:p14="http://schemas.microsoft.com/office/powerpoint/2010/main" val="38640898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18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300" y="6553200"/>
            <a:ext cx="700212"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200" smtClean="0">
                <a:solidFill>
                  <a:srgbClr val="2372B9"/>
                </a:solidFill>
              </a:rPr>
              <a:pPr/>
              <a:t>‹#›</a:t>
            </a:fld>
            <a:endParaRPr lang="en-US" sz="1200" dirty="0" err="1">
              <a:solidFill>
                <a:srgbClr val="2372B9"/>
              </a:solidFill>
            </a:endParaRPr>
          </a:p>
        </p:txBody>
      </p:sp>
      <p:pic>
        <p:nvPicPr>
          <p:cNvPr id="9" name="Picture 127" descr="comedscw_661"/>
          <p:cNvPicPr>
            <a:picLocks noChangeAspect="1" noChangeArrowheads="1"/>
          </p:cNvPicPr>
          <p:nvPr/>
        </p:nvPicPr>
        <p:blipFill>
          <a:blip r:embed="rId10" cstate="print"/>
          <a:srcRect/>
          <a:stretch>
            <a:fillRect/>
          </a:stretch>
        </p:blipFill>
        <p:spPr bwMode="auto">
          <a:xfrm>
            <a:off x="7960807" y="6534052"/>
            <a:ext cx="976103" cy="267751"/>
          </a:xfrm>
          <a:prstGeom prst="rect">
            <a:avLst/>
          </a:prstGeom>
          <a:noFill/>
          <a:ln w="9525">
            <a:noFill/>
            <a:miter lim="800000"/>
            <a:headEnd/>
            <a:tailEnd/>
          </a:ln>
        </p:spPr>
      </p:pic>
    </p:spTree>
    <p:extLst>
      <p:ext uri="{BB962C8B-B14F-4D97-AF65-F5344CB8AC3E}">
        <p14:creationId xmlns:p14="http://schemas.microsoft.com/office/powerpoint/2010/main" val="2123728243"/>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85" r:id="rId3"/>
    <p:sldLayoutId id="2147483686" r:id="rId4"/>
  </p:sldLayoutIdLst>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8"/>
            </p:custDataLst>
            <p:extLst>
              <p:ext uri="{D42A27DB-BD31-4B8C-83A1-F6EECF244321}">
                <p14:modId xmlns:p14="http://schemas.microsoft.com/office/powerpoint/2010/main" val="3046430299"/>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96248" name="think-cell Slide" r:id="rId9" imgW="429" imgH="429" progId="TCLayout.ActiveDocument.1">
                  <p:embed/>
                </p:oleObj>
              </mc:Choice>
              <mc:Fallback>
                <p:oleObj name="think-cell Slide" r:id="rId9" imgW="429" imgH="429"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0" descr="BGE Brandmark RGB Short Rule[1].JPG"/>
          <p:cNvPicPr>
            <a:picLocks noChangeAspect="1"/>
          </p:cNvPicPr>
          <p:nvPr/>
        </p:nvPicPr>
        <p:blipFill>
          <a:blip r:embed="rId11" cstate="print"/>
          <a:srcRect t="11712" b="9909"/>
          <a:stretch>
            <a:fillRect/>
          </a:stretch>
        </p:blipFill>
        <p:spPr>
          <a:xfrm>
            <a:off x="7836862" y="6443663"/>
            <a:ext cx="1161240" cy="414337"/>
          </a:xfrm>
          <a:prstGeom prst="rect">
            <a:avLst/>
          </a:prstGeom>
        </p:spPr>
      </p:pic>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300" y="6553200"/>
            <a:ext cx="813228"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200" smtClean="0">
                <a:solidFill>
                  <a:srgbClr val="2372B9"/>
                </a:solidFill>
              </a:rPr>
              <a:pPr/>
              <a:t>‹#›</a:t>
            </a:fld>
            <a:endParaRPr lang="en-US" sz="1200" dirty="0" err="1">
              <a:solidFill>
                <a:srgbClr val="2372B9"/>
              </a:solidFill>
            </a:endParaRPr>
          </a:p>
        </p:txBody>
      </p:sp>
    </p:spTree>
    <p:extLst>
      <p:ext uri="{BB962C8B-B14F-4D97-AF65-F5344CB8AC3E}">
        <p14:creationId xmlns:p14="http://schemas.microsoft.com/office/powerpoint/2010/main" val="2246090940"/>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856" r:id="rId5"/>
  </p:sldLayoutIdLst>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7"/>
            </p:custDataLst>
            <p:extLst>
              <p:ext uri="{D42A27DB-BD31-4B8C-83A1-F6EECF244321}">
                <p14:modId xmlns:p14="http://schemas.microsoft.com/office/powerpoint/2010/main" val="1790217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5223"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299" y="6553200"/>
            <a:ext cx="638567"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200" smtClean="0">
                <a:solidFill>
                  <a:srgbClr val="2372B9"/>
                </a:solidFill>
              </a:rPr>
              <a:pPr/>
              <a:t>‹#›</a:t>
            </a:fld>
            <a:endParaRPr lang="en-US" sz="1200" dirty="0" err="1">
              <a:solidFill>
                <a:srgbClr val="2372B9"/>
              </a:solidFill>
            </a:endParaRPr>
          </a:p>
        </p:txBody>
      </p:sp>
      <p:pic>
        <p:nvPicPr>
          <p:cNvPr id="8" name="Picture 126" descr="PECOsr_wRule_color_RGB_873"/>
          <p:cNvPicPr>
            <a:picLocks noChangeArrowheads="1"/>
          </p:cNvPicPr>
          <p:nvPr>
            <p:custDataLst>
              <p:tags r:id="rId8"/>
            </p:custDataLst>
          </p:nvPr>
        </p:nvPicPr>
        <p:blipFill>
          <a:blip r:embed="rId11" cstate="print"/>
          <a:srcRect/>
          <a:stretch>
            <a:fillRect/>
          </a:stretch>
        </p:blipFill>
        <p:spPr bwMode="auto">
          <a:xfrm>
            <a:off x="7964424" y="6537960"/>
            <a:ext cx="976103" cy="267751"/>
          </a:xfrm>
          <a:prstGeom prst="rect">
            <a:avLst/>
          </a:prstGeom>
          <a:noFill/>
          <a:ln w="9525">
            <a:noFill/>
            <a:miter lim="800000"/>
            <a:headEnd/>
            <a:tailEnd/>
          </a:ln>
        </p:spPr>
      </p:pic>
    </p:spTree>
    <p:extLst>
      <p:ext uri="{BB962C8B-B14F-4D97-AF65-F5344CB8AC3E}">
        <p14:creationId xmlns:p14="http://schemas.microsoft.com/office/powerpoint/2010/main" val="2113224457"/>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698" r:id="rId4"/>
  </p:sldLayoutIdLst>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8"/>
            </p:custDataLst>
            <p:extLst>
              <p:ext uri="{D42A27DB-BD31-4B8C-83A1-F6EECF244321}">
                <p14:modId xmlns:p14="http://schemas.microsoft.com/office/powerpoint/2010/main" val="32252310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0343"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300" y="6553200"/>
            <a:ext cx="669390"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200" smtClean="0">
                <a:solidFill>
                  <a:srgbClr val="2372B9"/>
                </a:solidFill>
              </a:rPr>
              <a:pPr/>
              <a:t>‹#›</a:t>
            </a:fld>
            <a:endParaRPr lang="en-US" sz="1200" dirty="0" err="1">
              <a:solidFill>
                <a:srgbClr val="2372B9"/>
              </a:solidFill>
            </a:endParaRPr>
          </a:p>
        </p:txBody>
      </p:sp>
      <p:pic>
        <p:nvPicPr>
          <p:cNvPr id="9"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766462" y="6392432"/>
            <a:ext cx="1377538" cy="46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87672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6" cstate="print"/>
          <a:stretch>
            <a:fillRect/>
          </a:stretch>
        </p:blipFill>
        <p:spPr>
          <a:xfrm>
            <a:off x="7960808" y="6534052"/>
            <a:ext cx="1053548" cy="228600"/>
          </a:xfrm>
          <a:prstGeom prst="rect">
            <a:avLst/>
          </a:prstGeom>
        </p:spPr>
      </p:pic>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37418" y="6624591"/>
            <a:ext cx="7100295" cy="213088"/>
          </a:xfrm>
          <a:prstGeom prst="rect">
            <a:avLst/>
          </a:prstGeom>
        </p:spPr>
        <p:txBody>
          <a:bodyPr vert="horz" lIns="0" tIns="0" rIns="0" bIns="0" rtlCol="0" anchor="ctr" anchorCtr="0"/>
          <a:lstStyle>
            <a:lvl1pPr algn="l">
              <a:defRPr sz="800">
                <a:solidFill>
                  <a:schemeClr val="accent3"/>
                </a:solidFill>
              </a:defRPr>
            </a:lvl1pPr>
          </a:lstStyle>
          <a:p>
            <a:r>
              <a:rPr lang="en-US" dirty="0">
                <a:solidFill>
                  <a:srgbClr val="2372B9"/>
                </a:solidFill>
              </a:rPr>
              <a:t>Presentation Title</a:t>
            </a:r>
          </a:p>
        </p:txBody>
      </p:sp>
      <p:sp>
        <p:nvSpPr>
          <p:cNvPr id="6" name="Slide Number Placeholder 5"/>
          <p:cNvSpPr>
            <a:spLocks noGrp="1"/>
          </p:cNvSpPr>
          <p:nvPr>
            <p:ph type="sldNum" sz="quarter" idx="4"/>
          </p:nvPr>
        </p:nvSpPr>
        <p:spPr>
          <a:xfrm>
            <a:off x="363538" y="6624590"/>
            <a:ext cx="550862" cy="233409"/>
          </a:xfrm>
          <a:prstGeom prst="rect">
            <a:avLst/>
          </a:prstGeom>
        </p:spPr>
        <p:txBody>
          <a:bodyPr vert="horz" lIns="0" tIns="0" rIns="0" bIns="0" rtlCol="0" anchor="ctr" anchorCtr="0"/>
          <a:lstStyle>
            <a:lvl1pPr algn="l">
              <a:defRPr sz="800">
                <a:solidFill>
                  <a:schemeClr val="accent3"/>
                </a:solidFill>
              </a:defRPr>
            </a:lvl1pPr>
          </a:lstStyle>
          <a:p>
            <a:fld id="{2ED86176-D6A4-43D8-BE13-F18245AD9D39}" type="slidenum">
              <a:rPr lang="en-US" smtClean="0">
                <a:solidFill>
                  <a:srgbClr val="2372B9"/>
                </a:solidFill>
              </a:rPr>
              <a:pPr/>
              <a:t>‹#›</a:t>
            </a:fld>
            <a:endParaRPr lang="en-US" dirty="0">
              <a:solidFill>
                <a:srgbClr val="2372B9"/>
              </a:solidFill>
            </a:endParaRPr>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74678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hdr="0" ftr="0" dt="0"/>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extLst>
              <p:ext uri="{D42A27DB-BD31-4B8C-83A1-F6EECF244321}">
                <p14:modId xmlns:p14="http://schemas.microsoft.com/office/powerpoint/2010/main" val="1136071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8516"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299" y="6553200"/>
            <a:ext cx="751583"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200" smtClean="0">
                <a:solidFill>
                  <a:srgbClr val="2372B9"/>
                </a:solidFill>
              </a:rPr>
              <a:pPr/>
              <a:t>‹#›</a:t>
            </a:fld>
            <a:endParaRPr lang="en-US" sz="1200" dirty="0" err="1">
              <a:solidFill>
                <a:srgbClr val="2372B9"/>
              </a:solidFill>
            </a:endParaRPr>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78624" y="6528816"/>
            <a:ext cx="1727199" cy="228600"/>
          </a:xfrm>
          <a:prstGeom prst="rect">
            <a:avLst/>
          </a:prstGeom>
        </p:spPr>
      </p:pic>
    </p:spTree>
    <p:extLst>
      <p:ext uri="{BB962C8B-B14F-4D97-AF65-F5344CB8AC3E}">
        <p14:creationId xmlns:p14="http://schemas.microsoft.com/office/powerpoint/2010/main" val="12202626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41" r:id="rId6"/>
  </p:sldLayoutIdLst>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8"/>
            </p:custDataLst>
            <p:extLst>
              <p:ext uri="{D42A27DB-BD31-4B8C-83A1-F6EECF244321}">
                <p14:modId xmlns:p14="http://schemas.microsoft.com/office/powerpoint/2010/main" val="21514852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206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300" y="6553200"/>
            <a:ext cx="700212"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200" smtClean="0">
                <a:solidFill>
                  <a:srgbClr val="2372B9"/>
                </a:solidFill>
              </a:rPr>
              <a:pPr/>
              <a:t>‹#›</a:t>
            </a:fld>
            <a:endParaRPr lang="en-US" sz="1200" dirty="0" err="1">
              <a:solidFill>
                <a:srgbClr val="2372B9"/>
              </a:solidFill>
            </a:endParaRPr>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16952" y="6510528"/>
            <a:ext cx="1416055" cy="338328"/>
          </a:xfrm>
          <a:prstGeom prst="rect">
            <a:avLst/>
          </a:prstGeom>
        </p:spPr>
      </p:pic>
    </p:spTree>
    <p:extLst>
      <p:ext uri="{BB962C8B-B14F-4D97-AF65-F5344CB8AC3E}">
        <p14:creationId xmlns:p14="http://schemas.microsoft.com/office/powerpoint/2010/main" val="38485450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3" cstate="print"/>
          <a:stretch>
            <a:fillRect/>
          </a:stretch>
        </p:blipFill>
        <p:spPr>
          <a:xfrm>
            <a:off x="7960808" y="6534052"/>
            <a:ext cx="1053548" cy="228600"/>
          </a:xfrm>
          <a:prstGeom prst="rect">
            <a:avLst/>
          </a:prstGeom>
        </p:spPr>
      </p:pic>
      <p:cxnSp>
        <p:nvCxnSpPr>
          <p:cNvPr id="12" name="Straight Connector 11"/>
          <p:cNvCxnSpPr/>
          <p:nvPr/>
        </p:nvCxnSpPr>
        <p:spPr>
          <a:xfrm>
            <a:off x="363538" y="6611248"/>
            <a:ext cx="8412162"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63538" y="0"/>
            <a:ext cx="8412162" cy="728663"/>
          </a:xfrm>
          <a:prstGeom prst="rect">
            <a:avLst/>
          </a:prstGeom>
        </p:spPr>
        <p:txBody>
          <a:bodyPr vert="horz" lIns="0" tIns="0" rIns="0" bIns="0" rtlCol="0" anchor="b" anchorCtr="0">
            <a:no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363538" y="1016000"/>
            <a:ext cx="8412162"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363538" y="753748"/>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68300" y="6553200"/>
            <a:ext cx="679664" cy="304800"/>
          </a:xfrm>
          <a:prstGeom prst="round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fld id="{11028E9F-1F95-411A-A8C2-9AE7D14412DE}" type="slidenum">
              <a:rPr lang="en-US" sz="1200" smtClean="0">
                <a:solidFill>
                  <a:srgbClr val="2372B9"/>
                </a:solidFill>
              </a:rPr>
              <a:pPr/>
              <a:t>‹#›</a:t>
            </a:fld>
            <a:endParaRPr lang="en-US" sz="1200" dirty="0" err="1">
              <a:solidFill>
                <a:srgbClr val="2372B9"/>
              </a:solidFill>
            </a:endParaRPr>
          </a:p>
        </p:txBody>
      </p:sp>
      <p:graphicFrame>
        <p:nvGraphicFramePr>
          <p:cNvPr id="8" name="Object 7" hidden="1"/>
          <p:cNvGraphicFramePr>
            <a:graphicFrameLocks noChangeAspect="1"/>
          </p:cNvGraphicFramePr>
          <p:nvPr userDrawn="1">
            <p:custDataLst>
              <p:tags r:id="rId12"/>
            </p:custDataLst>
            <p:extLst>
              <p:ext uri="{D42A27DB-BD31-4B8C-83A1-F6EECF244321}">
                <p14:modId xmlns:p14="http://schemas.microsoft.com/office/powerpoint/2010/main" val="31584662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8739"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10245700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Lst>
  <p:txStyles>
    <p:title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38.xml"/><Relationship Id="rId1" Type="http://schemas.openxmlformats.org/officeDocument/2006/relationships/vmlDrawing" Target="../drawings/vmlDrawing23.vml"/><Relationship Id="rId6" Type="http://schemas.openxmlformats.org/officeDocument/2006/relationships/image" Target="../media/image22.emf"/><Relationship Id="rId5" Type="http://schemas.openxmlformats.org/officeDocument/2006/relationships/oleObject" Target="../embeddings/oleObject24.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7.png"/><Relationship Id="rId2" Type="http://schemas.openxmlformats.org/officeDocument/2006/relationships/tags" Target="../tags/tag39.xml"/><Relationship Id="rId1" Type="http://schemas.openxmlformats.org/officeDocument/2006/relationships/vmlDrawing" Target="../drawings/vmlDrawing24.vml"/><Relationship Id="rId6" Type="http://schemas.openxmlformats.org/officeDocument/2006/relationships/image" Target="../media/image22.emf"/><Relationship Id="rId5" Type="http://schemas.openxmlformats.org/officeDocument/2006/relationships/oleObject" Target="../embeddings/oleObject25.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41.xml"/><Relationship Id="rId7" Type="http://schemas.openxmlformats.org/officeDocument/2006/relationships/image" Target="../media/image28.emf"/><Relationship Id="rId2" Type="http://schemas.openxmlformats.org/officeDocument/2006/relationships/tags" Target="../tags/tag40.xml"/><Relationship Id="rId1" Type="http://schemas.openxmlformats.org/officeDocument/2006/relationships/vmlDrawing" Target="../drawings/vmlDrawing25.vml"/><Relationship Id="rId6" Type="http://schemas.openxmlformats.org/officeDocument/2006/relationships/oleObject" Target="../embeddings/oleObject26.bin"/><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797084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732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Exelon: An Industry Leader</a:t>
            </a:r>
          </a:p>
        </p:txBody>
      </p:sp>
      <p:sp>
        <p:nvSpPr>
          <p:cNvPr id="4" name="TextBox 3"/>
          <p:cNvSpPr txBox="1"/>
          <p:nvPr/>
        </p:nvSpPr>
        <p:spPr>
          <a:xfrm>
            <a:off x="354842" y="6254871"/>
            <a:ext cx="7457546" cy="209288"/>
          </a:xfrm>
          <a:prstGeom prst="rect">
            <a:avLst/>
          </a:prstGeom>
          <a:noFill/>
        </p:spPr>
        <p:txBody>
          <a:bodyPr wrap="square" rtlCol="0">
            <a:spAutoFit/>
          </a:bodyPr>
          <a:lstStyle/>
          <a:p>
            <a:pPr>
              <a:lnSpc>
                <a:spcPct val="95000"/>
              </a:lnSpc>
              <a:spcBef>
                <a:spcPts val="600"/>
              </a:spcBef>
            </a:pPr>
            <a:r>
              <a:rPr lang="en-US" sz="800" dirty="0">
                <a:solidFill>
                  <a:srgbClr val="595959"/>
                </a:solidFill>
              </a:rPr>
              <a:t>Note:  All numbers reflect year-end 2016; revenue accounts for PHI as of the merger effective date of March 24, 2016 through December 31, 2016.</a:t>
            </a:r>
          </a:p>
        </p:txBody>
      </p:sp>
      <p:pic>
        <p:nvPicPr>
          <p:cNvPr id="647311" name="Picture 143" descr="C:\Users\BERGRW\AppData\Local\Microsoft\Windows\Temporary Internet Files\Content.Outlook\IOTHAF0T\About Exelon 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38229"/>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54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0E5B9D-979C-410D-98E6-C3B3F6B54E64}"/>
              </a:ext>
            </a:extLst>
          </p:cNvPr>
          <p:cNvSpPr txBox="1">
            <a:spLocks/>
          </p:cNvSpPr>
          <p:nvPr/>
        </p:nvSpPr>
        <p:spPr>
          <a:xfrm>
            <a:off x="363538" y="185738"/>
            <a:ext cx="8412162" cy="529486"/>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a:lstStyle>
          <a:p>
            <a:r>
              <a:rPr lang="en-US" altLang="en-US" dirty="0"/>
              <a:t>Clean Generation and Innovative Customer Services</a:t>
            </a:r>
          </a:p>
        </p:txBody>
      </p:sp>
      <p:sp>
        <p:nvSpPr>
          <p:cNvPr id="5" name="Slide Number Placeholder 3">
            <a:extLst>
              <a:ext uri="{FF2B5EF4-FFF2-40B4-BE49-F238E27FC236}">
                <a16:creationId xmlns:a16="http://schemas.microsoft.com/office/drawing/2014/main" id="{D2131E71-BA2A-4074-BC50-5C2C7FA17EF1}"/>
              </a:ext>
            </a:extLst>
          </p:cNvPr>
          <p:cNvSpPr txBox="1">
            <a:spLocks/>
          </p:cNvSpPr>
          <p:nvPr/>
        </p:nvSpPr>
        <p:spPr bwMode="auto">
          <a:xfrm>
            <a:off x="363538" y="6624638"/>
            <a:ext cx="342900" cy="212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Char char="•"/>
              <a:defRPr sz="1600" kern="1200">
                <a:solidFill>
                  <a:srgbClr val="6F7173"/>
                </a:solidFill>
                <a:latin typeface="Arial Unicode MS" pitchFamily="34" charset="-128"/>
                <a:ea typeface="+mn-ea"/>
                <a:cs typeface="+mn-cs"/>
              </a:defRPr>
            </a:lvl1pPr>
            <a:lvl2pPr marL="742950" indent="-285750" algn="l" defTabSz="914400" rtl="0" eaLnBrk="1" latinLnBrk="0" hangingPunct="1">
              <a:spcBef>
                <a:spcPct val="20000"/>
              </a:spcBef>
              <a:buFont typeface="Franklin Gothic Medium" panose="020B0603020102020204" pitchFamily="34" charset="0"/>
              <a:buChar char="−"/>
              <a:defRPr sz="1600" kern="1200">
                <a:solidFill>
                  <a:srgbClr val="6F7173"/>
                </a:solidFill>
                <a:latin typeface="Arial Unicode MS" pitchFamily="34" charset="-128"/>
                <a:ea typeface="+mn-ea"/>
                <a:cs typeface="+mn-cs"/>
              </a:defRPr>
            </a:lvl2pPr>
            <a:lvl3pPr marL="1143000" indent="-228600" algn="l" defTabSz="914400" rtl="0" eaLnBrk="1" latinLnBrk="0" hangingPunct="1">
              <a:spcBef>
                <a:spcPct val="20000"/>
              </a:spcBef>
              <a:buChar char="•"/>
              <a:defRPr sz="1600" kern="1200">
                <a:solidFill>
                  <a:srgbClr val="6F7173"/>
                </a:solidFill>
                <a:latin typeface="Arial Unicode MS" pitchFamily="34" charset="-128"/>
                <a:ea typeface="+mn-ea"/>
                <a:cs typeface="+mn-cs"/>
              </a:defRPr>
            </a:lvl3pPr>
            <a:lvl4pPr marL="1600200" indent="-228600" algn="l" defTabSz="914400" rtl="0" eaLnBrk="1" latinLnBrk="0" hangingPunct="1">
              <a:spcBef>
                <a:spcPct val="20000"/>
              </a:spcBef>
              <a:buFont typeface="Franklin Gothic Medium" panose="020B0603020102020204" pitchFamily="34" charset="0"/>
              <a:buChar char="­"/>
              <a:defRPr sz="1600" kern="1200">
                <a:solidFill>
                  <a:srgbClr val="6F7173"/>
                </a:solidFill>
                <a:latin typeface="Arial Unicode MS" pitchFamily="34" charset="-128"/>
                <a:ea typeface="+mn-ea"/>
                <a:cs typeface="+mn-cs"/>
              </a:defRPr>
            </a:lvl4pPr>
            <a:lvl5pPr marL="2057400" indent="-228600" algn="l" defTabSz="914400" rtl="0" eaLnBrk="1" latinLnBrk="0" hangingPunct="1">
              <a:spcBef>
                <a:spcPct val="20000"/>
              </a:spcBef>
              <a:buChar char="•"/>
              <a:defRPr sz="1600" kern="1200">
                <a:solidFill>
                  <a:srgbClr val="6F7173"/>
                </a:solidFill>
                <a:latin typeface="Arial Unicode MS" pitchFamily="34" charset="-128"/>
                <a:ea typeface="+mn-ea"/>
                <a:cs typeface="+mn-cs"/>
              </a:defRPr>
            </a:lvl5pPr>
            <a:lvl6pPr marL="2514600" indent="-228600" algn="l" defTabSz="914400" rtl="0" eaLnBrk="0" fontAlgn="base" latinLnBrk="0" hangingPunct="0">
              <a:spcBef>
                <a:spcPct val="20000"/>
              </a:spcBef>
              <a:spcAft>
                <a:spcPct val="0"/>
              </a:spcAft>
              <a:buChar char="•"/>
              <a:defRPr sz="1600" kern="1200">
                <a:solidFill>
                  <a:srgbClr val="6F7173"/>
                </a:solidFill>
                <a:latin typeface="Arial Unicode MS" pitchFamily="34" charset="-128"/>
                <a:ea typeface="+mn-ea"/>
                <a:cs typeface="+mn-cs"/>
              </a:defRPr>
            </a:lvl6pPr>
            <a:lvl7pPr marL="2971800" indent="-228600" algn="l" defTabSz="914400" rtl="0" eaLnBrk="0" fontAlgn="base" latinLnBrk="0" hangingPunct="0">
              <a:spcBef>
                <a:spcPct val="20000"/>
              </a:spcBef>
              <a:spcAft>
                <a:spcPct val="0"/>
              </a:spcAft>
              <a:buChar char="•"/>
              <a:defRPr sz="1600" kern="1200">
                <a:solidFill>
                  <a:srgbClr val="6F7173"/>
                </a:solidFill>
                <a:latin typeface="Arial Unicode MS" pitchFamily="34" charset="-128"/>
                <a:ea typeface="+mn-ea"/>
                <a:cs typeface="+mn-cs"/>
              </a:defRPr>
            </a:lvl7pPr>
            <a:lvl8pPr marL="3429000" indent="-228600" algn="l" defTabSz="914400" rtl="0" eaLnBrk="0" fontAlgn="base" latinLnBrk="0" hangingPunct="0">
              <a:spcBef>
                <a:spcPct val="20000"/>
              </a:spcBef>
              <a:spcAft>
                <a:spcPct val="0"/>
              </a:spcAft>
              <a:buChar char="•"/>
              <a:defRPr sz="1600" kern="1200">
                <a:solidFill>
                  <a:srgbClr val="6F7173"/>
                </a:solidFill>
                <a:latin typeface="Arial Unicode MS" pitchFamily="34" charset="-128"/>
                <a:ea typeface="+mn-ea"/>
                <a:cs typeface="+mn-cs"/>
              </a:defRPr>
            </a:lvl8pPr>
            <a:lvl9pPr marL="3886200" indent="-228600" algn="l" defTabSz="914400" rtl="0" eaLnBrk="0" fontAlgn="base" latinLnBrk="0" hangingPunct="0">
              <a:spcBef>
                <a:spcPct val="20000"/>
              </a:spcBef>
              <a:spcAft>
                <a:spcPct val="0"/>
              </a:spcAft>
              <a:buChar char="•"/>
              <a:defRPr sz="1600" kern="1200">
                <a:solidFill>
                  <a:srgbClr val="6F7173"/>
                </a:solidFill>
                <a:latin typeface="Arial Unicode MS" pitchFamily="34" charset="-128"/>
                <a:ea typeface="+mn-ea"/>
                <a:cs typeface="+mn-cs"/>
              </a:defRPr>
            </a:lvl9pPr>
          </a:lstStyle>
          <a:p>
            <a:pPr>
              <a:spcBef>
                <a:spcPct val="0"/>
              </a:spcBef>
              <a:buFontTx/>
              <a:buNone/>
            </a:pPr>
            <a:r>
              <a:rPr lang="en-US" altLang="en-US" sz="900">
                <a:solidFill>
                  <a:schemeClr val="tx1"/>
                </a:solidFill>
              </a:rPr>
              <a:t> </a:t>
            </a:r>
            <a:r>
              <a:rPr lang="en-US" altLang="en-US" sz="1000">
                <a:solidFill>
                  <a:schemeClr val="tx1"/>
                </a:solidFill>
              </a:rPr>
              <a:t> </a:t>
            </a:r>
            <a:fld id="{69744B69-4C62-49E0-B2DD-B736A706397E}" type="slidenum">
              <a:rPr lang="en-US" altLang="en-US" sz="1000" smtClean="0">
                <a:solidFill>
                  <a:schemeClr val="tx1"/>
                </a:solidFill>
              </a:rPr>
              <a:pPr>
                <a:spcBef>
                  <a:spcPct val="0"/>
                </a:spcBef>
                <a:buFontTx/>
                <a:buNone/>
              </a:pPr>
              <a:t>2</a:t>
            </a:fld>
            <a:endParaRPr lang="en-US" altLang="en-US" sz="1000">
              <a:solidFill>
                <a:schemeClr val="tx1"/>
              </a:solidFill>
            </a:endParaRPr>
          </a:p>
        </p:txBody>
      </p:sp>
      <p:pic>
        <p:nvPicPr>
          <p:cNvPr id="7" name="Picture 1">
            <a:extLst>
              <a:ext uri="{FF2B5EF4-FFF2-40B4-BE49-F238E27FC236}">
                <a16:creationId xmlns:a16="http://schemas.microsoft.com/office/drawing/2014/main" id="{FB683874-513F-4330-B3BD-8BB61245C2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5228" y="990600"/>
            <a:ext cx="677909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88032206-FFF8-4CB1-A447-ECFAF28D35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2966" y="5294313"/>
            <a:ext cx="289083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6FCA8328-11E7-4543-89EB-5D5545A2D3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403" y="3725339"/>
            <a:ext cx="2155506" cy="14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8859917F-A234-410C-96BD-EEAFE2EF62E1}"/>
              </a:ext>
            </a:extLst>
          </p:cNvPr>
          <p:cNvSpPr txBox="1"/>
          <p:nvPr/>
        </p:nvSpPr>
        <p:spPr>
          <a:xfrm>
            <a:off x="276358" y="1217555"/>
            <a:ext cx="2122551" cy="954107"/>
          </a:xfrm>
          <a:prstGeom prst="rect">
            <a:avLst/>
          </a:prstGeom>
          <a:solidFill>
            <a:schemeClr val="accent4">
              <a:lumMod val="20000"/>
              <a:lumOff val="80000"/>
            </a:schemeClr>
          </a:solidFill>
          <a:ln>
            <a:noFill/>
          </a:ln>
        </p:spPr>
        <p:txBody>
          <a:bodyPr wrap="square" rtlCol="0">
            <a:spAutoFit/>
          </a:bodyPr>
          <a:lstStyle/>
          <a:p>
            <a:pPr marL="0" indent="0">
              <a:buNone/>
            </a:pPr>
            <a:r>
              <a:rPr lang="en-US" altLang="en-US" sz="1400" b="1" dirty="0">
                <a:solidFill>
                  <a:srgbClr val="1E85C4"/>
                </a:solidFill>
                <a:latin typeface="Calibri" panose="020F0502020204030204" pitchFamily="34" charset="0"/>
                <a:cs typeface="Calibri" panose="020F0502020204030204" pitchFamily="34" charset="0"/>
              </a:rPr>
              <a:t>Provide electricity and/or natural gas through ACE, BGE, ComEd, DPL, PECO, Pepco and Constellation.</a:t>
            </a:r>
          </a:p>
        </p:txBody>
      </p:sp>
      <p:sp>
        <p:nvSpPr>
          <p:cNvPr id="11" name="TextBox 10">
            <a:extLst>
              <a:ext uri="{FF2B5EF4-FFF2-40B4-BE49-F238E27FC236}">
                <a16:creationId xmlns:a16="http://schemas.microsoft.com/office/drawing/2014/main" id="{85B2D2AA-8D0E-482A-9DE6-8F7B2DC9B557}"/>
              </a:ext>
            </a:extLst>
          </p:cNvPr>
          <p:cNvSpPr txBox="1"/>
          <p:nvPr/>
        </p:nvSpPr>
        <p:spPr>
          <a:xfrm>
            <a:off x="276358" y="2258905"/>
            <a:ext cx="2122551" cy="1384995"/>
          </a:xfrm>
          <a:prstGeom prst="rect">
            <a:avLst/>
          </a:prstGeom>
          <a:solidFill>
            <a:srgbClr val="428EEA"/>
          </a:solidFill>
          <a:ln>
            <a:noFill/>
          </a:ln>
        </p:spPr>
        <p:txBody>
          <a:bodyPr wrap="square" rtlCol="0">
            <a:spAutoFit/>
          </a:bodyPr>
          <a:lstStyle/>
          <a:p>
            <a:pPr marL="0" indent="0">
              <a:buNone/>
            </a:pPr>
            <a:r>
              <a:rPr lang="en-US" altLang="en-US" sz="1400" b="1" dirty="0">
                <a:solidFill>
                  <a:srgbClr val="FFFFFF"/>
                </a:solidFill>
                <a:latin typeface="Calibri" panose="020F0502020204030204" pitchFamily="34" charset="0"/>
                <a:cs typeface="Calibri" panose="020F0502020204030204" pitchFamily="34" charset="0"/>
              </a:rPr>
              <a:t>Lowest owned generation fleet CO</a:t>
            </a:r>
            <a:r>
              <a:rPr lang="en-US" altLang="en-US" sz="1400" b="1" baseline="-25000" dirty="0">
                <a:solidFill>
                  <a:srgbClr val="FFFFFF"/>
                </a:solidFill>
                <a:latin typeface="Calibri" panose="020F0502020204030204" pitchFamily="34" charset="0"/>
                <a:cs typeface="Calibri" panose="020F0502020204030204" pitchFamily="34" charset="0"/>
              </a:rPr>
              <a:t>2</a:t>
            </a:r>
            <a:r>
              <a:rPr lang="en-US" altLang="en-US" sz="1400" b="1" dirty="0">
                <a:solidFill>
                  <a:srgbClr val="FFFFFF"/>
                </a:solidFill>
                <a:latin typeface="Calibri" panose="020F0502020204030204" pitchFamily="34" charset="0"/>
                <a:cs typeface="Calibri" panose="020F0502020204030204" pitchFamily="34" charset="0"/>
              </a:rPr>
              <a:t> emission rate out of top 20 investor-owned companies, with more than 35,000 MW of capacity.</a:t>
            </a:r>
          </a:p>
        </p:txBody>
      </p:sp>
    </p:spTree>
    <p:extLst>
      <p:ext uri="{BB962C8B-B14F-4D97-AF65-F5344CB8AC3E}">
        <p14:creationId xmlns:p14="http://schemas.microsoft.com/office/powerpoint/2010/main" val="130557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599938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201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363538" y="0"/>
            <a:ext cx="8412162" cy="728663"/>
          </a:xfrm>
        </p:spPr>
        <p:txBody>
          <a:bodyPr/>
          <a:lstStyle/>
          <a:p>
            <a:r>
              <a:rPr lang="en-US" dirty="0"/>
              <a:t>Exelon Utilities – ACE, BGE, ComEd, DPL, PECO, Pepco</a:t>
            </a:r>
          </a:p>
        </p:txBody>
      </p:sp>
      <p:sp>
        <p:nvSpPr>
          <p:cNvPr id="2" name="TextBox 1"/>
          <p:cNvSpPr txBox="1"/>
          <p:nvPr/>
        </p:nvSpPr>
        <p:spPr>
          <a:xfrm>
            <a:off x="365760" y="6303831"/>
            <a:ext cx="7543800" cy="329184"/>
          </a:xfrm>
          <a:prstGeom prst="rect">
            <a:avLst/>
          </a:prstGeom>
          <a:noFill/>
        </p:spPr>
        <p:txBody>
          <a:bodyPr vert="horz" wrap="square" lIns="0" tIns="0" rIns="0" bIns="0" rtlCol="0" anchor="ctr">
            <a:noAutofit/>
          </a:bodyPr>
          <a:lstStyle/>
          <a:p>
            <a:pPr fontAlgn="ctr">
              <a:lnSpc>
                <a:spcPct val="95000"/>
              </a:lnSpc>
              <a:spcBef>
                <a:spcPct val="0"/>
              </a:spcBef>
              <a:spcAft>
                <a:spcPct val="0"/>
              </a:spcAft>
            </a:pPr>
            <a:r>
              <a:rPr lang="en-US" sz="800" dirty="0">
                <a:solidFill>
                  <a:srgbClr val="595959"/>
                </a:solidFill>
                <a:latin typeface="Franklin Gothic Book"/>
              </a:rPr>
              <a:t>Note: Rate base number is Exelon and PHI combined and denotes year-end; revenue number accounts for PHI revenue as of March 24, 2016 merger date.</a:t>
            </a:r>
          </a:p>
        </p:txBody>
      </p:sp>
    </p:spTree>
    <p:extLst>
      <p:ext uri="{BB962C8B-B14F-4D97-AF65-F5344CB8AC3E}">
        <p14:creationId xmlns:p14="http://schemas.microsoft.com/office/powerpoint/2010/main" val="727787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5FB2-83AD-435D-B118-8497832584AE}"/>
              </a:ext>
            </a:extLst>
          </p:cNvPr>
          <p:cNvSpPr>
            <a:spLocks noGrp="1"/>
          </p:cNvSpPr>
          <p:nvPr>
            <p:ph type="title"/>
          </p:nvPr>
        </p:nvSpPr>
        <p:spPr/>
        <p:txBody>
          <a:bodyPr/>
          <a:lstStyle/>
          <a:p>
            <a:r>
              <a:rPr lang="en-US" dirty="0"/>
              <a:t>What’s Happening on Storage in Our Jurisdictions?</a:t>
            </a:r>
          </a:p>
        </p:txBody>
      </p:sp>
      <p:sp>
        <p:nvSpPr>
          <p:cNvPr id="3" name="Text Placeholder 2">
            <a:extLst>
              <a:ext uri="{FF2B5EF4-FFF2-40B4-BE49-F238E27FC236}">
                <a16:creationId xmlns:a16="http://schemas.microsoft.com/office/drawing/2014/main" id="{38DF0D73-51F0-40CD-821F-FAF0BAEF9B23}"/>
              </a:ext>
            </a:extLst>
          </p:cNvPr>
          <p:cNvSpPr>
            <a:spLocks noGrp="1"/>
          </p:cNvSpPr>
          <p:nvPr>
            <p:ph type="body" sz="quarter" idx="15"/>
          </p:nvPr>
        </p:nvSpPr>
        <p:spPr>
          <a:xfrm>
            <a:off x="724276" y="903514"/>
            <a:ext cx="7831249" cy="5408386"/>
          </a:xfrm>
        </p:spPr>
        <p:txBody>
          <a:bodyPr/>
          <a:lstStyle/>
          <a:p>
            <a:r>
              <a:rPr lang="en-US" sz="1800" dirty="0"/>
              <a:t>DC:  Grid modernization proceeding will likely consider storage.  Ambitious renewable goals and likely high EV penetration will necessitate storage in the future.</a:t>
            </a:r>
          </a:p>
          <a:p>
            <a:endParaRPr lang="en-US" sz="1800" dirty="0"/>
          </a:p>
          <a:p>
            <a:r>
              <a:rPr lang="en-US" sz="1800" dirty="0"/>
              <a:t>DE:  EV proposal includes V2G school bus pilot.</a:t>
            </a:r>
          </a:p>
          <a:p>
            <a:endParaRPr lang="en-US" sz="1800" dirty="0"/>
          </a:p>
          <a:p>
            <a:r>
              <a:rPr lang="en-US" sz="1800" dirty="0"/>
              <a:t>IL:  Microgrid demo with storage component approved; storage for back up power purposes only in this demo.</a:t>
            </a:r>
          </a:p>
          <a:p>
            <a:endParaRPr lang="en-US" sz="1800" dirty="0"/>
          </a:p>
          <a:p>
            <a:r>
              <a:rPr lang="en-US" sz="1800" dirty="0"/>
              <a:t>MD:  Grid modernization proceeding includes a storage working group that has coalesced around a pilot proposal to test four business/regulatory models that allow for different stakeholder roles to be explored and understood.</a:t>
            </a:r>
          </a:p>
          <a:p>
            <a:endParaRPr lang="en-US" sz="1800" dirty="0"/>
          </a:p>
          <a:p>
            <a:r>
              <a:rPr lang="en-US" sz="1800" dirty="0"/>
              <a:t>NJ:  Ambitious new energy plan with a significant storage component.  A year of study about to begin.  EV proposal includes V2G school bus pilot.</a:t>
            </a:r>
          </a:p>
          <a:p>
            <a:endParaRPr lang="en-US" sz="1800" dirty="0"/>
          </a:p>
          <a:p>
            <a:r>
              <a:rPr lang="en-US" sz="1800" dirty="0"/>
              <a:t>PA:  Considered a bill this session to authorize utility microgrid and storage demos.  Likely to move next year.</a:t>
            </a:r>
          </a:p>
          <a:p>
            <a:endParaRPr lang="en-US" dirty="0"/>
          </a:p>
          <a:p>
            <a:endParaRPr lang="en-US" dirty="0"/>
          </a:p>
          <a:p>
            <a:endParaRPr lang="en-US" dirty="0"/>
          </a:p>
        </p:txBody>
      </p:sp>
    </p:spTree>
    <p:extLst>
      <p:ext uri="{BB962C8B-B14F-4D97-AF65-F5344CB8AC3E}">
        <p14:creationId xmlns:p14="http://schemas.microsoft.com/office/powerpoint/2010/main" val="411975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481038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653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tx1"/>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800" dirty="0" err="1">
              <a:solidFill>
                <a:prstClr val="white"/>
              </a:solidFill>
              <a:latin typeface="Franklin Gothic Demi"/>
              <a:sym typeface="Franklin Gothic Demi"/>
            </a:endParaRPr>
          </a:p>
        </p:txBody>
      </p:sp>
      <p:sp>
        <p:nvSpPr>
          <p:cNvPr id="2" name="Title 1"/>
          <p:cNvSpPr>
            <a:spLocks noGrp="1"/>
          </p:cNvSpPr>
          <p:nvPr>
            <p:ph type="title"/>
          </p:nvPr>
        </p:nvSpPr>
        <p:spPr/>
        <p:txBody>
          <a:bodyPr/>
          <a:lstStyle/>
          <a:p>
            <a:r>
              <a:rPr lang="en-US" dirty="0"/>
              <a:t> Maryland -- Storage Business Models</a:t>
            </a:r>
          </a:p>
        </p:txBody>
      </p:sp>
      <p:pic>
        <p:nvPicPr>
          <p:cNvPr id="7" name="Picture 6">
            <a:extLst>
              <a:ext uri="{FF2B5EF4-FFF2-40B4-BE49-F238E27FC236}">
                <a16:creationId xmlns:a16="http://schemas.microsoft.com/office/drawing/2014/main" id="{6326D531-0199-486F-9B4F-F06F7CB9AF64}"/>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21969" y="2362954"/>
            <a:ext cx="7100062" cy="2678194"/>
          </a:xfrm>
          <a:prstGeom prst="rect">
            <a:avLst/>
          </a:prstGeom>
          <a:noFill/>
        </p:spPr>
      </p:pic>
      <p:sp>
        <p:nvSpPr>
          <p:cNvPr id="3" name="Rectangle 2">
            <a:extLst>
              <a:ext uri="{FF2B5EF4-FFF2-40B4-BE49-F238E27FC236}">
                <a16:creationId xmlns:a16="http://schemas.microsoft.com/office/drawing/2014/main" id="{534D051E-4889-454C-A95D-D4F8C18C11EC}"/>
              </a:ext>
            </a:extLst>
          </p:cNvPr>
          <p:cNvSpPr/>
          <p:nvPr/>
        </p:nvSpPr>
        <p:spPr>
          <a:xfrm>
            <a:off x="363539" y="5556207"/>
            <a:ext cx="8412161" cy="830997"/>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We conducted two hours sessions held individually with Fluence, Tesla, Stem, Lockheed Martin, RES, NEC and ABB to determine both experience with and interest in executing pilots under each model.  </a:t>
            </a:r>
            <a:endParaRPr lang="en-US" sz="1600" dirty="0"/>
          </a:p>
        </p:txBody>
      </p:sp>
      <p:sp>
        <p:nvSpPr>
          <p:cNvPr id="9" name="Rectangle 8">
            <a:extLst>
              <a:ext uri="{FF2B5EF4-FFF2-40B4-BE49-F238E27FC236}">
                <a16:creationId xmlns:a16="http://schemas.microsoft.com/office/drawing/2014/main" id="{AF98C4A9-1BCB-4123-AE92-14EF47A7BD91}"/>
              </a:ext>
            </a:extLst>
          </p:cNvPr>
          <p:cNvSpPr/>
          <p:nvPr/>
        </p:nvSpPr>
        <p:spPr>
          <a:xfrm>
            <a:off x="363538" y="886742"/>
            <a:ext cx="8412161" cy="1077218"/>
          </a:xfrm>
          <a:prstGeom prst="rect">
            <a:avLst/>
          </a:prstGeom>
        </p:spPr>
        <p:txBody>
          <a:bodyPr wrap="square">
            <a:spAutoFit/>
          </a:bodyPr>
          <a:lstStyle/>
          <a:p>
            <a:r>
              <a:rPr lang="en-US" sz="1600" dirty="0">
                <a:latin typeface="Calibri" panose="020F0502020204030204" pitchFamily="34" charset="0"/>
                <a:cs typeface="Times New Roman" panose="02020603050405020304" pitchFamily="18" charset="0"/>
              </a:rPr>
              <a:t>Currently, making distribution system storage projects pencil out on just grid reliability is difficult.</a:t>
            </a:r>
          </a:p>
          <a:p>
            <a:r>
              <a:rPr lang="en-US" sz="1600" dirty="0">
                <a:latin typeface="Calibri" panose="020F0502020204030204" pitchFamily="34" charset="0"/>
                <a:cs typeface="Times New Roman" panose="02020603050405020304" pitchFamily="18" charset="0"/>
              </a:rPr>
              <a:t>For most projects, they only make economic sense if you can tap multiple value streams.  There are various business models that allow this type of value stacking.  We need to learn how each would work to maximize consumer value.</a:t>
            </a:r>
          </a:p>
        </p:txBody>
      </p:sp>
    </p:spTree>
    <p:extLst>
      <p:ext uri="{BB962C8B-B14F-4D97-AF65-F5344CB8AC3E}">
        <p14:creationId xmlns:p14="http://schemas.microsoft.com/office/powerpoint/2010/main" val="24729884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3.43900000000000010000E+000&quot;&gt;&lt;m_msothmcolidx val=&quot;0&quot;/&gt;&lt;m_rgb r=&quot;00&quot; g=&quot;A9&quot; b=&quot;4F&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uBoTHm3KE2WFIWHaqUdz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VQqsbgxSSUGU1gR5jl9IQ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XhLn6QqkkiLDh2vkDksK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tD5Bns4a1ESAzCv9cIajf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VQqsbgxSSUGU1gR5jl9IQ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WXhLn6QqkkiLDh2vkDksK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D5Bns4a1ESAzCv9cIajf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unk9xdF0Q0GQrv9CxVoH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PPLIEDSTYLE" val="Subtitle position"/>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APPLIEDSTYLE" val="Subtitle position"/>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4BHlzHNvJE696xLiQ7G4q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cxvFgnoZ0Gh7zorRjul3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38TZC5ucZUGXqDVCrgNEX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8QT6GuFYJkKePvqHVny66A"/>
</p:tagLst>
</file>

<file path=ppt/theme/theme1.xml><?xml version="1.0" encoding="utf-8"?>
<a:theme xmlns:a="http://schemas.openxmlformats.org/drawingml/2006/main" name="1_Exelon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10.xml><?xml version="1.0" encoding="utf-8"?>
<a:theme xmlns:a="http://schemas.openxmlformats.org/drawingml/2006/main" name="3_Exelon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11.xml><?xml version="1.0" encoding="utf-8"?>
<a:theme xmlns:a="http://schemas.openxmlformats.org/drawingml/2006/main" name="4_Exelon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12.xml><?xml version="1.0" encoding="utf-8"?>
<a:theme xmlns:a="http://schemas.openxmlformats.org/drawingml/2006/main" name="5_Exelon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13.xml><?xml version="1.0" encoding="utf-8"?>
<a:theme xmlns:a="http://schemas.openxmlformats.org/drawingml/2006/main" name="6_Exelon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14.xml><?xml version="1.0" encoding="utf-8"?>
<a:theme xmlns:a="http://schemas.openxmlformats.org/drawingml/2006/main" name="Exelon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15.xml><?xml version="1.0" encoding="utf-8"?>
<a:theme xmlns:a="http://schemas.openxmlformats.org/drawingml/2006/main" name="7_Exelon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16.xml><?xml version="1.0" encoding="utf-8"?>
<a:theme xmlns:a="http://schemas.openxmlformats.org/drawingml/2006/main" name="8_Exelon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17.xml><?xml version="1.0" encoding="utf-8"?>
<a:theme xmlns:a="http://schemas.openxmlformats.org/drawingml/2006/main" name="9_Exelon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18.xml><?xml version="1.0" encoding="utf-8"?>
<a:theme xmlns:a="http://schemas.openxmlformats.org/drawingml/2006/main" name="2_PECO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Ed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3.xml><?xml version="1.0" encoding="utf-8"?>
<a:theme xmlns:a="http://schemas.openxmlformats.org/drawingml/2006/main" name="BGE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4.xml><?xml version="1.0" encoding="utf-8"?>
<a:theme xmlns:a="http://schemas.openxmlformats.org/drawingml/2006/main" name="PECO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5.xml><?xml version="1.0" encoding="utf-8"?>
<a:theme xmlns:a="http://schemas.openxmlformats.org/drawingml/2006/main" name="1_PECO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6.xml><?xml version="1.0" encoding="utf-8"?>
<a:theme xmlns:a="http://schemas.openxmlformats.org/drawingml/2006/main" name="Exelon Everyday Presentation">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7.xml><?xml version="1.0" encoding="utf-8"?>
<a:theme xmlns:a="http://schemas.openxmlformats.org/drawingml/2006/main" name="ExGen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8.xml><?xml version="1.0" encoding="utf-8"?>
<a:theme xmlns:a="http://schemas.openxmlformats.org/drawingml/2006/main" name="Constellation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9.xml><?xml version="1.0" encoding="utf-8"?>
<a:theme xmlns:a="http://schemas.openxmlformats.org/drawingml/2006/main" name="2_Exelon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6464EF93D79148A67F75DCA1AB371B" ma:contentTypeVersion="0" ma:contentTypeDescription="Create a new document." ma:contentTypeScope="" ma:versionID="4c8858413dc38d92a839ce7176d2a20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C8BE85-B59B-494A-8D2B-871C16718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53A4939-8BB3-4A01-AFAD-ACBAC447AC9D}">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38CE4A8-26B2-46AA-AB9F-AEF565AA59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Exelon_Basic</Template>
  <TotalTime>30749</TotalTime>
  <Words>381</Words>
  <Application>Microsoft Macintosh PowerPoint</Application>
  <PresentationFormat>On-screen Show (4:3)</PresentationFormat>
  <Paragraphs>28</Paragraphs>
  <Slides>5</Slides>
  <Notes>3</Notes>
  <HiddenSlides>0</HiddenSlides>
  <MMClips>0</MMClips>
  <ScaleCrop>false</ScaleCrop>
  <HeadingPairs>
    <vt:vector size="8" baseType="variant">
      <vt:variant>
        <vt:lpstr>Fonts Used</vt:lpstr>
      </vt:variant>
      <vt:variant>
        <vt:i4>6</vt:i4>
      </vt:variant>
      <vt:variant>
        <vt:lpstr>Theme</vt:lpstr>
      </vt:variant>
      <vt:variant>
        <vt:i4>18</vt:i4>
      </vt:variant>
      <vt:variant>
        <vt:lpstr>Embedded OLE Servers</vt:lpstr>
      </vt:variant>
      <vt:variant>
        <vt:i4>1</vt:i4>
      </vt:variant>
      <vt:variant>
        <vt:lpstr>Slide Titles</vt:lpstr>
      </vt:variant>
      <vt:variant>
        <vt:i4>5</vt:i4>
      </vt:variant>
    </vt:vector>
  </HeadingPairs>
  <TitlesOfParts>
    <vt:vector size="30" baseType="lpstr">
      <vt:lpstr>Franklin Gothic Book</vt:lpstr>
      <vt:lpstr>Calibri</vt:lpstr>
      <vt:lpstr>Arial Unicode MS</vt:lpstr>
      <vt:lpstr>Arial</vt:lpstr>
      <vt:lpstr>Franklin Gothic Demi</vt:lpstr>
      <vt:lpstr>Times New Roman</vt:lpstr>
      <vt:lpstr>1_Exelon_basic</vt:lpstr>
      <vt:lpstr>ComEd_basic</vt:lpstr>
      <vt:lpstr>BGE_Basic</vt:lpstr>
      <vt:lpstr>PECO_basic</vt:lpstr>
      <vt:lpstr>1_PECO_basic</vt:lpstr>
      <vt:lpstr>Exelon Everyday Presentation</vt:lpstr>
      <vt:lpstr>ExGen_basic</vt:lpstr>
      <vt:lpstr>Constellation_Basic</vt:lpstr>
      <vt:lpstr>2_Exelon_basic</vt:lpstr>
      <vt:lpstr>3_Exelon_basic</vt:lpstr>
      <vt:lpstr>4_Exelon_basic</vt:lpstr>
      <vt:lpstr>5_Exelon_basic</vt:lpstr>
      <vt:lpstr>6_Exelon_basic</vt:lpstr>
      <vt:lpstr>Exelon_basic</vt:lpstr>
      <vt:lpstr>7_Exelon_basic</vt:lpstr>
      <vt:lpstr>8_Exelon_basic</vt:lpstr>
      <vt:lpstr>9_Exelon_basic</vt:lpstr>
      <vt:lpstr>2_PECO_basic</vt:lpstr>
      <vt:lpstr>think-cell Slide</vt:lpstr>
      <vt:lpstr>Exelon: An Industry Leader</vt:lpstr>
      <vt:lpstr>PowerPoint Presentation</vt:lpstr>
      <vt:lpstr>Exelon Utilities – ACE, BGE, ComEd, DPL, PECO, Pepco</vt:lpstr>
      <vt:lpstr>What’s Happening on Storage in Our Jurisdictions?</vt:lpstr>
      <vt:lpstr> Maryland -- Storage Business Models</vt:lpstr>
    </vt:vector>
  </TitlesOfParts>
  <Company>Exelon Corp</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Exelon Analyst Day</dc:title>
  <dc:creator>Scott Georgetti</dc:creator>
  <cp:lastModifiedBy>David Springe</cp:lastModifiedBy>
  <cp:revision>1613</cp:revision>
  <cp:lastPrinted>2016-08-04T23:39:29Z</cp:lastPrinted>
  <dcterms:created xsi:type="dcterms:W3CDTF">2016-05-26T18:41:02Z</dcterms:created>
  <dcterms:modified xsi:type="dcterms:W3CDTF">2018-06-20T19:27:59Z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0x010100F46464EF93D79148A67F75DCA1AB371B</vt:lpwstr>
  </property>
</Properties>
</file>