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7" r:id="rId1"/>
  </p:sldMasterIdLst>
  <p:notesMasterIdLst>
    <p:notesMasterId r:id="rId12"/>
  </p:notesMasterIdLst>
  <p:handoutMasterIdLst>
    <p:handoutMasterId r:id="rId13"/>
  </p:handoutMasterIdLst>
  <p:sldIdLst>
    <p:sldId id="263" r:id="rId2"/>
    <p:sldId id="608" r:id="rId3"/>
    <p:sldId id="609" r:id="rId4"/>
    <p:sldId id="694" r:id="rId5"/>
    <p:sldId id="693" r:id="rId6"/>
    <p:sldId id="643" r:id="rId7"/>
    <p:sldId id="644" r:id="rId8"/>
    <p:sldId id="645" r:id="rId9"/>
    <p:sldId id="718" r:id="rId10"/>
    <p:sldId id="262" r:id="rId11"/>
  </p:sldIdLst>
  <p:sldSz cx="12192000" cy="6858000"/>
  <p:notesSz cx="7010400" cy="9296400"/>
  <p:defaultTextStyle>
    <a:defPPr>
      <a:defRPr lang="en-GB"/>
    </a:defPPr>
    <a:lvl1pPr algn="l" defTabSz="457200" rtl="0" eaLnBrk="0" fontAlgn="base" hangingPunct="0">
      <a:spcBef>
        <a:spcPct val="0"/>
      </a:spcBef>
      <a:spcAft>
        <a:spcPct val="0"/>
      </a:spcAft>
      <a:defRPr sz="2400" kern="1200" baseline="-25000">
        <a:solidFill>
          <a:schemeClr val="bg1"/>
        </a:solidFill>
        <a:latin typeface="Times New Roman" panose="02020603050405020304" pitchFamily="18" charset="0"/>
        <a:ea typeface="MS PGothic" panose="020B0600070205080204" pitchFamily="34" charset="-128"/>
        <a:cs typeface="+mn-cs"/>
      </a:defRPr>
    </a:lvl1pPr>
    <a:lvl2pPr marL="742950" indent="-285750" algn="l" defTabSz="457200" rtl="0" eaLnBrk="0" fontAlgn="base" hangingPunct="0">
      <a:spcBef>
        <a:spcPct val="0"/>
      </a:spcBef>
      <a:spcAft>
        <a:spcPct val="0"/>
      </a:spcAft>
      <a:defRPr sz="2400" kern="1200" baseline="-25000">
        <a:solidFill>
          <a:schemeClr val="bg1"/>
        </a:solidFill>
        <a:latin typeface="Times New Roman" panose="02020603050405020304" pitchFamily="18" charset="0"/>
        <a:ea typeface="MS PGothic" panose="020B0600070205080204" pitchFamily="34" charset="-128"/>
        <a:cs typeface="+mn-cs"/>
      </a:defRPr>
    </a:lvl2pPr>
    <a:lvl3pPr marL="1143000" indent="-228600" algn="l" defTabSz="457200" rtl="0" eaLnBrk="0" fontAlgn="base" hangingPunct="0">
      <a:spcBef>
        <a:spcPct val="0"/>
      </a:spcBef>
      <a:spcAft>
        <a:spcPct val="0"/>
      </a:spcAft>
      <a:defRPr sz="2400" kern="1200" baseline="-25000">
        <a:solidFill>
          <a:schemeClr val="bg1"/>
        </a:solidFill>
        <a:latin typeface="Times New Roman" panose="02020603050405020304" pitchFamily="18" charset="0"/>
        <a:ea typeface="MS PGothic" panose="020B0600070205080204" pitchFamily="34" charset="-128"/>
        <a:cs typeface="+mn-cs"/>
      </a:defRPr>
    </a:lvl3pPr>
    <a:lvl4pPr marL="1600200" indent="-228600" algn="l" defTabSz="457200" rtl="0" eaLnBrk="0" fontAlgn="base" hangingPunct="0">
      <a:spcBef>
        <a:spcPct val="0"/>
      </a:spcBef>
      <a:spcAft>
        <a:spcPct val="0"/>
      </a:spcAft>
      <a:defRPr sz="2400" kern="1200" baseline="-25000">
        <a:solidFill>
          <a:schemeClr val="bg1"/>
        </a:solidFill>
        <a:latin typeface="Times New Roman" panose="02020603050405020304" pitchFamily="18" charset="0"/>
        <a:ea typeface="MS PGothic" panose="020B0600070205080204" pitchFamily="34" charset="-128"/>
        <a:cs typeface="+mn-cs"/>
      </a:defRPr>
    </a:lvl4pPr>
    <a:lvl5pPr marL="2057400" indent="-228600" algn="l" defTabSz="457200" rtl="0" eaLnBrk="0" fontAlgn="base" hangingPunct="0">
      <a:spcBef>
        <a:spcPct val="0"/>
      </a:spcBef>
      <a:spcAft>
        <a:spcPct val="0"/>
      </a:spcAft>
      <a:defRPr sz="2400" kern="1200" baseline="-25000">
        <a:solidFill>
          <a:schemeClr val="bg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2400" kern="1200" baseline="-25000">
        <a:solidFill>
          <a:schemeClr val="bg1"/>
        </a:solidFill>
        <a:latin typeface="Times New Roman" panose="02020603050405020304" pitchFamily="18" charset="0"/>
        <a:ea typeface="MS PGothic" panose="020B0600070205080204" pitchFamily="34" charset="-128"/>
        <a:cs typeface="+mn-cs"/>
      </a:defRPr>
    </a:lvl6pPr>
    <a:lvl7pPr marL="2743200" algn="l" defTabSz="914400" rtl="0" eaLnBrk="1" latinLnBrk="0" hangingPunct="1">
      <a:defRPr sz="2400" kern="1200" baseline="-25000">
        <a:solidFill>
          <a:schemeClr val="bg1"/>
        </a:solidFill>
        <a:latin typeface="Times New Roman" panose="02020603050405020304" pitchFamily="18" charset="0"/>
        <a:ea typeface="MS PGothic" panose="020B0600070205080204" pitchFamily="34" charset="-128"/>
        <a:cs typeface="+mn-cs"/>
      </a:defRPr>
    </a:lvl7pPr>
    <a:lvl8pPr marL="3200400" algn="l" defTabSz="914400" rtl="0" eaLnBrk="1" latinLnBrk="0" hangingPunct="1">
      <a:defRPr sz="2400" kern="1200" baseline="-25000">
        <a:solidFill>
          <a:schemeClr val="bg1"/>
        </a:solidFill>
        <a:latin typeface="Times New Roman" panose="02020603050405020304" pitchFamily="18" charset="0"/>
        <a:ea typeface="MS PGothic" panose="020B0600070205080204" pitchFamily="34" charset="-128"/>
        <a:cs typeface="+mn-cs"/>
      </a:defRPr>
    </a:lvl8pPr>
    <a:lvl9pPr marL="3657600" algn="l" defTabSz="914400" rtl="0" eaLnBrk="1" latinLnBrk="0" hangingPunct="1">
      <a:defRPr sz="2400" kern="1200" baseline="-25000">
        <a:solidFill>
          <a:schemeClr val="bg1"/>
        </a:solidFill>
        <a:latin typeface="Times New Roman" panose="0202060305040502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17708"/>
    <a:srgbClr val="000000"/>
    <a:srgbClr val="2B4362"/>
    <a:srgbClr val="0066CC"/>
    <a:srgbClr val="FFFFFF"/>
    <a:srgbClr val="E7731B"/>
    <a:srgbClr val="C08854"/>
    <a:srgbClr val="81A8D4"/>
    <a:srgbClr val="00CC00"/>
    <a:srgbClr val="44C8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58" autoAdjust="0"/>
    <p:restoredTop sz="77745" autoAdjust="0"/>
  </p:normalViewPr>
  <p:slideViewPr>
    <p:cSldViewPr>
      <p:cViewPr varScale="1">
        <p:scale>
          <a:sx n="56" d="100"/>
          <a:sy n="56" d="100"/>
        </p:scale>
        <p:origin x="1512" y="72"/>
      </p:cViewPr>
      <p:guideLst>
        <p:guide orient="horz" pos="2160"/>
        <p:guide pos="3840"/>
      </p:guideLst>
    </p:cSldViewPr>
  </p:slideViewPr>
  <p:outlineViewPr>
    <p:cViewPr varScale="1">
      <p:scale>
        <a:sx n="170" d="200"/>
        <a:sy n="170" d="200"/>
      </p:scale>
      <p:origin x="0" y="-4608"/>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83" d="100"/>
          <a:sy n="83" d="100"/>
        </p:scale>
        <p:origin x="924" y="6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Brett\Dropbox%20(Greentech%20Media)\ENERGY%20STORAGE\U.S.%20Market%20Report\Q2%202018\Graphics%20Q2%202018.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xMode val="edge"/>
          <c:yMode val="edge"/>
          <c:x val="5.4919908466819198E-2"/>
          <c:y val="2.51572327044025E-2"/>
          <c:w val="0.897570947224274"/>
          <c:h val="0.91751101866983598"/>
        </c:manualLayout>
      </c:layout>
      <c:barChart>
        <c:barDir val="col"/>
        <c:grouping val="clustered"/>
        <c:varyColors val="0"/>
        <c:ser>
          <c:idx val="0"/>
          <c:order val="0"/>
          <c:tx>
            <c:strRef>
              <c:f>'qtrly ES by seg MWh'!$A$2</c:f>
              <c:strCache>
                <c:ptCount val="1"/>
                <c:pt idx="0">
                  <c:v>Residential</c:v>
                </c:pt>
              </c:strCache>
            </c:strRef>
          </c:tx>
          <c:spPr>
            <a:solidFill>
              <a:srgbClr val="0F2B4B"/>
            </a:solidFill>
            <a:ln w="25400">
              <a:noFill/>
            </a:ln>
            <a:effectLst/>
          </c:spPr>
          <c:invertIfNegative val="0"/>
          <c:cat>
            <c:strRef>
              <c:f>'qtrly ES by seg MWh'!$B$1:$V$1</c:f>
              <c:strCache>
                <c:ptCount val="21"/>
                <c:pt idx="0">
                  <c:v>Q1 2013</c:v>
                </c:pt>
                <c:pt idx="1">
                  <c:v>Q2 2013</c:v>
                </c:pt>
                <c:pt idx="2">
                  <c:v>Q3 2013</c:v>
                </c:pt>
                <c:pt idx="3">
                  <c:v>Q4 2013</c:v>
                </c:pt>
                <c:pt idx="4">
                  <c:v>Q1 2014</c:v>
                </c:pt>
                <c:pt idx="5">
                  <c:v>Q2 2014</c:v>
                </c:pt>
                <c:pt idx="6">
                  <c:v>Q3 2014</c:v>
                </c:pt>
                <c:pt idx="7">
                  <c:v>Q4 2014</c:v>
                </c:pt>
                <c:pt idx="8">
                  <c:v>Q1 2015</c:v>
                </c:pt>
                <c:pt idx="9">
                  <c:v>Q2 2015</c:v>
                </c:pt>
                <c:pt idx="10">
                  <c:v>Q3 2015</c:v>
                </c:pt>
                <c:pt idx="11">
                  <c:v>Q4 2015</c:v>
                </c:pt>
                <c:pt idx="12">
                  <c:v>Q1 2016</c:v>
                </c:pt>
                <c:pt idx="13">
                  <c:v>Q2 2016</c:v>
                </c:pt>
                <c:pt idx="14">
                  <c:v>Q3 2016</c:v>
                </c:pt>
                <c:pt idx="15">
                  <c:v>Q4 2016</c:v>
                </c:pt>
                <c:pt idx="16">
                  <c:v>Q1 2017</c:v>
                </c:pt>
                <c:pt idx="17">
                  <c:v>Q2 2017</c:v>
                </c:pt>
                <c:pt idx="18">
                  <c:v>Q3 2017</c:v>
                </c:pt>
                <c:pt idx="19">
                  <c:v>Q4 2017</c:v>
                </c:pt>
                <c:pt idx="20">
                  <c:v>Q1 2018</c:v>
                </c:pt>
              </c:strCache>
            </c:strRef>
          </c:cat>
          <c:val>
            <c:numRef>
              <c:f>'qtrly ES by seg MWh'!$B$2:$V$2</c:f>
              <c:numCache>
                <c:formatCode>_(* #,##0.00_);_(* \(#,##0.00\);_(* "-"??_);_(@_)</c:formatCode>
                <c:ptCount val="21"/>
                <c:pt idx="0">
                  <c:v>0.14246634668876099</c:v>
                </c:pt>
                <c:pt idx="1">
                  <c:v>0.102022673847429</c:v>
                </c:pt>
                <c:pt idx="2">
                  <c:v>5.8181067645144101E-2</c:v>
                </c:pt>
                <c:pt idx="3">
                  <c:v>0.588989911818666</c:v>
                </c:pt>
                <c:pt idx="4">
                  <c:v>0.428217947074639</c:v>
                </c:pt>
                <c:pt idx="5">
                  <c:v>0.41957784853541003</c:v>
                </c:pt>
                <c:pt idx="6">
                  <c:v>0.37493703692577202</c:v>
                </c:pt>
                <c:pt idx="7">
                  <c:v>1.0307448202110621</c:v>
                </c:pt>
                <c:pt idx="8">
                  <c:v>1.086567411181413</c:v>
                </c:pt>
                <c:pt idx="9">
                  <c:v>1.1117511077024209</c:v>
                </c:pt>
                <c:pt idx="10">
                  <c:v>3.4004625707692311</c:v>
                </c:pt>
                <c:pt idx="11">
                  <c:v>1.81304227110205</c:v>
                </c:pt>
                <c:pt idx="12">
                  <c:v>2.3877394522011159</c:v>
                </c:pt>
                <c:pt idx="13">
                  <c:v>2.5610907788233899</c:v>
                </c:pt>
                <c:pt idx="14">
                  <c:v>2.057925</c:v>
                </c:pt>
                <c:pt idx="15">
                  <c:v>2.448709434310151</c:v>
                </c:pt>
                <c:pt idx="16">
                  <c:v>3.77518430172112</c:v>
                </c:pt>
                <c:pt idx="17">
                  <c:v>5.8496065520168994</c:v>
                </c:pt>
                <c:pt idx="18">
                  <c:v>9.9510080690476741</c:v>
                </c:pt>
                <c:pt idx="19">
                  <c:v>20.240041189249951</c:v>
                </c:pt>
                <c:pt idx="20">
                  <c:v>35.75812675000001</c:v>
                </c:pt>
              </c:numCache>
            </c:numRef>
          </c:val>
          <c:extLst>
            <c:ext xmlns:c16="http://schemas.microsoft.com/office/drawing/2014/chart" uri="{C3380CC4-5D6E-409C-BE32-E72D297353CC}">
              <c16:uniqueId val="{00000000-08AD-4887-8C6C-A2F6F65E42DB}"/>
            </c:ext>
          </c:extLst>
        </c:ser>
        <c:dLbls>
          <c:showLegendKey val="0"/>
          <c:showVal val="0"/>
          <c:showCatName val="0"/>
          <c:showSerName val="0"/>
          <c:showPercent val="0"/>
          <c:showBubbleSize val="0"/>
        </c:dLbls>
        <c:gapWidth val="80"/>
        <c:overlap val="-27"/>
        <c:axId val="-732129888"/>
        <c:axId val="-881075120"/>
      </c:barChart>
      <c:catAx>
        <c:axId val="-732129888"/>
        <c:scaling>
          <c:orientation val="minMax"/>
        </c:scaling>
        <c:delete val="0"/>
        <c:axPos val="b"/>
        <c:numFmt formatCode="General" sourceLinked="1"/>
        <c:majorTickMark val="none"/>
        <c:minorTickMark val="none"/>
        <c:tickLblPos val="low"/>
        <c:spPr>
          <a:noFill/>
          <a:ln w="25400" cap="flat" cmpd="sng" algn="ctr">
            <a:noFill/>
            <a:round/>
          </a:ln>
          <a:effectLst/>
        </c:spPr>
        <c:txPr>
          <a:bodyPr rot="-5400000" spcFirstLastPara="1" vertOverflow="ellipsis" wrap="square" anchor="ctr" anchorCtr="1"/>
          <a:lstStyle/>
          <a:p>
            <a:pPr>
              <a:defRPr sz="1200" b="0" i="0" u="none" strike="noStrike" kern="1200" baseline="0">
                <a:solidFill>
                  <a:srgbClr val="0F2B4B"/>
                </a:solidFill>
                <a:latin typeface="Calibri Light"/>
                <a:ea typeface="Calibri Light"/>
                <a:cs typeface="Calibri Light"/>
              </a:defRPr>
            </a:pPr>
            <a:endParaRPr lang="en-US"/>
          </a:p>
        </c:txPr>
        <c:crossAx val="-881075120"/>
        <c:crosses val="autoZero"/>
        <c:auto val="1"/>
        <c:lblAlgn val="ctr"/>
        <c:lblOffset val="0"/>
        <c:noMultiLvlLbl val="0"/>
      </c:catAx>
      <c:valAx>
        <c:axId val="-881075120"/>
        <c:scaling>
          <c:orientation val="minMax"/>
        </c:scaling>
        <c:delete val="0"/>
        <c:axPos val="l"/>
        <c:title>
          <c:tx>
            <c:rich>
              <a:bodyPr rot="-5400000" spcFirstLastPara="1" vertOverflow="ellipsis" vert="horz" wrap="square" anchor="ctr" anchorCtr="1"/>
              <a:lstStyle/>
              <a:p>
                <a:pPr algn="ctr">
                  <a:defRPr sz="1200" b="0" i="0" u="none" strike="noStrike" kern="1200" baseline="0">
                    <a:solidFill>
                      <a:srgbClr val="0F2B4B"/>
                    </a:solidFill>
                    <a:latin typeface="Calibri Light"/>
                    <a:ea typeface="Calibri Light"/>
                    <a:cs typeface="Calibri Light"/>
                  </a:defRPr>
                </a:pPr>
                <a:r>
                  <a:rPr lang="en-US" dirty="0"/>
                  <a:t>Residential Energy Storage Deployments (MWh)</a:t>
                </a:r>
              </a:p>
            </c:rich>
          </c:tx>
          <c:layout>
            <c:manualLayout>
              <c:xMode val="edge"/>
              <c:yMode val="edge"/>
              <c:x val="0"/>
              <c:y val="8.5795313549219293E-2"/>
            </c:manualLayout>
          </c:layout>
          <c:overlay val="0"/>
          <c:spPr>
            <a:noFill/>
            <a:ln>
              <a:noFill/>
            </a:ln>
            <a:effectLst/>
          </c:spPr>
          <c:txPr>
            <a:bodyPr rot="-5400000" spcFirstLastPara="1" vertOverflow="ellipsis" vert="horz" wrap="square" anchor="ctr" anchorCtr="1"/>
            <a:lstStyle/>
            <a:p>
              <a:pPr algn="ctr">
                <a:defRPr sz="1200" b="0" i="0" u="none" strike="noStrike" kern="1200" baseline="0">
                  <a:solidFill>
                    <a:srgbClr val="0F2B4B"/>
                  </a:solidFill>
                  <a:latin typeface="Calibri Light"/>
                  <a:ea typeface="Calibri Light"/>
                  <a:cs typeface="Calibri Light"/>
                </a:defRPr>
              </a:pPr>
              <a:endParaRPr lang="en-US"/>
            </a:p>
          </c:txPr>
        </c:title>
        <c:numFmt formatCode="#,##0.0" sourceLinked="0"/>
        <c:majorTickMark val="none"/>
        <c:minorTickMark val="none"/>
        <c:tickLblPos val="nextTo"/>
        <c:spPr>
          <a:noFill/>
          <a:ln w="25400">
            <a:noFill/>
          </a:ln>
          <a:effectLst/>
        </c:spPr>
        <c:txPr>
          <a:bodyPr rot="0" spcFirstLastPara="1" vertOverflow="ellipsis" wrap="square" anchor="ctr" anchorCtr="1"/>
          <a:lstStyle/>
          <a:p>
            <a:pPr>
              <a:defRPr sz="1200" b="0" i="0" u="none" strike="noStrike" kern="1200" baseline="0">
                <a:solidFill>
                  <a:srgbClr val="0F2B4B"/>
                </a:solidFill>
                <a:latin typeface="Calibri Light"/>
                <a:ea typeface="Calibri Light"/>
                <a:cs typeface="Calibri Light"/>
              </a:defRPr>
            </a:pPr>
            <a:endParaRPr lang="en-US"/>
          </a:p>
        </c:txPr>
        <c:crossAx val="-732129888"/>
        <c:crosses val="autoZero"/>
        <c:crossBetween val="between"/>
      </c:valAx>
      <c:spPr>
        <a:solidFill>
          <a:srgbClr val="F2F2F2"/>
        </a:solidFill>
        <a:ln>
          <a:noFill/>
        </a:ln>
        <a:effectLst/>
      </c:spPr>
    </c:plotArea>
    <c:plotVisOnly val="1"/>
    <c:dispBlanksAs val="gap"/>
    <c:showDLblsOverMax val="0"/>
  </c:chart>
  <c:spPr>
    <a:noFill/>
    <a:ln w="25400" cap="flat" cmpd="sng" algn="ctr">
      <a:noFill/>
      <a:round/>
    </a:ln>
    <a:effectLst/>
  </c:spPr>
  <c:txPr>
    <a:bodyPr/>
    <a:lstStyle/>
    <a:p>
      <a:pPr>
        <a:defRPr sz="1200" b="0" i="0">
          <a:solidFill>
            <a:srgbClr val="0F2B4B"/>
          </a:solidFill>
          <a:latin typeface="Calibri Light"/>
          <a:ea typeface="Calibri Light"/>
          <a:cs typeface="Calibri Light"/>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buClr>
                <a:srgbClr val="000000"/>
              </a:buClr>
              <a:buSzPct val="100000"/>
              <a:buFont typeface="Times New Roman" charset="0"/>
              <a:buNone/>
              <a:defRPr sz="1200">
                <a:latin typeface="Times New Roman" charset="0"/>
                <a:ea typeface="ＭＳ Ｐゴシック" charset="0"/>
                <a:cs typeface="ＭＳ Ｐゴシック" charset="0"/>
              </a:defRPr>
            </a:lvl1pPr>
          </a:lstStyle>
          <a:p>
            <a:pPr>
              <a:defRPr/>
            </a:pPr>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wrap="square" lIns="93177" tIns="46589" rIns="93177" bIns="46589" numCol="1" anchor="t" anchorCtr="0" compatLnSpc="1">
            <a:prstTxWarp prst="textNoShape">
              <a:avLst/>
            </a:prstTxWarp>
          </a:bodyPr>
          <a:lstStyle>
            <a:lvl1pPr algn="r">
              <a:buClr>
                <a:srgbClr val="000000"/>
              </a:buClr>
              <a:buSzPct val="100000"/>
              <a:buFont typeface="Times New Roman" panose="02020603050405020304" pitchFamily="18" charset="0"/>
              <a:buNone/>
              <a:defRPr sz="1200" smtClean="0"/>
            </a:lvl1pPr>
          </a:lstStyle>
          <a:p>
            <a:pPr>
              <a:defRPr/>
            </a:pPr>
            <a:fld id="{3E250366-AFE8-49E2-8EBA-8E857C302572}" type="datetimeFigureOut">
              <a:rPr lang="en-US" altLang="en-US"/>
              <a:pPr>
                <a:defRPr/>
              </a:pPr>
              <a:t>6/25/2018</a:t>
            </a:fld>
            <a:endParaRPr lang="en-US" alt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buClr>
                <a:srgbClr val="000000"/>
              </a:buClr>
              <a:buSzPct val="100000"/>
              <a:buFont typeface="Times New Roman" charset="0"/>
              <a:buNone/>
              <a:defRPr sz="1200">
                <a:latin typeface="Times New Roman" charset="0"/>
                <a:ea typeface="ＭＳ Ｐゴシック" charset="0"/>
                <a:cs typeface="ＭＳ Ｐゴシック" charset="0"/>
              </a:defRPr>
            </a:lvl1pPr>
          </a:lstStyle>
          <a:p>
            <a:pPr>
              <a:defRPr/>
            </a:pPr>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wrap="square" lIns="93177" tIns="46589" rIns="93177" bIns="46589" numCol="1" anchor="b" anchorCtr="0" compatLnSpc="1">
            <a:prstTxWarp prst="textNoShape">
              <a:avLst/>
            </a:prstTxWarp>
          </a:bodyPr>
          <a:lstStyle>
            <a:lvl1pPr algn="r">
              <a:buClr>
                <a:srgbClr val="000000"/>
              </a:buClr>
              <a:buSzPct val="100000"/>
              <a:buFont typeface="Times New Roman" panose="02020603050405020304" pitchFamily="18" charset="0"/>
              <a:buNone/>
              <a:defRPr sz="1200" smtClean="0"/>
            </a:lvl1pPr>
          </a:lstStyle>
          <a:p>
            <a:pPr>
              <a:defRPr/>
            </a:pPr>
            <a:fld id="{F03F6200-6FD9-4277-A647-5C0DCA682E21}" type="slidenum">
              <a:rPr lang="en-US" altLang="en-US"/>
              <a:pPr>
                <a:defRPr/>
              </a:pPr>
              <a:t>‹#›</a:t>
            </a:fld>
            <a:endParaRPr lang="en-US" altLang="en-US" dirty="0"/>
          </a:p>
        </p:txBody>
      </p:sp>
    </p:spTree>
    <p:extLst>
      <p:ext uri="{BB962C8B-B14F-4D97-AF65-F5344CB8AC3E}">
        <p14:creationId xmlns:p14="http://schemas.microsoft.com/office/powerpoint/2010/main" val="22933625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AutoShape 1"/>
          <p:cNvSpPr>
            <a:spLocks noChangeArrowheads="1"/>
          </p:cNvSpPr>
          <p:nvPr/>
        </p:nvSpPr>
        <p:spPr bwMode="auto">
          <a:xfrm>
            <a:off x="0" y="0"/>
            <a:ext cx="7010400" cy="9296400"/>
          </a:xfrm>
          <a:prstGeom prst="roundRect">
            <a:avLst>
              <a:gd name="adj" fmla="val 23"/>
            </a:avLst>
          </a:prstGeom>
          <a:solidFill>
            <a:srgbClr val="FFFFFF"/>
          </a:solidFill>
          <a:ln>
            <a:noFill/>
          </a:ln>
          <a:extLst>
            <a:ext uri="{91240B29-F687-4f45-9708-019B960494DF}">
              <a14:hiddenLine xmlns="" xmlns:a14="http://schemas.microsoft.com/office/drawing/2010/main" w="9360" cap="sq">
                <a:solidFill>
                  <a:srgbClr val="000000"/>
                </a:solidFill>
                <a:miter lim="800000"/>
                <a:headEnd/>
                <a:tailEnd/>
              </a14:hiddenLine>
            </a:ext>
          </a:extLst>
        </p:spPr>
        <p:txBody>
          <a:bodyPr wrap="none" lIns="93177" tIns="46589" rIns="93177" bIns="46589" anchor="ctr"/>
          <a:lstStyle/>
          <a:p>
            <a:pPr>
              <a:buClr>
                <a:srgbClr val="000000"/>
              </a:buClr>
              <a:buSzPct val="100000"/>
              <a:buFont typeface="Times New Roman" panose="02020603050405020304" pitchFamily="18" charset="0"/>
              <a:buNone/>
            </a:pPr>
            <a:endParaRPr lang="en-US" altLang="en-US" dirty="0"/>
          </a:p>
        </p:txBody>
      </p:sp>
      <p:sp>
        <p:nvSpPr>
          <p:cNvPr id="4099" name="Rectangle 2"/>
          <p:cNvSpPr>
            <a:spLocks noGrp="1" noRot="1" noChangeAspect="1" noChangeArrowheads="1"/>
          </p:cNvSpPr>
          <p:nvPr>
            <p:ph type="sldImg"/>
          </p:nvPr>
        </p:nvSpPr>
        <p:spPr bwMode="auto">
          <a:xfrm>
            <a:off x="407988" y="706438"/>
            <a:ext cx="6191250" cy="3482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sp>
      <p:sp>
        <p:nvSpPr>
          <p:cNvPr id="2" name="Rectangle 3"/>
          <p:cNvSpPr>
            <a:spLocks noGrp="1" noChangeArrowheads="1"/>
          </p:cNvSpPr>
          <p:nvPr>
            <p:ph type="body"/>
          </p:nvPr>
        </p:nvSpPr>
        <p:spPr bwMode="auto">
          <a:xfrm>
            <a:off x="701041" y="4415791"/>
            <a:ext cx="5605074" cy="4180152"/>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p>
            <a:pPr lvl="0"/>
            <a:endParaRPr lang="en-US" noProof="0"/>
          </a:p>
        </p:txBody>
      </p:sp>
      <p:sp>
        <p:nvSpPr>
          <p:cNvPr id="4100" name="Rectangle 4"/>
          <p:cNvSpPr>
            <a:spLocks noGrp="1" noChangeArrowheads="1"/>
          </p:cNvSpPr>
          <p:nvPr>
            <p:ph type="hdr"/>
          </p:nvPr>
        </p:nvSpPr>
        <p:spPr bwMode="auto">
          <a:xfrm>
            <a:off x="0" y="1"/>
            <a:ext cx="3037840" cy="461592"/>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eaLnBrk="1">
              <a:lnSpc>
                <a:spcPct val="93000"/>
              </a:lnSpc>
              <a:buClrTx/>
              <a:buSzPct val="100000"/>
              <a:buFontTx/>
              <a:buNone/>
              <a:tabLst>
                <a:tab pos="737654" algn="l"/>
                <a:tab pos="1475308" algn="l"/>
                <a:tab pos="2212962" algn="l"/>
                <a:tab pos="2950616" algn="l"/>
              </a:tabLst>
              <a:defRPr sz="1400" baseline="0">
                <a:solidFill>
                  <a:srgbClr val="000000"/>
                </a:solidFill>
                <a:latin typeface="Tinos" pitchFamily="16" charset="0"/>
                <a:ea typeface="+mn-ea"/>
                <a:cs typeface="Arial Unicode MS" charset="0"/>
              </a:defRPr>
            </a:lvl1pPr>
          </a:lstStyle>
          <a:p>
            <a:pPr>
              <a:defRPr/>
            </a:pPr>
            <a:endParaRPr lang="en-US" dirty="0"/>
          </a:p>
        </p:txBody>
      </p:sp>
      <p:sp>
        <p:nvSpPr>
          <p:cNvPr id="4101" name="Rectangle 5"/>
          <p:cNvSpPr>
            <a:spLocks noGrp="1" noChangeArrowheads="1"/>
          </p:cNvSpPr>
          <p:nvPr>
            <p:ph type="dt"/>
          </p:nvPr>
        </p:nvSpPr>
        <p:spPr bwMode="auto">
          <a:xfrm>
            <a:off x="3967692" y="1"/>
            <a:ext cx="3037840" cy="461592"/>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gn="r" eaLnBrk="1">
              <a:lnSpc>
                <a:spcPct val="93000"/>
              </a:lnSpc>
              <a:buClrTx/>
              <a:buSzPct val="100000"/>
              <a:buFontTx/>
              <a:buNone/>
              <a:tabLst>
                <a:tab pos="737654" algn="l"/>
                <a:tab pos="1475308" algn="l"/>
                <a:tab pos="2212962" algn="l"/>
                <a:tab pos="2950616" algn="l"/>
              </a:tabLst>
              <a:defRPr sz="1400" baseline="0">
                <a:solidFill>
                  <a:srgbClr val="000000"/>
                </a:solidFill>
                <a:latin typeface="Tinos" pitchFamily="16" charset="0"/>
                <a:ea typeface="+mn-ea"/>
                <a:cs typeface="Arial Unicode MS" charset="0"/>
              </a:defRPr>
            </a:lvl1pPr>
          </a:lstStyle>
          <a:p>
            <a:pPr>
              <a:defRPr/>
            </a:pPr>
            <a:endParaRPr lang="en-US" dirty="0"/>
          </a:p>
        </p:txBody>
      </p:sp>
      <p:sp>
        <p:nvSpPr>
          <p:cNvPr id="4102" name="Rectangle 6"/>
          <p:cNvSpPr>
            <a:spLocks noGrp="1" noChangeArrowheads="1"/>
          </p:cNvSpPr>
          <p:nvPr>
            <p:ph type="ftr"/>
          </p:nvPr>
        </p:nvSpPr>
        <p:spPr bwMode="auto">
          <a:xfrm>
            <a:off x="0" y="8831581"/>
            <a:ext cx="3037840" cy="461592"/>
          </a:xfrm>
          <a:prstGeom prst="rect">
            <a:avLst/>
          </a:prstGeom>
          <a:noFill/>
          <a:ln w="9525" cap="flat">
            <a:noFill/>
            <a:round/>
            <a:headEnd/>
            <a:tailEnd/>
          </a:ln>
          <a:effectLst/>
        </p:spPr>
        <p:txBody>
          <a:bodyPr vert="horz" wrap="square" lIns="0" tIns="0" rIns="0" bIns="0" numCol="1" anchor="b" anchorCtr="0" compatLnSpc="1">
            <a:prstTxWarp prst="textNoShape">
              <a:avLst/>
            </a:prstTxWarp>
          </a:bodyPr>
          <a:lstStyle>
            <a:lvl1pPr eaLnBrk="1">
              <a:lnSpc>
                <a:spcPct val="93000"/>
              </a:lnSpc>
              <a:buClrTx/>
              <a:buSzPct val="100000"/>
              <a:buFontTx/>
              <a:buNone/>
              <a:tabLst>
                <a:tab pos="737654" algn="l"/>
                <a:tab pos="1475308" algn="l"/>
                <a:tab pos="2212962" algn="l"/>
                <a:tab pos="2950616" algn="l"/>
              </a:tabLst>
              <a:defRPr sz="1400" baseline="0">
                <a:solidFill>
                  <a:srgbClr val="000000"/>
                </a:solidFill>
                <a:latin typeface="Tinos" pitchFamily="16" charset="0"/>
                <a:ea typeface="+mn-ea"/>
                <a:cs typeface="Arial Unicode MS" charset="0"/>
              </a:defRPr>
            </a:lvl1pPr>
          </a:lstStyle>
          <a:p>
            <a:pPr>
              <a:defRPr/>
            </a:pPr>
            <a:endParaRPr lang="en-US" dirty="0"/>
          </a:p>
        </p:txBody>
      </p:sp>
      <p:sp>
        <p:nvSpPr>
          <p:cNvPr id="4103" name="Rectangle 7"/>
          <p:cNvSpPr>
            <a:spLocks noGrp="1" noChangeArrowheads="1"/>
          </p:cNvSpPr>
          <p:nvPr>
            <p:ph type="sldNum"/>
          </p:nvPr>
        </p:nvSpPr>
        <p:spPr bwMode="auto">
          <a:xfrm>
            <a:off x="3967692" y="8831581"/>
            <a:ext cx="3037840" cy="461592"/>
          </a:xfrm>
          <a:prstGeom prst="rect">
            <a:avLst/>
          </a:prstGeom>
          <a:noFill/>
          <a:ln w="9525" cap="flat">
            <a:noFill/>
            <a:round/>
            <a:headEnd/>
            <a:tailEnd/>
          </a:ln>
          <a:effectLst/>
        </p:spPr>
        <p:txBody>
          <a:bodyPr vert="horz" wrap="square" lIns="0" tIns="0" rIns="0" bIns="0" numCol="1" anchor="b" anchorCtr="0" compatLnSpc="1">
            <a:prstTxWarp prst="textNoShape">
              <a:avLst/>
            </a:prstTxWarp>
          </a:bodyPr>
          <a:lstStyle>
            <a:lvl1pPr algn="r" eaLnBrk="1">
              <a:lnSpc>
                <a:spcPct val="93000"/>
              </a:lnSpc>
              <a:buSzPct val="100000"/>
              <a:tabLst>
                <a:tab pos="737654" algn="l"/>
                <a:tab pos="1475308" algn="l"/>
                <a:tab pos="2212962" algn="l"/>
                <a:tab pos="2950616" algn="l"/>
              </a:tabLst>
              <a:defRPr sz="1400" baseline="0" smtClean="0">
                <a:solidFill>
                  <a:srgbClr val="000000"/>
                </a:solidFill>
                <a:latin typeface="Tinos" charset="0"/>
                <a:ea typeface="Arial Unicode MS" panose="020B0604020202020204" pitchFamily="34" charset="-128"/>
                <a:cs typeface="Arial Unicode MS" panose="020B0604020202020204" pitchFamily="34" charset="-128"/>
              </a:defRPr>
            </a:lvl1pPr>
          </a:lstStyle>
          <a:p>
            <a:pPr>
              <a:defRPr/>
            </a:pPr>
            <a:fld id="{FE23B11B-B65C-4B9F-A372-8CA9B2E00C4A}" type="slidenum">
              <a:rPr lang="en-US" altLang="en-US"/>
              <a:pPr>
                <a:defRPr/>
              </a:pPr>
              <a:t>‹#›</a:t>
            </a:fld>
            <a:endParaRPr lang="en-US" altLang="en-US" dirty="0"/>
          </a:p>
        </p:txBody>
      </p:sp>
    </p:spTree>
    <p:extLst>
      <p:ext uri="{BB962C8B-B14F-4D97-AF65-F5344CB8AC3E}">
        <p14:creationId xmlns:p14="http://schemas.microsoft.com/office/powerpoint/2010/main" val="225150462"/>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S PGothic" pitchFamily="34" charset="-128"/>
        <a:cs typeface="MS PGothic" charset="0"/>
      </a:defRPr>
    </a:lvl1pPr>
    <a:lvl2pPr marL="742950" indent="-28575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S PGothic" pitchFamily="34" charset="-128"/>
        <a:cs typeface="MS PGothic" charset="0"/>
      </a:defRPr>
    </a:lvl2pPr>
    <a:lvl3pPr marL="11430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S PGothic" pitchFamily="34" charset="-128"/>
        <a:cs typeface="MS PGothic" charset="0"/>
      </a:defRPr>
    </a:lvl3pPr>
    <a:lvl4pPr marL="16002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S PGothic" pitchFamily="34" charset="-128"/>
        <a:cs typeface="MS PGothic" charset="0"/>
      </a:defRPr>
    </a:lvl4pPr>
    <a:lvl5pPr marL="2057400" indent="-228600" algn="l" defTabSz="457200"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itchFamily="16"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2113" y="700088"/>
            <a:ext cx="6129337" cy="3448050"/>
          </a:xfrm>
        </p:spPr>
      </p:sp>
      <p:sp>
        <p:nvSpPr>
          <p:cNvPr id="3" name="Notes Placeholder 2"/>
          <p:cNvSpPr>
            <a:spLocks noGrp="1"/>
          </p:cNvSpPr>
          <p:nvPr>
            <p:ph type="body" idx="1"/>
          </p:nvPr>
        </p:nvSpPr>
        <p:spPr/>
        <p:txBody>
          <a:bodyPr/>
          <a:lstStyle/>
          <a:p>
            <a:pPr>
              <a:spcBef>
                <a:spcPts val="0"/>
              </a:spcBef>
              <a:spcAft>
                <a:spcPts val="0"/>
              </a:spcAft>
            </a:pPr>
            <a:endParaRPr lang="en-US" dirty="0">
              <a:solidFill>
                <a:schemeClr val="tx1"/>
              </a:solidFill>
            </a:endParaRPr>
          </a:p>
        </p:txBody>
      </p:sp>
      <p:sp>
        <p:nvSpPr>
          <p:cNvPr id="4" name="Slide Number Placeholder 3"/>
          <p:cNvSpPr>
            <a:spLocks noGrp="1"/>
          </p:cNvSpPr>
          <p:nvPr>
            <p:ph type="sldNum" idx="10"/>
          </p:nvPr>
        </p:nvSpPr>
        <p:spPr/>
        <p:txBody>
          <a:bodyPr/>
          <a:lstStyle/>
          <a:p>
            <a:pPr>
              <a:defRPr/>
            </a:pPr>
            <a:fld id="{FE23B11B-B65C-4B9F-A372-8CA9B2E00C4A}" type="slidenum">
              <a:rPr lang="en-US" altLang="en-US" smtClean="0"/>
              <a:pPr>
                <a:defRPr/>
              </a:pPr>
              <a:t>6</a:t>
            </a:fld>
            <a:endParaRPr lang="en-US" altLang="en-US"/>
          </a:p>
        </p:txBody>
      </p:sp>
    </p:spTree>
    <p:extLst>
      <p:ext uri="{BB962C8B-B14F-4D97-AF65-F5344CB8AC3E}">
        <p14:creationId xmlns:p14="http://schemas.microsoft.com/office/powerpoint/2010/main" val="2905555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2113" y="700088"/>
            <a:ext cx="6129337" cy="3448050"/>
          </a:xfrm>
        </p:spPr>
      </p:sp>
      <p:sp>
        <p:nvSpPr>
          <p:cNvPr id="3" name="Notes Placeholder 2"/>
          <p:cNvSpPr>
            <a:spLocks noGrp="1"/>
          </p:cNvSpPr>
          <p:nvPr>
            <p:ph type="body" idx="1"/>
          </p:nvPr>
        </p:nvSpPr>
        <p:spPr/>
        <p:txBody>
          <a:bodyPr/>
          <a:lstStyle/>
          <a:p>
            <a:pPr>
              <a:spcBef>
                <a:spcPts val="0"/>
              </a:spcBef>
            </a:pPr>
            <a:endParaRPr lang="en-US" dirty="0">
              <a:solidFill>
                <a:srgbClr val="000000"/>
              </a:solidFill>
            </a:endParaRPr>
          </a:p>
        </p:txBody>
      </p:sp>
      <p:sp>
        <p:nvSpPr>
          <p:cNvPr id="4" name="Slide Number Placeholder 3"/>
          <p:cNvSpPr>
            <a:spLocks noGrp="1"/>
          </p:cNvSpPr>
          <p:nvPr>
            <p:ph type="sldNum" idx="10"/>
          </p:nvPr>
        </p:nvSpPr>
        <p:spPr/>
        <p:txBody>
          <a:bodyPr/>
          <a:lstStyle/>
          <a:p>
            <a:pPr>
              <a:defRPr/>
            </a:pPr>
            <a:fld id="{FE23B11B-B65C-4B9F-A372-8CA9B2E00C4A}" type="slidenum">
              <a:rPr lang="en-US" altLang="en-US" smtClean="0"/>
              <a:pPr>
                <a:defRPr/>
              </a:pPr>
              <a:t>7</a:t>
            </a:fld>
            <a:endParaRPr lang="en-US" altLang="en-US"/>
          </a:p>
        </p:txBody>
      </p:sp>
    </p:spTree>
    <p:extLst>
      <p:ext uri="{BB962C8B-B14F-4D97-AF65-F5344CB8AC3E}">
        <p14:creationId xmlns:p14="http://schemas.microsoft.com/office/powerpoint/2010/main" val="3846695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TextEdit="1"/>
          </p:cNvSpPr>
          <p:nvPr>
            <p:ph type="sldImg"/>
          </p:nvPr>
        </p:nvSpPr>
        <p:spPr>
          <a:xfrm>
            <a:off x="1157288" y="700088"/>
            <a:ext cx="4598987" cy="3448050"/>
          </a:xfrm>
        </p:spPr>
      </p:sp>
      <p:sp>
        <p:nvSpPr>
          <p:cNvPr id="5222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457200" lvl="0" indent="-457200">
              <a:buFont typeface="Arial" panose="020B0604020202020204" pitchFamily="34" charset="0"/>
              <a:buChar char="•"/>
            </a:pPr>
            <a:endParaRPr lang="en-US" kern="0" baseline="0" dirty="0">
              <a:latin typeface="Times New Roman" panose="02020603050405020304" pitchFamily="18" charset="0"/>
              <a:ea typeface="Verdana" panose="020B0604030504040204" pitchFamily="34" charset="0"/>
              <a:cs typeface="Times New Roman" panose="02020603050405020304" pitchFamily="18" charset="0"/>
            </a:endParaRPr>
          </a:p>
        </p:txBody>
      </p:sp>
      <p:sp>
        <p:nvSpPr>
          <p:cNvPr id="52227" name="Slide Number Placeholder 3"/>
          <p:cNvSpPr>
            <a:spLocks noGrp="1"/>
          </p:cNvSpPr>
          <p:nvPr>
            <p:ph type="sldNum" sz="quarter"/>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a:lstStyle>
            <a:lvl1pPr>
              <a:tabLst>
                <a:tab pos="751658" algn="l"/>
                <a:tab pos="1503318" algn="l"/>
                <a:tab pos="2254976" algn="l"/>
                <a:tab pos="3006634" algn="l"/>
              </a:tabLst>
              <a:defRPr sz="2400" baseline="-25000">
                <a:solidFill>
                  <a:schemeClr val="bg1"/>
                </a:solidFill>
                <a:latin typeface="Times New Roman" charset="0"/>
                <a:ea typeface="MS PGothic" charset="0"/>
                <a:cs typeface="MS PGothic" charset="0"/>
              </a:defRPr>
            </a:lvl1pPr>
            <a:lvl2pPr>
              <a:tabLst>
                <a:tab pos="751658" algn="l"/>
                <a:tab pos="1503318" algn="l"/>
                <a:tab pos="2254976" algn="l"/>
                <a:tab pos="3006634" algn="l"/>
              </a:tabLst>
              <a:defRPr sz="2400" baseline="-25000">
                <a:solidFill>
                  <a:schemeClr val="bg1"/>
                </a:solidFill>
                <a:latin typeface="Times New Roman" charset="0"/>
                <a:ea typeface="MS PGothic" charset="0"/>
                <a:cs typeface="MS PGothic" charset="0"/>
              </a:defRPr>
            </a:lvl2pPr>
            <a:lvl3pPr>
              <a:tabLst>
                <a:tab pos="751658" algn="l"/>
                <a:tab pos="1503318" algn="l"/>
                <a:tab pos="2254976" algn="l"/>
                <a:tab pos="3006634" algn="l"/>
              </a:tabLst>
              <a:defRPr sz="2400" baseline="-25000">
                <a:solidFill>
                  <a:schemeClr val="bg1"/>
                </a:solidFill>
                <a:latin typeface="Times New Roman" charset="0"/>
                <a:ea typeface="MS PGothic" charset="0"/>
                <a:cs typeface="MS PGothic" charset="0"/>
              </a:defRPr>
            </a:lvl3pPr>
            <a:lvl4pPr>
              <a:tabLst>
                <a:tab pos="751658" algn="l"/>
                <a:tab pos="1503318" algn="l"/>
                <a:tab pos="2254976" algn="l"/>
                <a:tab pos="3006634" algn="l"/>
              </a:tabLst>
              <a:defRPr sz="2400" baseline="-25000">
                <a:solidFill>
                  <a:schemeClr val="bg1"/>
                </a:solidFill>
                <a:latin typeface="Times New Roman" charset="0"/>
                <a:ea typeface="MS PGothic" charset="0"/>
                <a:cs typeface="MS PGothic" charset="0"/>
              </a:defRPr>
            </a:lvl4pPr>
            <a:lvl5pPr>
              <a:tabLst>
                <a:tab pos="751658" algn="l"/>
                <a:tab pos="1503318" algn="l"/>
                <a:tab pos="2254976" algn="l"/>
                <a:tab pos="3006634" algn="l"/>
              </a:tabLst>
              <a:defRPr sz="2400" baseline="-25000">
                <a:solidFill>
                  <a:schemeClr val="bg1"/>
                </a:solidFill>
                <a:latin typeface="Times New Roman" charset="0"/>
                <a:ea typeface="MS PGothic" charset="0"/>
                <a:cs typeface="MS PGothic" charset="0"/>
              </a:defRPr>
            </a:lvl5pPr>
            <a:lvl6pPr marL="2611025" indent="-237366" eaLnBrk="0" fontAlgn="base" hangingPunct="0">
              <a:spcBef>
                <a:spcPct val="0"/>
              </a:spcBef>
              <a:spcAft>
                <a:spcPct val="0"/>
              </a:spcAft>
              <a:tabLst>
                <a:tab pos="751658" algn="l"/>
                <a:tab pos="1503318" algn="l"/>
                <a:tab pos="2254976" algn="l"/>
                <a:tab pos="3006634" algn="l"/>
              </a:tabLst>
              <a:defRPr sz="2400" baseline="-25000">
                <a:solidFill>
                  <a:schemeClr val="bg1"/>
                </a:solidFill>
                <a:latin typeface="Times New Roman" charset="0"/>
                <a:ea typeface="MS PGothic" charset="0"/>
                <a:cs typeface="MS PGothic" charset="0"/>
              </a:defRPr>
            </a:lvl6pPr>
            <a:lvl7pPr marL="3085757" indent="-237366" eaLnBrk="0" fontAlgn="base" hangingPunct="0">
              <a:spcBef>
                <a:spcPct val="0"/>
              </a:spcBef>
              <a:spcAft>
                <a:spcPct val="0"/>
              </a:spcAft>
              <a:tabLst>
                <a:tab pos="751658" algn="l"/>
                <a:tab pos="1503318" algn="l"/>
                <a:tab pos="2254976" algn="l"/>
                <a:tab pos="3006634" algn="l"/>
              </a:tabLst>
              <a:defRPr sz="2400" baseline="-25000">
                <a:solidFill>
                  <a:schemeClr val="bg1"/>
                </a:solidFill>
                <a:latin typeface="Times New Roman" charset="0"/>
                <a:ea typeface="MS PGothic" charset="0"/>
                <a:cs typeface="MS PGothic" charset="0"/>
              </a:defRPr>
            </a:lvl7pPr>
            <a:lvl8pPr marL="3560488" indent="-237366" eaLnBrk="0" fontAlgn="base" hangingPunct="0">
              <a:spcBef>
                <a:spcPct val="0"/>
              </a:spcBef>
              <a:spcAft>
                <a:spcPct val="0"/>
              </a:spcAft>
              <a:tabLst>
                <a:tab pos="751658" algn="l"/>
                <a:tab pos="1503318" algn="l"/>
                <a:tab pos="2254976" algn="l"/>
                <a:tab pos="3006634" algn="l"/>
              </a:tabLst>
              <a:defRPr sz="2400" baseline="-25000">
                <a:solidFill>
                  <a:schemeClr val="bg1"/>
                </a:solidFill>
                <a:latin typeface="Times New Roman" charset="0"/>
                <a:ea typeface="MS PGothic" charset="0"/>
                <a:cs typeface="MS PGothic" charset="0"/>
              </a:defRPr>
            </a:lvl8pPr>
            <a:lvl9pPr marL="4035219" indent="-237366" eaLnBrk="0" fontAlgn="base" hangingPunct="0">
              <a:spcBef>
                <a:spcPct val="0"/>
              </a:spcBef>
              <a:spcAft>
                <a:spcPct val="0"/>
              </a:spcAft>
              <a:tabLst>
                <a:tab pos="751658" algn="l"/>
                <a:tab pos="1503318" algn="l"/>
                <a:tab pos="2254976" algn="l"/>
                <a:tab pos="3006634" algn="l"/>
              </a:tabLst>
              <a:defRPr sz="2400" baseline="-25000">
                <a:solidFill>
                  <a:schemeClr val="bg1"/>
                </a:solidFill>
                <a:latin typeface="Times New Roman" charset="0"/>
                <a:ea typeface="MS PGothic" charset="0"/>
                <a:cs typeface="MS PGothic" charset="0"/>
              </a:defRPr>
            </a:lvl9pPr>
          </a:lstStyle>
          <a:p>
            <a:fld id="{E9BAD64C-5E6B-1446-BA81-174DE612355C}" type="slidenum">
              <a:rPr lang="en-US" sz="1400" baseline="0">
                <a:solidFill>
                  <a:srgbClr val="000000"/>
                </a:solidFill>
                <a:latin typeface="Tinos" charset="0"/>
                <a:cs typeface="Arial Unicode MS" charset="0"/>
              </a:rPr>
              <a:pPr/>
              <a:t>8</a:t>
            </a:fld>
            <a:endParaRPr lang="en-US" sz="1400" baseline="0">
              <a:solidFill>
                <a:srgbClr val="000000"/>
              </a:solidFill>
              <a:latin typeface="Tinos" charset="0"/>
              <a:cs typeface="Arial Unicode MS" charset="0"/>
            </a:endParaRPr>
          </a:p>
        </p:txBody>
      </p:sp>
    </p:spTree>
    <p:extLst>
      <p:ext uri="{BB962C8B-B14F-4D97-AF65-F5344CB8AC3E}">
        <p14:creationId xmlns:p14="http://schemas.microsoft.com/office/powerpoint/2010/main" val="3552007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p:sp>
      <p:sp>
        <p:nvSpPr>
          <p:cNvPr id="921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endParaRPr>
          </a:p>
        </p:txBody>
      </p:sp>
      <p:sp>
        <p:nvSpPr>
          <p:cNvPr id="9220" name="Slide Number Placeholder 3"/>
          <p:cNvSpPr>
            <a:spLocks noGrp="1"/>
          </p:cNvSpPr>
          <p:nvPr>
            <p:ph type="sldNum"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sz="2400" baseline="-25000">
                <a:solidFill>
                  <a:schemeClr val="bg1"/>
                </a:solidFill>
                <a:latin typeface="Times New Roman" panose="02020603050405020304" pitchFamily="18" charset="0"/>
                <a:ea typeface="MS PGothic" panose="020B0600070205080204" pitchFamily="34" charset="-128"/>
              </a:defRPr>
            </a:lvl1pPr>
            <a:lvl2pPr>
              <a:tabLst>
                <a:tab pos="723900" algn="l"/>
                <a:tab pos="1447800" algn="l"/>
                <a:tab pos="2171700" algn="l"/>
                <a:tab pos="2895600" algn="l"/>
              </a:tabLst>
              <a:defRPr sz="2400" baseline="-25000">
                <a:solidFill>
                  <a:schemeClr val="bg1"/>
                </a:solidFill>
                <a:latin typeface="Times New Roman" panose="02020603050405020304" pitchFamily="18" charset="0"/>
                <a:ea typeface="MS PGothic" panose="020B0600070205080204" pitchFamily="34" charset="-128"/>
              </a:defRPr>
            </a:lvl2pPr>
            <a:lvl3pPr>
              <a:tabLst>
                <a:tab pos="723900" algn="l"/>
                <a:tab pos="1447800" algn="l"/>
                <a:tab pos="2171700" algn="l"/>
                <a:tab pos="2895600" algn="l"/>
              </a:tabLst>
              <a:defRPr sz="2400" baseline="-25000">
                <a:solidFill>
                  <a:schemeClr val="bg1"/>
                </a:solidFill>
                <a:latin typeface="Times New Roman" panose="02020603050405020304" pitchFamily="18" charset="0"/>
                <a:ea typeface="MS PGothic" panose="020B0600070205080204" pitchFamily="34" charset="-128"/>
              </a:defRPr>
            </a:lvl3pPr>
            <a:lvl4pPr>
              <a:tabLst>
                <a:tab pos="723900" algn="l"/>
                <a:tab pos="1447800" algn="l"/>
                <a:tab pos="2171700" algn="l"/>
                <a:tab pos="2895600" algn="l"/>
              </a:tabLst>
              <a:defRPr sz="2400" baseline="-25000">
                <a:solidFill>
                  <a:schemeClr val="bg1"/>
                </a:solidFill>
                <a:latin typeface="Times New Roman" panose="02020603050405020304" pitchFamily="18" charset="0"/>
                <a:ea typeface="MS PGothic" panose="020B0600070205080204" pitchFamily="34" charset="-128"/>
              </a:defRPr>
            </a:lvl4pPr>
            <a:lvl5pPr>
              <a:tabLst>
                <a:tab pos="723900" algn="l"/>
                <a:tab pos="1447800" algn="l"/>
                <a:tab pos="2171700" algn="l"/>
                <a:tab pos="2895600" algn="l"/>
              </a:tabLst>
              <a:defRPr sz="2400" baseline="-25000">
                <a:solidFill>
                  <a:schemeClr val="bg1"/>
                </a:solidFill>
                <a:latin typeface="Times New Roman" panose="02020603050405020304" pitchFamily="18" charset="0"/>
                <a:ea typeface="MS PGothic" panose="020B0600070205080204" pitchFamily="34" charset="-128"/>
              </a:defRPr>
            </a:lvl5pPr>
            <a:lvl6pPr marL="2514600" indent="-228600" defTabSz="457200" eaLnBrk="0" fontAlgn="base" hangingPunct="0">
              <a:spcBef>
                <a:spcPct val="0"/>
              </a:spcBef>
              <a:spcAft>
                <a:spcPct val="0"/>
              </a:spcAft>
              <a:tabLst>
                <a:tab pos="723900" algn="l"/>
                <a:tab pos="1447800" algn="l"/>
                <a:tab pos="2171700" algn="l"/>
                <a:tab pos="2895600" algn="l"/>
              </a:tabLst>
              <a:defRPr sz="2400" baseline="-25000">
                <a:solidFill>
                  <a:schemeClr val="bg1"/>
                </a:solidFill>
                <a:latin typeface="Times New Roman" panose="02020603050405020304" pitchFamily="18" charset="0"/>
                <a:ea typeface="MS PGothic" panose="020B0600070205080204" pitchFamily="34" charset="-128"/>
              </a:defRPr>
            </a:lvl6pPr>
            <a:lvl7pPr marL="2971800" indent="-228600" defTabSz="457200" eaLnBrk="0" fontAlgn="base" hangingPunct="0">
              <a:spcBef>
                <a:spcPct val="0"/>
              </a:spcBef>
              <a:spcAft>
                <a:spcPct val="0"/>
              </a:spcAft>
              <a:tabLst>
                <a:tab pos="723900" algn="l"/>
                <a:tab pos="1447800" algn="l"/>
                <a:tab pos="2171700" algn="l"/>
                <a:tab pos="2895600" algn="l"/>
              </a:tabLst>
              <a:defRPr sz="2400" baseline="-25000">
                <a:solidFill>
                  <a:schemeClr val="bg1"/>
                </a:solidFill>
                <a:latin typeface="Times New Roman" panose="02020603050405020304" pitchFamily="18" charset="0"/>
                <a:ea typeface="MS PGothic" panose="020B0600070205080204" pitchFamily="34" charset="-128"/>
              </a:defRPr>
            </a:lvl7pPr>
            <a:lvl8pPr marL="3429000" indent="-228600" defTabSz="457200" eaLnBrk="0" fontAlgn="base" hangingPunct="0">
              <a:spcBef>
                <a:spcPct val="0"/>
              </a:spcBef>
              <a:spcAft>
                <a:spcPct val="0"/>
              </a:spcAft>
              <a:tabLst>
                <a:tab pos="723900" algn="l"/>
                <a:tab pos="1447800" algn="l"/>
                <a:tab pos="2171700" algn="l"/>
                <a:tab pos="2895600" algn="l"/>
              </a:tabLst>
              <a:defRPr sz="2400" baseline="-25000">
                <a:solidFill>
                  <a:schemeClr val="bg1"/>
                </a:solidFill>
                <a:latin typeface="Times New Roman" panose="02020603050405020304" pitchFamily="18" charset="0"/>
                <a:ea typeface="MS PGothic" panose="020B0600070205080204" pitchFamily="34" charset="-128"/>
              </a:defRPr>
            </a:lvl8pPr>
            <a:lvl9pPr marL="3886200" indent="-228600" defTabSz="457200" eaLnBrk="0" fontAlgn="base" hangingPunct="0">
              <a:spcBef>
                <a:spcPct val="0"/>
              </a:spcBef>
              <a:spcAft>
                <a:spcPct val="0"/>
              </a:spcAft>
              <a:tabLst>
                <a:tab pos="723900" algn="l"/>
                <a:tab pos="1447800" algn="l"/>
                <a:tab pos="2171700" algn="l"/>
                <a:tab pos="2895600" algn="l"/>
              </a:tabLst>
              <a:defRPr sz="2400" baseline="-25000">
                <a:solidFill>
                  <a:schemeClr val="bg1"/>
                </a:solidFill>
                <a:latin typeface="Times New Roman" panose="02020603050405020304" pitchFamily="18" charset="0"/>
                <a:ea typeface="MS PGothic" panose="020B0600070205080204" pitchFamily="34" charset="-128"/>
              </a:defRPr>
            </a:lvl9pPr>
          </a:lstStyle>
          <a:p>
            <a:fld id="{B121E815-608F-4BCE-85F7-C377989D80A4}" type="slidenum">
              <a:rPr lang="en-US" altLang="en-US" sz="1400" baseline="0">
                <a:solidFill>
                  <a:srgbClr val="000000"/>
                </a:solidFill>
                <a:latin typeface="Tinos" charset="0"/>
                <a:ea typeface="Arial Unicode MS" panose="020B0604020202020204" pitchFamily="34" charset="-128"/>
              </a:rPr>
              <a:pPr/>
              <a:t>9</a:t>
            </a:fld>
            <a:endParaRPr lang="en-US" altLang="en-US" sz="1400" baseline="0" dirty="0">
              <a:solidFill>
                <a:srgbClr val="000000"/>
              </a:solidFill>
              <a:latin typeface="Tinos" charset="0"/>
              <a:ea typeface="Arial Unicode MS" panose="020B0604020202020204" pitchFamily="34" charset="-128"/>
            </a:endParaRPr>
          </a:p>
        </p:txBody>
      </p:sp>
    </p:spTree>
    <p:extLst>
      <p:ext uri="{BB962C8B-B14F-4D97-AF65-F5344CB8AC3E}">
        <p14:creationId xmlns:p14="http://schemas.microsoft.com/office/powerpoint/2010/main" val="31628312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0D936BA-3885-45EF-93D8-B81B31E708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7559" y="1371600"/>
            <a:ext cx="4410457" cy="1133487"/>
          </a:xfrm>
          <a:prstGeom prst="rect">
            <a:avLst/>
          </a:prstGeom>
        </p:spPr>
      </p:pic>
      <p:sp>
        <p:nvSpPr>
          <p:cNvPr id="10" name="Title 1">
            <a:extLst>
              <a:ext uri="{FF2B5EF4-FFF2-40B4-BE49-F238E27FC236}">
                <a16:creationId xmlns:a16="http://schemas.microsoft.com/office/drawing/2014/main" id="{4E9BFC38-1186-42A9-B631-61D2F5FEE340}"/>
              </a:ext>
            </a:extLst>
          </p:cNvPr>
          <p:cNvSpPr txBox="1">
            <a:spLocks/>
          </p:cNvSpPr>
          <p:nvPr userDrawn="1"/>
        </p:nvSpPr>
        <p:spPr bwMode="auto">
          <a:xfrm>
            <a:off x="4636008" y="3620623"/>
            <a:ext cx="7239000" cy="9674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lvl1pPr algn="r" defTabSz="342900" rtl="0" eaLnBrk="0" fontAlgn="base" hangingPunct="0">
              <a:spcBef>
                <a:spcPct val="0"/>
              </a:spcBef>
              <a:spcAft>
                <a:spcPct val="0"/>
              </a:spcAft>
              <a:buClr>
                <a:srgbClr val="000000"/>
              </a:buClr>
              <a:buSzPct val="100000"/>
              <a:buFont typeface="Times New Roman" panose="02020603050405020304" pitchFamily="18" charset="0"/>
              <a:defRPr sz="2800" baseline="0">
                <a:solidFill>
                  <a:schemeClr val="bg2"/>
                </a:solidFill>
                <a:latin typeface="Arial" panose="020B0604020202020204" pitchFamily="34" charset="0"/>
                <a:ea typeface="Roboto" pitchFamily="2" charset="0"/>
                <a:cs typeface="Arial" panose="020B0604020202020204" pitchFamily="34" charset="0"/>
              </a:defRPr>
            </a:lvl1pPr>
            <a:lvl2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2pPr>
            <a:lvl3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3pPr>
            <a:lvl4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4pPr>
            <a:lvl5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5pPr>
            <a:lvl6pPr marL="18859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6pPr>
            <a:lvl7pPr marL="22288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7pPr>
            <a:lvl8pPr marL="25717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8pPr>
            <a:lvl9pPr marL="29146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9pPr>
          </a:lstStyle>
          <a:p>
            <a:r>
              <a:rPr lang="en-US" sz="3600" b="1" kern="0" dirty="0"/>
              <a:t>SUBTITLE</a:t>
            </a:r>
            <a:endParaRPr lang="en-US" kern="0" dirty="0"/>
          </a:p>
        </p:txBody>
      </p:sp>
      <p:sp>
        <p:nvSpPr>
          <p:cNvPr id="13" name="Title 1">
            <a:extLst>
              <a:ext uri="{FF2B5EF4-FFF2-40B4-BE49-F238E27FC236}">
                <a16:creationId xmlns:a16="http://schemas.microsoft.com/office/drawing/2014/main" id="{70688C7B-2C4B-44BF-A3D1-838ADF138042}"/>
              </a:ext>
            </a:extLst>
          </p:cNvPr>
          <p:cNvSpPr txBox="1">
            <a:spLocks/>
          </p:cNvSpPr>
          <p:nvPr userDrawn="1"/>
        </p:nvSpPr>
        <p:spPr bwMode="auto">
          <a:xfrm>
            <a:off x="0" y="152401"/>
            <a:ext cx="12192000" cy="8985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lvl1pPr algn="ctr" defTabSz="342900" rtl="0" eaLnBrk="0" fontAlgn="base" hangingPunct="0">
              <a:spcBef>
                <a:spcPct val="0"/>
              </a:spcBef>
              <a:spcAft>
                <a:spcPct val="0"/>
              </a:spcAft>
              <a:buClr>
                <a:srgbClr val="000000"/>
              </a:buClr>
              <a:buSzPct val="100000"/>
              <a:buFont typeface="Times New Roman" panose="02020603050405020304" pitchFamily="18" charset="0"/>
              <a:defRPr sz="3600" b="1" baseline="0">
                <a:solidFill>
                  <a:schemeClr val="tx1"/>
                </a:solidFill>
                <a:latin typeface="Arial" panose="020B0604020202020204" pitchFamily="34" charset="0"/>
                <a:ea typeface="MS PGothic" pitchFamily="34" charset="-128"/>
                <a:cs typeface="Arial" panose="020B0604020202020204" pitchFamily="34" charset="0"/>
              </a:defRPr>
            </a:lvl1pPr>
            <a:lvl2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2pPr>
            <a:lvl3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3pPr>
            <a:lvl4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4pPr>
            <a:lvl5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5pPr>
            <a:lvl6pPr marL="18859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6pPr>
            <a:lvl7pPr marL="22288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7pPr>
            <a:lvl8pPr marL="25717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8pPr>
            <a:lvl9pPr marL="29146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9pPr>
          </a:lstStyle>
          <a:p>
            <a:r>
              <a:rPr lang="en-US" kern="0"/>
              <a:t>Click to edit Master title style</a:t>
            </a:r>
            <a:endParaRPr lang="en-US" kern="0" dirty="0"/>
          </a:p>
        </p:txBody>
      </p:sp>
      <p:pic>
        <p:nvPicPr>
          <p:cNvPr id="14" name="Picture 13">
            <a:extLst>
              <a:ext uri="{FF2B5EF4-FFF2-40B4-BE49-F238E27FC236}">
                <a16:creationId xmlns:a16="http://schemas.microsoft.com/office/drawing/2014/main" id="{0B6EF680-C92C-4061-B6BE-3B2F21AF3C8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96890" y="5148930"/>
            <a:ext cx="2097228" cy="1734707"/>
          </a:xfrm>
          <a:prstGeom prst="rect">
            <a:avLst/>
          </a:prstGeom>
        </p:spPr>
      </p:pic>
      <p:pic>
        <p:nvPicPr>
          <p:cNvPr id="15" name="Picture 14">
            <a:extLst>
              <a:ext uri="{FF2B5EF4-FFF2-40B4-BE49-F238E27FC236}">
                <a16:creationId xmlns:a16="http://schemas.microsoft.com/office/drawing/2014/main" id="{FC9855D3-76CE-4904-A7FC-42DBF935A2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81000" y="6108449"/>
            <a:ext cx="2133600" cy="549402"/>
          </a:xfrm>
          <a:prstGeom prst="rect">
            <a:avLst/>
          </a:prstGeom>
        </p:spPr>
      </p:pic>
      <p:sp>
        <p:nvSpPr>
          <p:cNvPr id="16" name="Rectangle 5">
            <a:extLst>
              <a:ext uri="{FF2B5EF4-FFF2-40B4-BE49-F238E27FC236}">
                <a16:creationId xmlns:a16="http://schemas.microsoft.com/office/drawing/2014/main" id="{BDCDD5DB-1D7C-4B6D-A4E3-1E5A13E3A274}"/>
              </a:ext>
            </a:extLst>
          </p:cNvPr>
          <p:cNvSpPr>
            <a:spLocks noGrp="1" noChangeArrowheads="1"/>
          </p:cNvSpPr>
          <p:nvPr>
            <p:ph type="sldNum" idx="10"/>
          </p:nvPr>
        </p:nvSpPr>
        <p:spPr>
          <a:xfrm>
            <a:off x="3" y="6400800"/>
            <a:ext cx="533398" cy="228600"/>
          </a:xfrm>
          <a:prstGeom prst="rect">
            <a:avLst/>
          </a:prstGeom>
          <a:ln/>
        </p:spPr>
        <p:txBody>
          <a:bodyPr/>
          <a:lstStyle>
            <a:lvl1pPr>
              <a:defRPr sz="1200" baseline="0">
                <a:solidFill>
                  <a:schemeClr val="accent1"/>
                </a:solidFill>
                <a:latin typeface="Arial" panose="020B0604020202020204" pitchFamily="34" charset="0"/>
                <a:cs typeface="Arial" panose="020B0604020202020204" pitchFamily="34" charset="0"/>
              </a:defRPr>
            </a:lvl1pPr>
          </a:lstStyle>
          <a:p>
            <a:pPr>
              <a:defRPr/>
            </a:pPr>
            <a:fld id="{3D22651C-1B6B-4911-8D00-69499CC94B0A}" type="slidenum">
              <a:rPr lang="en-US" altLang="en-US" smtClean="0"/>
              <a:pPr>
                <a:defRPr/>
              </a:pPr>
              <a:t>‹#›</a:t>
            </a:fld>
            <a:endParaRPr lang="en-US" altLang="en-US" dirty="0"/>
          </a:p>
        </p:txBody>
      </p:sp>
    </p:spTree>
    <p:extLst>
      <p:ext uri="{BB962C8B-B14F-4D97-AF65-F5344CB8AC3E}">
        <p14:creationId xmlns:p14="http://schemas.microsoft.com/office/powerpoint/2010/main" val="1215822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9723D5C-D025-4F3B-A3C0-B299FBC025A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57834"/>
          <a:stretch/>
        </p:blipFill>
        <p:spPr>
          <a:xfrm>
            <a:off x="0" y="23247"/>
            <a:ext cx="12198350" cy="6858001"/>
          </a:xfrm>
          <a:prstGeom prst="rect">
            <a:avLst/>
          </a:prstGeom>
        </p:spPr>
      </p:pic>
      <p:sp>
        <p:nvSpPr>
          <p:cNvPr id="9" name="Title 1">
            <a:extLst>
              <a:ext uri="{FF2B5EF4-FFF2-40B4-BE49-F238E27FC236}">
                <a16:creationId xmlns:a16="http://schemas.microsoft.com/office/drawing/2014/main" id="{42B98483-5888-420B-A350-1DB8D542057D}"/>
              </a:ext>
            </a:extLst>
          </p:cNvPr>
          <p:cNvSpPr>
            <a:spLocks noGrp="1"/>
          </p:cNvSpPr>
          <p:nvPr>
            <p:ph type="title" hasCustomPrompt="1"/>
          </p:nvPr>
        </p:nvSpPr>
        <p:spPr>
          <a:xfrm>
            <a:off x="4495800" y="2590800"/>
            <a:ext cx="7239000" cy="3276600"/>
          </a:xfrm>
        </p:spPr>
        <p:txBody>
          <a:bodyPr/>
          <a:lstStyle>
            <a:lvl1pPr algn="r">
              <a:defRPr sz="2800" baseline="0">
                <a:solidFill>
                  <a:schemeClr val="bg2"/>
                </a:solidFill>
                <a:latin typeface="Arial" panose="020B0604020202020204" pitchFamily="34" charset="0"/>
                <a:ea typeface="Roboto" pitchFamily="2" charset="0"/>
                <a:cs typeface="Arial" panose="020B0604020202020204" pitchFamily="34" charset="0"/>
              </a:defRPr>
            </a:lvl1pPr>
          </a:lstStyle>
          <a:p>
            <a:r>
              <a:rPr lang="en-US" dirty="0"/>
              <a:t>Title</a:t>
            </a:r>
            <a:br>
              <a:rPr lang="en-US" dirty="0"/>
            </a:br>
            <a:r>
              <a:rPr lang="en-US" dirty="0"/>
              <a:t>Subtitle</a:t>
            </a:r>
            <a:br>
              <a:rPr lang="en-US" dirty="0"/>
            </a:br>
            <a:br>
              <a:rPr lang="en-US" dirty="0"/>
            </a:br>
            <a:r>
              <a:rPr lang="en-US" dirty="0"/>
              <a:t>author</a:t>
            </a:r>
            <a:br>
              <a:rPr lang="en-US" dirty="0"/>
            </a:br>
            <a:r>
              <a:rPr lang="en-US" dirty="0"/>
              <a:t>title</a:t>
            </a:r>
            <a:br>
              <a:rPr lang="en-US" dirty="0"/>
            </a:br>
            <a:r>
              <a:rPr lang="en-US" dirty="0"/>
              <a:t>date</a:t>
            </a:r>
          </a:p>
        </p:txBody>
      </p:sp>
      <p:pic>
        <p:nvPicPr>
          <p:cNvPr id="10" name="Picture 9">
            <a:extLst>
              <a:ext uri="{FF2B5EF4-FFF2-40B4-BE49-F238E27FC236}">
                <a16:creationId xmlns:a16="http://schemas.microsoft.com/office/drawing/2014/main" id="{361FFE74-2E59-4BC7-94E5-9E416F9298E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71943" y="1219200"/>
            <a:ext cx="4410457" cy="1133487"/>
          </a:xfrm>
          <a:prstGeom prst="rect">
            <a:avLst/>
          </a:prstGeom>
        </p:spPr>
      </p:pic>
      <p:sp>
        <p:nvSpPr>
          <p:cNvPr id="13" name="Rectangle 12">
            <a:extLst>
              <a:ext uri="{FF2B5EF4-FFF2-40B4-BE49-F238E27FC236}">
                <a16:creationId xmlns:a16="http://schemas.microsoft.com/office/drawing/2014/main" id="{54E0EFF1-D825-4513-9F1B-4703DA3AD806}"/>
              </a:ext>
            </a:extLst>
          </p:cNvPr>
          <p:cNvSpPr/>
          <p:nvPr userDrawn="1"/>
        </p:nvSpPr>
        <p:spPr>
          <a:xfrm>
            <a:off x="8394935" y="5897066"/>
            <a:ext cx="3477490" cy="420628"/>
          </a:xfrm>
          <a:prstGeom prst="rect">
            <a:avLst/>
          </a:prstGeom>
        </p:spPr>
        <p:txBody>
          <a:bodyPr wrap="none">
            <a:spAutoFit/>
          </a:bodyPr>
          <a:lstStyle/>
          <a:p>
            <a:pPr marL="0" marR="0" lvl="0" indent="0" algn="r" defTabSz="457200" rtl="0" eaLnBrk="0" fontAlgn="base" latinLnBrk="0" hangingPunct="0">
              <a:lnSpc>
                <a:spcPct val="100000"/>
              </a:lnSpc>
              <a:spcBef>
                <a:spcPct val="0"/>
              </a:spcBef>
              <a:spcAft>
                <a:spcPct val="0"/>
              </a:spcAft>
              <a:buClrTx/>
              <a:buSzTx/>
              <a:buFontTx/>
              <a:buNone/>
              <a:tabLst/>
              <a:defRPr/>
            </a:pPr>
            <a:r>
              <a:rPr kumimoji="0" lang="en-US" sz="3200" b="0" i="0" u="none" strike="noStrike" kern="1200" cap="none" spc="0" normalizeH="0" baseline="-25000" noProof="0" dirty="0">
                <a:ln>
                  <a:noFill/>
                </a:ln>
                <a:solidFill>
                  <a:srgbClr val="0066CC"/>
                </a:solidFill>
                <a:effectLst/>
                <a:uLnTx/>
                <a:uFillTx/>
                <a:latin typeface="Verdana" panose="020B0604030504040204" pitchFamily="34" charset="0"/>
                <a:ea typeface="Verdana" panose="020B0604030504040204" pitchFamily="34" charset="0"/>
                <a:cs typeface="Verdana" panose="020B0604030504040204" pitchFamily="34" charset="0"/>
              </a:rPr>
              <a:t>www.energystorage.org</a:t>
            </a:r>
          </a:p>
        </p:txBody>
      </p:sp>
    </p:spTree>
    <p:extLst>
      <p:ext uri="{BB962C8B-B14F-4D97-AF65-F5344CB8AC3E}">
        <p14:creationId xmlns:p14="http://schemas.microsoft.com/office/powerpoint/2010/main" val="4280513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2" y="1219200"/>
            <a:ext cx="10342033" cy="4860925"/>
          </a:xfrm>
        </p:spPr>
        <p:txBody>
          <a:bodyPr/>
          <a:lstStyle>
            <a:lvl1pPr marL="228600" indent="-228600">
              <a:defRPr>
                <a:solidFill>
                  <a:srgbClr val="F17708"/>
                </a:solidFill>
                <a:latin typeface="Arial" panose="020B0604020202020204" pitchFamily="34" charset="0"/>
                <a:cs typeface="Arial" panose="020B0604020202020204" pitchFamily="34" charset="0"/>
              </a:defRPr>
            </a:lvl1pPr>
            <a:lvl2pPr marL="457200" indent="-215900">
              <a:buFont typeface="Wingdings" panose="05000000000000000000" pitchFamily="2" charset="2"/>
              <a:buChar char="§"/>
              <a:defRPr sz="2000">
                <a:latin typeface="Arial" panose="020B0604020202020204" pitchFamily="34" charset="0"/>
                <a:cs typeface="Arial" panose="020B0604020202020204" pitchFamily="34" charset="0"/>
              </a:defRPr>
            </a:lvl2pPr>
            <a:lvl3pPr marL="685800" indent="-228600">
              <a:buFont typeface="Arial" panose="020B0604020202020204" pitchFamily="34" charset="0"/>
              <a:buChar char="–"/>
              <a:tabLst>
                <a:tab pos="685800" algn="l"/>
              </a:tabLst>
              <a:defRPr sz="1800">
                <a:latin typeface="Arial" panose="020B0604020202020204" pitchFamily="34" charset="0"/>
                <a:cs typeface="Arial" panose="020B0604020202020204" pitchFamily="34" charset="0"/>
              </a:defRPr>
            </a:lvl3pPr>
            <a:lvl4pPr marL="914400" indent="-228600">
              <a:buFont typeface="Arial" panose="020B0604020202020204" pitchFamily="34" charset="0"/>
              <a:buChar char="●"/>
              <a:defRPr sz="1600">
                <a:latin typeface="Arial" panose="020B0604020202020204" pitchFamily="34" charset="0"/>
                <a:cs typeface="Arial" panose="020B0604020202020204" pitchFamily="34" charset="0"/>
              </a:defRPr>
            </a:lvl4pPr>
            <a:lvl5pPr marL="1200150" indent="-285750">
              <a:buFont typeface="Courier New" panose="02070309020205020404" pitchFamily="49" charset="0"/>
              <a:buChar char="o"/>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a:extLst>
              <a:ext uri="{FF2B5EF4-FFF2-40B4-BE49-F238E27FC236}">
                <a16:creationId xmlns:a16="http://schemas.microsoft.com/office/drawing/2014/main" id="{F32F443F-0C68-4E25-8D34-16D31FD0C1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96890" y="5148930"/>
            <a:ext cx="2097228" cy="1734707"/>
          </a:xfrm>
          <a:prstGeom prst="rect">
            <a:avLst/>
          </a:prstGeom>
        </p:spPr>
      </p:pic>
      <p:pic>
        <p:nvPicPr>
          <p:cNvPr id="7" name="Picture 6">
            <a:extLst>
              <a:ext uri="{FF2B5EF4-FFF2-40B4-BE49-F238E27FC236}">
                <a16:creationId xmlns:a16="http://schemas.microsoft.com/office/drawing/2014/main" id="{209AD560-E3E0-4C1D-9FBB-B05039D98E6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00" y="6108449"/>
            <a:ext cx="2133600" cy="549402"/>
          </a:xfrm>
          <a:prstGeom prst="rect">
            <a:avLst/>
          </a:prstGeom>
        </p:spPr>
      </p:pic>
      <p:sp>
        <p:nvSpPr>
          <p:cNvPr id="8" name="Rectangle 5">
            <a:extLst>
              <a:ext uri="{FF2B5EF4-FFF2-40B4-BE49-F238E27FC236}">
                <a16:creationId xmlns:a16="http://schemas.microsoft.com/office/drawing/2014/main" id="{D26A7359-312C-428C-A346-2D7A0C416F38}"/>
              </a:ext>
            </a:extLst>
          </p:cNvPr>
          <p:cNvSpPr>
            <a:spLocks noGrp="1" noChangeArrowheads="1"/>
          </p:cNvSpPr>
          <p:nvPr>
            <p:ph type="sldNum" idx="10"/>
          </p:nvPr>
        </p:nvSpPr>
        <p:spPr>
          <a:xfrm>
            <a:off x="3" y="6400800"/>
            <a:ext cx="533398" cy="228600"/>
          </a:xfrm>
          <a:prstGeom prst="rect">
            <a:avLst/>
          </a:prstGeom>
          <a:ln/>
        </p:spPr>
        <p:txBody>
          <a:bodyPr/>
          <a:lstStyle>
            <a:lvl1pPr>
              <a:defRPr sz="1200" baseline="0">
                <a:solidFill>
                  <a:schemeClr val="accent1"/>
                </a:solidFill>
                <a:latin typeface="Arial" panose="020B0604020202020204" pitchFamily="34" charset="0"/>
                <a:cs typeface="Arial" panose="020B0604020202020204" pitchFamily="34" charset="0"/>
              </a:defRPr>
            </a:lvl1pPr>
          </a:lstStyle>
          <a:p>
            <a:pPr>
              <a:defRPr/>
            </a:pPr>
            <a:fld id="{3D22651C-1B6B-4911-8D00-69499CC94B0A}" type="slidenum">
              <a:rPr lang="en-US" altLang="en-US" smtClean="0"/>
              <a:pPr>
                <a:defRPr/>
              </a:pPr>
              <a:t>‹#›</a:t>
            </a:fld>
            <a:endParaRPr lang="en-US" altLang="en-US" dirty="0"/>
          </a:p>
        </p:txBody>
      </p:sp>
      <p:sp>
        <p:nvSpPr>
          <p:cNvPr id="9" name="Title 1">
            <a:extLst>
              <a:ext uri="{FF2B5EF4-FFF2-40B4-BE49-F238E27FC236}">
                <a16:creationId xmlns:a16="http://schemas.microsoft.com/office/drawing/2014/main" id="{28E159FB-E3C5-44E2-998E-F89A14A30516}"/>
              </a:ext>
            </a:extLst>
          </p:cNvPr>
          <p:cNvSpPr>
            <a:spLocks noGrp="1"/>
          </p:cNvSpPr>
          <p:nvPr>
            <p:ph type="title"/>
          </p:nvPr>
        </p:nvSpPr>
        <p:spPr>
          <a:xfrm>
            <a:off x="0" y="204843"/>
            <a:ext cx="12192000" cy="709557"/>
          </a:xfrm>
        </p:spPr>
        <p:txBody>
          <a:bodyPr/>
          <a:lstStyle>
            <a:lvl1pPr>
              <a:defRPr sz="36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62934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04843"/>
            <a:ext cx="12192000" cy="709557"/>
          </a:xfrm>
        </p:spPr>
        <p:txBody>
          <a:bodyPr/>
          <a:lstStyle>
            <a:lvl1pPr>
              <a:defRPr sz="36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914402" y="1143001"/>
            <a:ext cx="5069417" cy="4937125"/>
          </a:xfrm>
          <a:noFill/>
          <a:ln>
            <a:noFill/>
          </a:ln>
        </p:spPr>
        <p:txBody>
          <a:bodyPr vert="horz" wrap="square" lIns="90000" tIns="46800" rIns="90000" bIns="46800" numCol="1" anchor="t" anchorCtr="0" compatLnSpc="1">
            <a:prstTxWarp prst="textNoShape">
              <a:avLst/>
            </a:prstTxWarp>
          </a:bodyPr>
          <a:lstStyle>
            <a:lvl1pPr>
              <a:defRPr lang="en-US" sz="2000" dirty="0">
                <a:solidFill>
                  <a:srgbClr val="F17708"/>
                </a:solidFill>
                <a:latin typeface="Arial" panose="020B0604020202020204" pitchFamily="34" charset="0"/>
                <a:cs typeface="Arial" panose="020B0604020202020204" pitchFamily="34" charset="0"/>
              </a:defRPr>
            </a:lvl1pPr>
            <a:lvl2pPr>
              <a:defRPr lang="en-US" sz="1800" dirty="0">
                <a:latin typeface="Arial" panose="020B0604020202020204" pitchFamily="34" charset="0"/>
                <a:cs typeface="Arial" panose="020B0604020202020204" pitchFamily="34" charset="0"/>
              </a:defRPr>
            </a:lvl2pPr>
            <a:lvl3pPr>
              <a:defRPr lang="en-US" sz="1600" dirty="0">
                <a:latin typeface="Arial" panose="020B0604020202020204" pitchFamily="34" charset="0"/>
                <a:cs typeface="Arial" panose="020B0604020202020204" pitchFamily="34" charset="0"/>
              </a:defRPr>
            </a:lvl3pPr>
            <a:lvl4pPr>
              <a:defRPr lang="en-US" sz="1600" dirty="0">
                <a:latin typeface="Arial" panose="020B0604020202020204" pitchFamily="34" charset="0"/>
                <a:cs typeface="Arial" panose="020B0604020202020204" pitchFamily="34" charset="0"/>
              </a:defRPr>
            </a:lvl4pPr>
            <a:lvl5pPr>
              <a:defRPr lang="en-US" sz="1600" dirty="0">
                <a:latin typeface="Arial" panose="020B0604020202020204" pitchFamily="34" charset="0"/>
                <a:cs typeface="Arial" panose="020B0604020202020204" pitchFamily="34" charset="0"/>
              </a:defRPr>
            </a:lvl5pPr>
          </a:lstStyle>
          <a:p>
            <a:pPr marL="228600" lvl="0" indent="-228600"/>
            <a:r>
              <a:rPr lang="en-US" dirty="0"/>
              <a:t>Click to edit Master text styles</a:t>
            </a:r>
          </a:p>
          <a:p>
            <a:pPr marL="457200" lvl="1" indent="-215900">
              <a:buFont typeface="Wingdings" panose="05000000000000000000" pitchFamily="2" charset="2"/>
              <a:buChar char="§"/>
            </a:pPr>
            <a:r>
              <a:rPr lang="en-US" dirty="0"/>
              <a:t>Second level</a:t>
            </a:r>
          </a:p>
          <a:p>
            <a:pPr marL="685800" lvl="2" indent="-228600">
              <a:buFont typeface="Arial" panose="020B0604020202020204" pitchFamily="34" charset="0"/>
              <a:buChar char="–"/>
              <a:tabLst>
                <a:tab pos="685800" algn="l"/>
              </a:tabLst>
            </a:pPr>
            <a:r>
              <a:rPr lang="en-US" dirty="0"/>
              <a:t>Third level</a:t>
            </a:r>
          </a:p>
          <a:p>
            <a:pPr marL="914400" lvl="3" indent="-228600">
              <a:buFont typeface="Arial" panose="020B0604020202020204" pitchFamily="34" charset="0"/>
              <a:buChar char="●"/>
            </a:pPr>
            <a:r>
              <a:rPr lang="en-US" dirty="0"/>
              <a:t>Fourth level</a:t>
            </a:r>
          </a:p>
          <a:p>
            <a:pPr marL="1200150" lvl="4" indent="-285750">
              <a:buFont typeface="Courier New" panose="02070309020205020404" pitchFamily="49" charset="0"/>
              <a:buChar char="o"/>
            </a:pPr>
            <a:r>
              <a:rPr lang="en-US" dirty="0"/>
              <a:t>Fifth level</a:t>
            </a:r>
          </a:p>
        </p:txBody>
      </p:sp>
      <p:sp>
        <p:nvSpPr>
          <p:cNvPr id="4" name="Content Placeholder 3"/>
          <p:cNvSpPr>
            <a:spLocks noGrp="1"/>
          </p:cNvSpPr>
          <p:nvPr>
            <p:ph sz="half" idx="2"/>
          </p:nvPr>
        </p:nvSpPr>
        <p:spPr>
          <a:xfrm>
            <a:off x="6187017" y="1143001"/>
            <a:ext cx="5069416" cy="4937125"/>
          </a:xfrm>
          <a:noFill/>
          <a:ln>
            <a:noFill/>
          </a:ln>
        </p:spPr>
        <p:txBody>
          <a:bodyPr vert="horz" wrap="square" lIns="90000" tIns="46800" rIns="90000" bIns="46800" numCol="1" anchor="t" anchorCtr="0" compatLnSpc="1">
            <a:prstTxWarp prst="textNoShape">
              <a:avLst/>
            </a:prstTxWarp>
          </a:bodyPr>
          <a:lstStyle>
            <a:lvl1pPr>
              <a:defRPr lang="en-US" sz="2000" dirty="0">
                <a:solidFill>
                  <a:srgbClr val="F17708"/>
                </a:solidFill>
                <a:latin typeface="Arial" panose="020B0604020202020204" pitchFamily="34" charset="0"/>
                <a:cs typeface="Arial" panose="020B0604020202020204" pitchFamily="34" charset="0"/>
              </a:defRPr>
            </a:lvl1pPr>
            <a:lvl2pPr>
              <a:defRPr lang="en-US" sz="1800" dirty="0">
                <a:latin typeface="Arial" panose="020B0604020202020204" pitchFamily="34" charset="0"/>
                <a:cs typeface="Arial" panose="020B0604020202020204" pitchFamily="34" charset="0"/>
              </a:defRPr>
            </a:lvl2pPr>
            <a:lvl3pPr>
              <a:defRPr lang="en-US" sz="1600" dirty="0">
                <a:latin typeface="Arial" panose="020B0604020202020204" pitchFamily="34" charset="0"/>
                <a:cs typeface="Arial" panose="020B0604020202020204" pitchFamily="34" charset="0"/>
              </a:defRPr>
            </a:lvl3pPr>
            <a:lvl4pPr>
              <a:defRPr lang="en-US" sz="1600" dirty="0">
                <a:latin typeface="Arial" panose="020B0604020202020204" pitchFamily="34" charset="0"/>
                <a:cs typeface="Arial" panose="020B0604020202020204" pitchFamily="34" charset="0"/>
              </a:defRPr>
            </a:lvl4pPr>
            <a:lvl5pPr>
              <a:defRPr lang="en-US" sz="1600" dirty="0">
                <a:latin typeface="Arial" panose="020B0604020202020204" pitchFamily="34" charset="0"/>
                <a:cs typeface="Arial" panose="020B0604020202020204" pitchFamily="34" charset="0"/>
              </a:defRPr>
            </a:lvl5pPr>
          </a:lstStyle>
          <a:p>
            <a:pPr marL="228600" lvl="0" indent="-228600"/>
            <a:r>
              <a:rPr lang="en-US" dirty="0"/>
              <a:t>Click to edit Master text styles</a:t>
            </a:r>
          </a:p>
          <a:p>
            <a:pPr marL="457200" lvl="1" indent="-215900">
              <a:buFont typeface="Wingdings" panose="05000000000000000000" pitchFamily="2" charset="2"/>
              <a:buChar char="§"/>
            </a:pPr>
            <a:r>
              <a:rPr lang="en-US" dirty="0"/>
              <a:t>Second level</a:t>
            </a:r>
          </a:p>
          <a:p>
            <a:pPr marL="685800" lvl="2" indent="-228600">
              <a:buFont typeface="Arial" panose="020B0604020202020204" pitchFamily="34" charset="0"/>
              <a:buChar char="–"/>
              <a:tabLst>
                <a:tab pos="685800" algn="l"/>
              </a:tabLst>
            </a:pPr>
            <a:r>
              <a:rPr lang="en-US" dirty="0"/>
              <a:t>Third level</a:t>
            </a:r>
          </a:p>
          <a:p>
            <a:pPr marL="914400" lvl="3" indent="-228600">
              <a:buFont typeface="Arial" panose="020B0604020202020204" pitchFamily="34" charset="0"/>
              <a:buChar char="●"/>
            </a:pPr>
            <a:r>
              <a:rPr lang="en-US" dirty="0"/>
              <a:t>Fourth level</a:t>
            </a:r>
          </a:p>
          <a:p>
            <a:pPr marL="1200150" lvl="4" indent="-285750">
              <a:buFont typeface="Courier New" panose="02070309020205020404" pitchFamily="49" charset="0"/>
              <a:buChar char="o"/>
            </a:pPr>
            <a:r>
              <a:rPr lang="en-US" dirty="0"/>
              <a:t>Fifth level</a:t>
            </a:r>
          </a:p>
        </p:txBody>
      </p:sp>
      <p:pic>
        <p:nvPicPr>
          <p:cNvPr id="7" name="Picture 6">
            <a:extLst>
              <a:ext uri="{FF2B5EF4-FFF2-40B4-BE49-F238E27FC236}">
                <a16:creationId xmlns:a16="http://schemas.microsoft.com/office/drawing/2014/main" id="{57C6306F-49EF-4F4E-8D88-4BDA06EBAE2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94770" y="5131127"/>
            <a:ext cx="2097228" cy="1734707"/>
          </a:xfrm>
          <a:prstGeom prst="rect">
            <a:avLst/>
          </a:prstGeom>
        </p:spPr>
      </p:pic>
      <p:pic>
        <p:nvPicPr>
          <p:cNvPr id="8" name="Picture 7">
            <a:extLst>
              <a:ext uri="{FF2B5EF4-FFF2-40B4-BE49-F238E27FC236}">
                <a16:creationId xmlns:a16="http://schemas.microsoft.com/office/drawing/2014/main" id="{A42230C6-9D87-4979-839E-6682BF3C449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00" y="6108449"/>
            <a:ext cx="2133600" cy="549402"/>
          </a:xfrm>
          <a:prstGeom prst="rect">
            <a:avLst/>
          </a:prstGeom>
        </p:spPr>
      </p:pic>
      <p:sp>
        <p:nvSpPr>
          <p:cNvPr id="10" name="Rectangle 5">
            <a:extLst>
              <a:ext uri="{FF2B5EF4-FFF2-40B4-BE49-F238E27FC236}">
                <a16:creationId xmlns:a16="http://schemas.microsoft.com/office/drawing/2014/main" id="{A3C34DB5-5C37-47A2-B36E-79F27177A984}"/>
              </a:ext>
            </a:extLst>
          </p:cNvPr>
          <p:cNvSpPr>
            <a:spLocks noGrp="1" noChangeArrowheads="1"/>
          </p:cNvSpPr>
          <p:nvPr>
            <p:ph type="sldNum" idx="10"/>
          </p:nvPr>
        </p:nvSpPr>
        <p:spPr>
          <a:xfrm>
            <a:off x="3" y="6400800"/>
            <a:ext cx="533398" cy="228600"/>
          </a:xfrm>
          <a:prstGeom prst="rect">
            <a:avLst/>
          </a:prstGeom>
          <a:ln/>
        </p:spPr>
        <p:txBody>
          <a:bodyPr/>
          <a:lstStyle>
            <a:lvl1pPr>
              <a:defRPr sz="1200" baseline="0">
                <a:solidFill>
                  <a:schemeClr val="accent1"/>
                </a:solidFill>
                <a:latin typeface="Arial" panose="020B0604020202020204" pitchFamily="34" charset="0"/>
                <a:cs typeface="Arial" panose="020B0604020202020204" pitchFamily="34" charset="0"/>
              </a:defRPr>
            </a:lvl1pPr>
          </a:lstStyle>
          <a:p>
            <a:pPr>
              <a:defRPr/>
            </a:pPr>
            <a:fld id="{3D22651C-1B6B-4911-8D00-69499CC94B0A}" type="slidenum">
              <a:rPr lang="en-US" altLang="en-US" smtClean="0"/>
              <a:pPr>
                <a:defRPr/>
              </a:pPr>
              <a:t>‹#›</a:t>
            </a:fld>
            <a:endParaRPr lang="en-US" altLang="en-US" dirty="0"/>
          </a:p>
        </p:txBody>
      </p:sp>
    </p:spTree>
    <p:extLst>
      <p:ext uri="{BB962C8B-B14F-4D97-AF65-F5344CB8AC3E}">
        <p14:creationId xmlns:p14="http://schemas.microsoft.com/office/powerpoint/2010/main" val="1605158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036640"/>
            <a:ext cx="5386917" cy="487363"/>
          </a:xfrm>
        </p:spPr>
        <p:txBody>
          <a:bodyPr anchor="b"/>
          <a:lstStyle>
            <a:lvl1pPr marL="0" indent="0">
              <a:buNone/>
              <a:defRPr sz="2000" b="0">
                <a:solidFill>
                  <a:schemeClr val="accent2">
                    <a:lumMod val="75000"/>
                  </a:schemeClr>
                </a:solidFill>
                <a:latin typeface="Arial Black" panose="020B0A04020102020204" pitchFamily="34" charset="0"/>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609600" y="1524003"/>
            <a:ext cx="5386917" cy="4602163"/>
          </a:xfrm>
          <a:noFill/>
          <a:ln>
            <a:noFill/>
          </a:ln>
        </p:spPr>
        <p:txBody>
          <a:bodyPr vert="horz" wrap="square" lIns="90000" tIns="46800" rIns="90000" bIns="46800" numCol="1" anchor="t" anchorCtr="0" compatLnSpc="1">
            <a:prstTxWarp prst="textNoShape">
              <a:avLst/>
            </a:prstTxWarp>
          </a:bodyPr>
          <a:lstStyle>
            <a:lvl1pPr>
              <a:defRPr lang="en-US" sz="1800" dirty="0">
                <a:solidFill>
                  <a:srgbClr val="000000"/>
                </a:solidFill>
                <a:latin typeface="Arial" panose="020B0604020202020204" pitchFamily="34" charset="0"/>
                <a:cs typeface="Arial" panose="020B0604020202020204" pitchFamily="34" charset="0"/>
              </a:defRPr>
            </a:lvl1pPr>
            <a:lvl2pPr>
              <a:defRPr lang="en-US" sz="1800" dirty="0">
                <a:latin typeface="Arial" panose="020B0604020202020204" pitchFamily="34" charset="0"/>
                <a:cs typeface="Arial" panose="020B0604020202020204" pitchFamily="34" charset="0"/>
              </a:defRPr>
            </a:lvl2pPr>
            <a:lvl3pPr>
              <a:defRPr lang="en-US" sz="1600" dirty="0">
                <a:latin typeface="Arial" panose="020B0604020202020204" pitchFamily="34" charset="0"/>
                <a:cs typeface="Arial" panose="020B0604020202020204" pitchFamily="34" charset="0"/>
              </a:defRPr>
            </a:lvl3pPr>
            <a:lvl4pPr>
              <a:defRPr lang="en-US" sz="1600" dirty="0">
                <a:latin typeface="Arial" panose="020B0604020202020204" pitchFamily="34" charset="0"/>
                <a:cs typeface="Arial" panose="020B0604020202020204" pitchFamily="34" charset="0"/>
              </a:defRPr>
            </a:lvl4pPr>
            <a:lvl5pPr>
              <a:defRPr lang="en-US" sz="1600" dirty="0">
                <a:latin typeface="Arial" panose="020B0604020202020204" pitchFamily="34" charset="0"/>
                <a:cs typeface="Arial" panose="020B0604020202020204" pitchFamily="34" charset="0"/>
              </a:defRPr>
            </a:lvl5pPr>
          </a:lstStyle>
          <a:p>
            <a:pPr marL="228600" lvl="0" indent="-228600"/>
            <a:r>
              <a:rPr lang="en-US" dirty="0"/>
              <a:t>Click to edit Master text styles</a:t>
            </a:r>
          </a:p>
          <a:p>
            <a:pPr marL="457200" lvl="1" indent="-215900">
              <a:buFont typeface="Wingdings" panose="05000000000000000000" pitchFamily="2" charset="2"/>
              <a:buChar char="§"/>
            </a:pPr>
            <a:r>
              <a:rPr lang="en-US" dirty="0"/>
              <a:t>Second level</a:t>
            </a:r>
          </a:p>
          <a:p>
            <a:pPr marL="685800" lvl="2" indent="-228600">
              <a:buFont typeface="Arial" panose="020B0604020202020204" pitchFamily="34" charset="0"/>
              <a:buChar char="–"/>
              <a:tabLst>
                <a:tab pos="685800" algn="l"/>
              </a:tabLst>
            </a:pPr>
            <a:r>
              <a:rPr lang="en-US" dirty="0"/>
              <a:t>Third level</a:t>
            </a:r>
          </a:p>
          <a:p>
            <a:pPr marL="914400" lvl="3" indent="-228600">
              <a:buFont typeface="Arial" panose="020B0604020202020204" pitchFamily="34" charset="0"/>
              <a:buChar char="●"/>
            </a:pPr>
            <a:r>
              <a:rPr lang="en-US" dirty="0"/>
              <a:t>Fourth level</a:t>
            </a:r>
          </a:p>
          <a:p>
            <a:pPr marL="1200150" lvl="4" indent="-285750">
              <a:buFont typeface="Courier New" panose="02070309020205020404" pitchFamily="49" charset="0"/>
              <a:buChar char="o"/>
            </a:pPr>
            <a:r>
              <a:rPr lang="en-US" dirty="0"/>
              <a:t>Fifth level</a:t>
            </a:r>
          </a:p>
        </p:txBody>
      </p:sp>
      <p:sp>
        <p:nvSpPr>
          <p:cNvPr id="5" name="Text Placeholder 4"/>
          <p:cNvSpPr>
            <a:spLocks noGrp="1"/>
          </p:cNvSpPr>
          <p:nvPr>
            <p:ph type="body" sz="quarter" idx="3"/>
          </p:nvPr>
        </p:nvSpPr>
        <p:spPr>
          <a:xfrm>
            <a:off x="6193369" y="1036640"/>
            <a:ext cx="5389033" cy="487363"/>
          </a:xfrm>
        </p:spPr>
        <p:txBody>
          <a:bodyPr anchor="b"/>
          <a:lstStyle>
            <a:lvl1pPr marL="0" indent="0">
              <a:buNone/>
              <a:defRPr sz="2000" b="1">
                <a:solidFill>
                  <a:schemeClr val="accent2">
                    <a:lumMod val="75000"/>
                  </a:schemeClr>
                </a:solidFill>
                <a:latin typeface="Arial Black" panose="020B0A04020102020204" pitchFamily="34" charset="0"/>
                <a:cs typeface="Arial" panose="020B0604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6193369" y="1524003"/>
            <a:ext cx="5389033" cy="4602163"/>
          </a:xfrm>
          <a:noFill/>
          <a:ln>
            <a:noFill/>
          </a:ln>
        </p:spPr>
        <p:txBody>
          <a:bodyPr vert="horz" wrap="square" lIns="90000" tIns="46800" rIns="90000" bIns="46800" numCol="1" anchor="t" anchorCtr="0" compatLnSpc="1">
            <a:prstTxWarp prst="textNoShape">
              <a:avLst/>
            </a:prstTxWarp>
          </a:bodyPr>
          <a:lstStyle>
            <a:lvl1pPr>
              <a:defRPr lang="en-US" sz="1800" dirty="0">
                <a:latin typeface="Arial" panose="020B0604020202020204" pitchFamily="34" charset="0"/>
                <a:cs typeface="Arial" panose="020B0604020202020204" pitchFamily="34" charset="0"/>
              </a:defRPr>
            </a:lvl1pPr>
            <a:lvl2pPr>
              <a:defRPr lang="en-US" sz="1800" dirty="0">
                <a:latin typeface="Arial" panose="020B0604020202020204" pitchFamily="34" charset="0"/>
                <a:cs typeface="Arial" panose="020B0604020202020204" pitchFamily="34" charset="0"/>
              </a:defRPr>
            </a:lvl2pPr>
            <a:lvl3pPr>
              <a:defRPr lang="en-US" sz="1600" dirty="0">
                <a:latin typeface="Arial" panose="020B0604020202020204" pitchFamily="34" charset="0"/>
                <a:cs typeface="Arial" panose="020B0604020202020204" pitchFamily="34" charset="0"/>
              </a:defRPr>
            </a:lvl3pPr>
            <a:lvl4pPr>
              <a:defRPr lang="en-US" sz="1600" dirty="0">
                <a:latin typeface="Arial" panose="020B0604020202020204" pitchFamily="34" charset="0"/>
                <a:cs typeface="Arial" panose="020B0604020202020204" pitchFamily="34" charset="0"/>
              </a:defRPr>
            </a:lvl4pPr>
            <a:lvl5pPr>
              <a:defRPr lang="en-US" sz="1600" dirty="0">
                <a:latin typeface="Arial" panose="020B0604020202020204" pitchFamily="34" charset="0"/>
                <a:cs typeface="Arial" panose="020B0604020202020204" pitchFamily="34" charset="0"/>
              </a:defRPr>
            </a:lvl5pPr>
          </a:lstStyle>
          <a:p>
            <a:pPr marL="228600" lvl="0" indent="-228600"/>
            <a:r>
              <a:rPr lang="en-US" dirty="0"/>
              <a:t>Click to edit Master text styles</a:t>
            </a:r>
          </a:p>
          <a:p>
            <a:pPr marL="457200" lvl="1" indent="-215900">
              <a:buFont typeface="Wingdings" panose="05000000000000000000" pitchFamily="2" charset="2"/>
              <a:buChar char="§"/>
            </a:pPr>
            <a:r>
              <a:rPr lang="en-US" dirty="0"/>
              <a:t>Second level</a:t>
            </a:r>
          </a:p>
          <a:p>
            <a:pPr marL="685800" lvl="2" indent="-228600">
              <a:buFont typeface="Arial" panose="020B0604020202020204" pitchFamily="34" charset="0"/>
              <a:buChar char="–"/>
              <a:tabLst>
                <a:tab pos="685800" algn="l"/>
              </a:tabLst>
            </a:pPr>
            <a:r>
              <a:rPr lang="en-US" dirty="0"/>
              <a:t>Third level</a:t>
            </a:r>
          </a:p>
          <a:p>
            <a:pPr marL="914400" lvl="3" indent="-228600">
              <a:buFont typeface="Arial" panose="020B0604020202020204" pitchFamily="34" charset="0"/>
              <a:buChar char="●"/>
            </a:pPr>
            <a:r>
              <a:rPr lang="en-US" dirty="0"/>
              <a:t>Fourth level</a:t>
            </a:r>
          </a:p>
          <a:p>
            <a:pPr marL="1200150" lvl="4" indent="-285750">
              <a:buFont typeface="Courier New" panose="02070309020205020404" pitchFamily="49" charset="0"/>
              <a:buChar char="o"/>
            </a:pPr>
            <a:r>
              <a:rPr lang="en-US" dirty="0"/>
              <a:t>Fifth level</a:t>
            </a:r>
          </a:p>
        </p:txBody>
      </p:sp>
      <p:pic>
        <p:nvPicPr>
          <p:cNvPr id="9" name="Picture 8">
            <a:extLst>
              <a:ext uri="{FF2B5EF4-FFF2-40B4-BE49-F238E27FC236}">
                <a16:creationId xmlns:a16="http://schemas.microsoft.com/office/drawing/2014/main" id="{29BA6922-D19D-4C23-8DB4-8A1132B074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96890" y="5123293"/>
            <a:ext cx="2097228" cy="1734707"/>
          </a:xfrm>
          <a:prstGeom prst="rect">
            <a:avLst/>
          </a:prstGeom>
        </p:spPr>
      </p:pic>
      <p:pic>
        <p:nvPicPr>
          <p:cNvPr id="10" name="Picture 9">
            <a:extLst>
              <a:ext uri="{FF2B5EF4-FFF2-40B4-BE49-F238E27FC236}">
                <a16:creationId xmlns:a16="http://schemas.microsoft.com/office/drawing/2014/main" id="{341EAB89-BCAE-40E6-A066-1F7951F7E66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00" y="6108449"/>
            <a:ext cx="2133600" cy="549402"/>
          </a:xfrm>
          <a:prstGeom prst="rect">
            <a:avLst/>
          </a:prstGeom>
        </p:spPr>
      </p:pic>
      <p:sp>
        <p:nvSpPr>
          <p:cNvPr id="11" name="Rectangle 5">
            <a:extLst>
              <a:ext uri="{FF2B5EF4-FFF2-40B4-BE49-F238E27FC236}">
                <a16:creationId xmlns:a16="http://schemas.microsoft.com/office/drawing/2014/main" id="{AED83D20-C285-485B-89F4-83CFF9D2DD8A}"/>
              </a:ext>
            </a:extLst>
          </p:cNvPr>
          <p:cNvSpPr>
            <a:spLocks noGrp="1" noChangeArrowheads="1"/>
          </p:cNvSpPr>
          <p:nvPr>
            <p:ph type="sldNum" idx="10"/>
          </p:nvPr>
        </p:nvSpPr>
        <p:spPr>
          <a:xfrm>
            <a:off x="3" y="6400800"/>
            <a:ext cx="533398" cy="228600"/>
          </a:xfrm>
          <a:prstGeom prst="rect">
            <a:avLst/>
          </a:prstGeom>
          <a:ln/>
        </p:spPr>
        <p:txBody>
          <a:bodyPr/>
          <a:lstStyle>
            <a:lvl1pPr>
              <a:defRPr sz="1200" baseline="0">
                <a:solidFill>
                  <a:schemeClr val="accent1"/>
                </a:solidFill>
                <a:latin typeface="Arial" panose="020B0604020202020204" pitchFamily="34" charset="0"/>
                <a:cs typeface="Arial" panose="020B0604020202020204" pitchFamily="34" charset="0"/>
              </a:defRPr>
            </a:lvl1pPr>
          </a:lstStyle>
          <a:p>
            <a:pPr>
              <a:defRPr/>
            </a:pPr>
            <a:fld id="{3D22651C-1B6B-4911-8D00-69499CC94B0A}" type="slidenum">
              <a:rPr lang="en-US" altLang="en-US" smtClean="0"/>
              <a:pPr>
                <a:defRPr/>
              </a:pPr>
              <a:t>‹#›</a:t>
            </a:fld>
            <a:endParaRPr lang="en-US" altLang="en-US" dirty="0"/>
          </a:p>
        </p:txBody>
      </p:sp>
      <p:sp>
        <p:nvSpPr>
          <p:cNvPr id="12" name="Title 1">
            <a:extLst>
              <a:ext uri="{FF2B5EF4-FFF2-40B4-BE49-F238E27FC236}">
                <a16:creationId xmlns:a16="http://schemas.microsoft.com/office/drawing/2014/main" id="{A094DE7E-69E4-4BEC-B7FA-4CA2719CA819}"/>
              </a:ext>
            </a:extLst>
          </p:cNvPr>
          <p:cNvSpPr>
            <a:spLocks noGrp="1"/>
          </p:cNvSpPr>
          <p:nvPr>
            <p:ph type="title"/>
          </p:nvPr>
        </p:nvSpPr>
        <p:spPr>
          <a:xfrm>
            <a:off x="0" y="204843"/>
            <a:ext cx="12192000" cy="709557"/>
          </a:xfrm>
        </p:spPr>
        <p:txBody>
          <a:bodyPr/>
          <a:lstStyle>
            <a:lvl1pPr>
              <a:defRPr sz="36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2798432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6773550-CD88-497D-B4DE-1D597BC2C26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94772" y="5123293"/>
            <a:ext cx="2097228" cy="1734707"/>
          </a:xfrm>
          <a:prstGeom prst="rect">
            <a:avLst/>
          </a:prstGeom>
        </p:spPr>
      </p:pic>
      <p:pic>
        <p:nvPicPr>
          <p:cNvPr id="6" name="Picture 5">
            <a:extLst>
              <a:ext uri="{FF2B5EF4-FFF2-40B4-BE49-F238E27FC236}">
                <a16:creationId xmlns:a16="http://schemas.microsoft.com/office/drawing/2014/main" id="{9AA52A7A-47B0-417A-82E5-EFAF3E3F594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00" y="6108449"/>
            <a:ext cx="2133600" cy="549402"/>
          </a:xfrm>
          <a:prstGeom prst="rect">
            <a:avLst/>
          </a:prstGeom>
        </p:spPr>
      </p:pic>
      <p:sp>
        <p:nvSpPr>
          <p:cNvPr id="7" name="Rectangle 5">
            <a:extLst>
              <a:ext uri="{FF2B5EF4-FFF2-40B4-BE49-F238E27FC236}">
                <a16:creationId xmlns:a16="http://schemas.microsoft.com/office/drawing/2014/main" id="{4BFCA1EF-8D8C-4A42-9853-EA52CA58FF12}"/>
              </a:ext>
            </a:extLst>
          </p:cNvPr>
          <p:cNvSpPr>
            <a:spLocks noGrp="1" noChangeArrowheads="1"/>
          </p:cNvSpPr>
          <p:nvPr>
            <p:ph type="sldNum" idx="10"/>
          </p:nvPr>
        </p:nvSpPr>
        <p:spPr>
          <a:xfrm>
            <a:off x="3" y="6400800"/>
            <a:ext cx="533398" cy="228600"/>
          </a:xfrm>
          <a:prstGeom prst="rect">
            <a:avLst/>
          </a:prstGeom>
          <a:ln/>
        </p:spPr>
        <p:txBody>
          <a:bodyPr/>
          <a:lstStyle>
            <a:lvl1pPr>
              <a:defRPr sz="1200" baseline="0">
                <a:solidFill>
                  <a:schemeClr val="accent1"/>
                </a:solidFill>
                <a:latin typeface="Arial" panose="020B0604020202020204" pitchFamily="34" charset="0"/>
                <a:cs typeface="Arial" panose="020B0604020202020204" pitchFamily="34" charset="0"/>
              </a:defRPr>
            </a:lvl1pPr>
          </a:lstStyle>
          <a:p>
            <a:pPr>
              <a:defRPr/>
            </a:pPr>
            <a:fld id="{3D22651C-1B6B-4911-8D00-69499CC94B0A}" type="slidenum">
              <a:rPr lang="en-US" altLang="en-US" smtClean="0"/>
              <a:pPr>
                <a:defRPr/>
              </a:pPr>
              <a:t>‹#›</a:t>
            </a:fld>
            <a:endParaRPr lang="en-US" altLang="en-US" dirty="0"/>
          </a:p>
        </p:txBody>
      </p:sp>
      <p:sp>
        <p:nvSpPr>
          <p:cNvPr id="8" name="Title 1">
            <a:extLst>
              <a:ext uri="{FF2B5EF4-FFF2-40B4-BE49-F238E27FC236}">
                <a16:creationId xmlns:a16="http://schemas.microsoft.com/office/drawing/2014/main" id="{453E930F-41BC-4B0E-8D50-7CB5060D1918}"/>
              </a:ext>
            </a:extLst>
          </p:cNvPr>
          <p:cNvSpPr>
            <a:spLocks noGrp="1"/>
          </p:cNvSpPr>
          <p:nvPr>
            <p:ph type="title"/>
          </p:nvPr>
        </p:nvSpPr>
        <p:spPr>
          <a:xfrm>
            <a:off x="0" y="204843"/>
            <a:ext cx="12192000" cy="709557"/>
          </a:xfrm>
        </p:spPr>
        <p:txBody>
          <a:bodyPr/>
          <a:lstStyle>
            <a:lvl1pPr>
              <a:defRPr sz="36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782287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9D4C787-1293-4524-A9D9-50B6F2184FC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96890" y="5123293"/>
            <a:ext cx="2097228" cy="1734707"/>
          </a:xfrm>
          <a:prstGeom prst="rect">
            <a:avLst/>
          </a:prstGeom>
        </p:spPr>
      </p:pic>
      <p:pic>
        <p:nvPicPr>
          <p:cNvPr id="5" name="Picture 4">
            <a:extLst>
              <a:ext uri="{FF2B5EF4-FFF2-40B4-BE49-F238E27FC236}">
                <a16:creationId xmlns:a16="http://schemas.microsoft.com/office/drawing/2014/main" id="{E590EFD5-413F-4F8C-A3B0-A244CCB2B7D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00" y="6108449"/>
            <a:ext cx="2133600" cy="549402"/>
          </a:xfrm>
          <a:prstGeom prst="rect">
            <a:avLst/>
          </a:prstGeom>
        </p:spPr>
      </p:pic>
      <p:sp>
        <p:nvSpPr>
          <p:cNvPr id="6" name="Slide Number Placeholder 5">
            <a:extLst>
              <a:ext uri="{FF2B5EF4-FFF2-40B4-BE49-F238E27FC236}">
                <a16:creationId xmlns:a16="http://schemas.microsoft.com/office/drawing/2014/main" id="{307B0CCD-AF7A-49C0-B369-4082D9A4FD78}"/>
              </a:ext>
            </a:extLst>
          </p:cNvPr>
          <p:cNvSpPr>
            <a:spLocks noGrp="1" noChangeArrowheads="1"/>
          </p:cNvSpPr>
          <p:nvPr>
            <p:ph type="sldNum" idx="10"/>
          </p:nvPr>
        </p:nvSpPr>
        <p:spPr>
          <a:xfrm>
            <a:off x="3" y="6400800"/>
            <a:ext cx="533398" cy="228600"/>
          </a:xfrm>
          <a:prstGeom prst="rect">
            <a:avLst/>
          </a:prstGeom>
          <a:ln/>
        </p:spPr>
        <p:txBody>
          <a:bodyPr/>
          <a:lstStyle>
            <a:lvl1pPr>
              <a:defRPr sz="1200" baseline="0">
                <a:solidFill>
                  <a:schemeClr val="accent1"/>
                </a:solidFill>
                <a:latin typeface="Arial" panose="020B0604020202020204" pitchFamily="34" charset="0"/>
                <a:cs typeface="Arial" panose="020B0604020202020204" pitchFamily="34" charset="0"/>
              </a:defRPr>
            </a:lvl1pPr>
          </a:lstStyle>
          <a:p>
            <a:pPr>
              <a:defRPr/>
            </a:pPr>
            <a:fld id="{3D22651C-1B6B-4911-8D00-69499CC94B0A}" type="slidenum">
              <a:rPr lang="en-US" altLang="en-US" smtClean="0"/>
              <a:pPr>
                <a:defRPr/>
              </a:pPr>
              <a:t>‹#›</a:t>
            </a:fld>
            <a:endParaRPr lang="en-US" altLang="en-US" dirty="0"/>
          </a:p>
        </p:txBody>
      </p:sp>
    </p:spTree>
    <p:extLst>
      <p:ext uri="{BB962C8B-B14F-4D97-AF65-F5344CB8AC3E}">
        <p14:creationId xmlns:p14="http://schemas.microsoft.com/office/powerpoint/2010/main" val="8795449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rgbClr val="FFFFFF">
            <a:alpha val="96000"/>
          </a:srgbClr>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F74835D-8550-4E50-A624-3B34E420727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57834"/>
          <a:stretch/>
        </p:blipFill>
        <p:spPr>
          <a:xfrm>
            <a:off x="0" y="-1"/>
            <a:ext cx="12198350" cy="6858001"/>
          </a:xfrm>
          <a:prstGeom prst="rect">
            <a:avLst/>
          </a:prstGeom>
        </p:spPr>
      </p:pic>
      <p:sp>
        <p:nvSpPr>
          <p:cNvPr id="2" name="Title 1"/>
          <p:cNvSpPr>
            <a:spLocks noGrp="1"/>
          </p:cNvSpPr>
          <p:nvPr>
            <p:ph type="title" hasCustomPrompt="1"/>
          </p:nvPr>
        </p:nvSpPr>
        <p:spPr>
          <a:xfrm>
            <a:off x="4343400" y="3581400"/>
            <a:ext cx="7315200" cy="771514"/>
          </a:xfrm>
        </p:spPr>
        <p:txBody>
          <a:bodyPr anchor="b"/>
          <a:lstStyle>
            <a:lvl1pPr algn="r">
              <a:defRPr sz="4800" b="1">
                <a:solidFill>
                  <a:schemeClr val="bg2"/>
                </a:solidFill>
                <a:latin typeface="Arial" panose="020B0604020202020204" pitchFamily="34" charset="0"/>
                <a:cs typeface="Arial" panose="020B0604020202020204" pitchFamily="34" charset="0"/>
              </a:defRPr>
            </a:lvl1pPr>
          </a:lstStyle>
          <a:p>
            <a:r>
              <a:rPr lang="en-US" dirty="0"/>
              <a:t>Thank you/Questions? </a:t>
            </a:r>
          </a:p>
        </p:txBody>
      </p:sp>
      <p:sp>
        <p:nvSpPr>
          <p:cNvPr id="4" name="Text Placeholder 3"/>
          <p:cNvSpPr>
            <a:spLocks noGrp="1"/>
          </p:cNvSpPr>
          <p:nvPr>
            <p:ph type="body" sz="half" idx="2" hasCustomPrompt="1"/>
          </p:nvPr>
        </p:nvSpPr>
        <p:spPr>
          <a:xfrm>
            <a:off x="4343400" y="4386262"/>
            <a:ext cx="7315200" cy="566738"/>
          </a:xfrm>
        </p:spPr>
        <p:txBody>
          <a:bodyPr anchor="ctr"/>
          <a:lstStyle>
            <a:lvl1pPr marL="0" indent="0" algn="r">
              <a:buNone/>
              <a:defRPr sz="2000" baseline="0">
                <a:solidFill>
                  <a:schemeClr val="bg2"/>
                </a:solidFill>
                <a:latin typeface="Arial" panose="020B0604020202020204" pitchFamily="34" charset="0"/>
                <a:cs typeface="Arial" panose="020B0604020202020204" pitchFamily="34" charset="0"/>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Email address</a:t>
            </a:r>
          </a:p>
        </p:txBody>
      </p:sp>
      <p:pic>
        <p:nvPicPr>
          <p:cNvPr id="13" name="Picture 12">
            <a:extLst>
              <a:ext uri="{FF2B5EF4-FFF2-40B4-BE49-F238E27FC236}">
                <a16:creationId xmlns:a16="http://schemas.microsoft.com/office/drawing/2014/main" id="{F968A7CE-F711-49D9-BEA2-2047DFEC1C4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71943" y="1219200"/>
            <a:ext cx="4410457" cy="1133487"/>
          </a:xfrm>
          <a:prstGeom prst="rect">
            <a:avLst/>
          </a:prstGeom>
        </p:spPr>
      </p:pic>
    </p:spTree>
    <p:extLst>
      <p:ext uri="{BB962C8B-B14F-4D97-AF65-F5344CB8AC3E}">
        <p14:creationId xmlns:p14="http://schemas.microsoft.com/office/powerpoint/2010/main" val="2228190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914402" y="609603"/>
            <a:ext cx="10342033" cy="1127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dirty="0"/>
              <a:t>Click to edit the title text format</a:t>
            </a:r>
          </a:p>
        </p:txBody>
      </p:sp>
      <p:sp>
        <p:nvSpPr>
          <p:cNvPr id="1027" name="Rectangle 2"/>
          <p:cNvSpPr>
            <a:spLocks noGrp="1" noChangeArrowheads="1"/>
          </p:cNvSpPr>
          <p:nvPr>
            <p:ph type="body" idx="1"/>
          </p:nvPr>
        </p:nvSpPr>
        <p:spPr bwMode="auto">
          <a:xfrm>
            <a:off x="914402" y="1981202"/>
            <a:ext cx="10342033" cy="4098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dirty="0"/>
              <a:t>Click to edit the outline text format</a:t>
            </a:r>
          </a:p>
          <a:p>
            <a:pPr lvl="1"/>
            <a:r>
              <a:rPr lang="en-GB" altLang="en-US" dirty="0"/>
              <a:t>Second Outline Level</a:t>
            </a:r>
          </a:p>
          <a:p>
            <a:pPr lvl="2"/>
            <a:r>
              <a:rPr lang="en-GB" altLang="en-US" dirty="0"/>
              <a:t>Third Outline Level</a:t>
            </a:r>
          </a:p>
          <a:p>
            <a:pPr lvl="3"/>
            <a:r>
              <a:rPr lang="en-GB" altLang="en-US" dirty="0"/>
              <a:t>Fourth Outline Level</a:t>
            </a:r>
          </a:p>
          <a:p>
            <a:pPr lvl="4"/>
            <a:r>
              <a:rPr lang="en-GB" altLang="en-US" dirty="0"/>
              <a:t>Fifth Outline Level</a:t>
            </a:r>
          </a:p>
          <a:p>
            <a:pPr lvl="4"/>
            <a:r>
              <a:rPr lang="en-GB" altLang="en-US" dirty="0"/>
              <a:t>Sixth Outline Level</a:t>
            </a:r>
          </a:p>
          <a:p>
            <a:pPr lvl="4"/>
            <a:r>
              <a:rPr lang="en-GB" altLang="en-US" dirty="0"/>
              <a:t>Seventh Outline Level</a:t>
            </a:r>
          </a:p>
          <a:p>
            <a:pPr lvl="4"/>
            <a:r>
              <a:rPr lang="en-GB" altLang="en-US" dirty="0"/>
              <a:t>Eighth Outline Level</a:t>
            </a:r>
          </a:p>
          <a:p>
            <a:pPr lvl="4"/>
            <a:r>
              <a:rPr lang="en-GB" altLang="en-US" dirty="0"/>
              <a:t>Ninth Outline Level</a:t>
            </a:r>
          </a:p>
        </p:txBody>
      </p:sp>
      <p:sp>
        <p:nvSpPr>
          <p:cNvPr id="1028" name="Text Box 3"/>
          <p:cNvSpPr txBox="1">
            <a:spLocks noChangeArrowheads="1"/>
          </p:cNvSpPr>
          <p:nvPr/>
        </p:nvSpPr>
        <p:spPr bwMode="auto">
          <a:xfrm>
            <a:off x="914400" y="6248400"/>
            <a:ext cx="2540000" cy="509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pPr>
              <a:buClr>
                <a:srgbClr val="000000"/>
              </a:buClr>
              <a:buSzPct val="100000"/>
              <a:buFont typeface="Times New Roman" panose="02020603050405020304" pitchFamily="18" charset="0"/>
              <a:buNone/>
            </a:pPr>
            <a:endParaRPr lang="en-US" altLang="en-US" sz="1800" dirty="0"/>
          </a:p>
        </p:txBody>
      </p:sp>
      <p:sp>
        <p:nvSpPr>
          <p:cNvPr id="1029" name="Text Box 4"/>
          <p:cNvSpPr txBox="1">
            <a:spLocks noChangeArrowheads="1"/>
          </p:cNvSpPr>
          <p:nvPr/>
        </p:nvSpPr>
        <p:spPr bwMode="auto">
          <a:xfrm>
            <a:off x="4165600" y="6248400"/>
            <a:ext cx="3860800" cy="509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p>
            <a:pPr>
              <a:buClr>
                <a:srgbClr val="000000"/>
              </a:buClr>
              <a:buSzPct val="100000"/>
              <a:buFont typeface="Times New Roman" panose="02020603050405020304" pitchFamily="18" charset="0"/>
              <a:buNone/>
            </a:pPr>
            <a:endParaRPr lang="en-US" altLang="en-US" sz="1800" dirty="0"/>
          </a:p>
        </p:txBody>
      </p:sp>
      <p:sp>
        <p:nvSpPr>
          <p:cNvPr id="6" name="TextBox 5">
            <a:extLst>
              <a:ext uri="{FF2B5EF4-FFF2-40B4-BE49-F238E27FC236}">
                <a16:creationId xmlns:a16="http://schemas.microsoft.com/office/drawing/2014/main" id="{363CE2ED-921C-431A-AC8D-41E44FAEB68D}"/>
              </a:ext>
            </a:extLst>
          </p:cNvPr>
          <p:cNvSpPr txBox="1"/>
          <p:nvPr userDrawn="1"/>
        </p:nvSpPr>
        <p:spPr>
          <a:xfrm>
            <a:off x="228600" y="6290846"/>
            <a:ext cx="7162800" cy="338554"/>
          </a:xfrm>
          <a:prstGeom prst="rect">
            <a:avLst/>
          </a:prstGeom>
          <a:noFill/>
        </p:spPr>
        <p:txBody>
          <a:bodyPr wrap="square" rtlCol="0">
            <a:spAutoFit/>
          </a:bodyPr>
          <a:lstStyle/>
          <a:p>
            <a:r>
              <a:rPr lang="en-US" dirty="0">
                <a:solidFill>
                  <a:schemeClr val="bg2"/>
                </a:solidFill>
                <a:latin typeface="Gotham Bold" panose="02000803030000020004" pitchFamily="2" charset="0"/>
              </a:rPr>
              <a:t>www.energystorage.org</a:t>
            </a:r>
          </a:p>
        </p:txBody>
      </p:sp>
    </p:spTree>
    <p:extLst>
      <p:ext uri="{BB962C8B-B14F-4D97-AF65-F5344CB8AC3E}">
        <p14:creationId xmlns:p14="http://schemas.microsoft.com/office/powerpoint/2010/main" val="4002369737"/>
      </p:ext>
    </p:extLst>
  </p:cSld>
  <p:clrMap bg1="lt1" tx1="dk1" bg2="lt2" tx2="dk2" accent1="accent1" accent2="accent2" accent3="accent3" accent4="accent4" accent5="accent5" accent6="accent6" hlink="hlink" folHlink="folHlink"/>
  <p:sldLayoutIdLst>
    <p:sldLayoutId id="2147483678" r:id="rId1"/>
    <p:sldLayoutId id="2147483668" r:id="rId2"/>
    <p:sldLayoutId id="2147483669" r:id="rId3"/>
    <p:sldLayoutId id="2147483671" r:id="rId4"/>
    <p:sldLayoutId id="2147483672" r:id="rId5"/>
    <p:sldLayoutId id="2147483673" r:id="rId6"/>
    <p:sldLayoutId id="2147483674" r:id="rId7"/>
    <p:sldLayoutId id="2147483676" r:id="rId8"/>
  </p:sldLayoutIdLst>
  <p:hf hdr="0" ftr="0" dt="0"/>
  <p:txStyles>
    <p:titleStyle>
      <a:lvl1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mj-lt"/>
          <a:ea typeface="MS PGothic" pitchFamily="34" charset="-128"/>
          <a:cs typeface="MS PGothic" charset="0"/>
        </a:defRPr>
      </a:lvl1pPr>
      <a:lvl2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2pPr>
      <a:lvl3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3pPr>
      <a:lvl4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4pPr>
      <a:lvl5pPr algn="ctr" defTabSz="342900" rtl="0" eaLnBrk="0" fontAlgn="base" hangingPunct="0">
        <a:spcBef>
          <a:spcPct val="0"/>
        </a:spcBef>
        <a:spcAft>
          <a:spcPct val="0"/>
        </a:spcAft>
        <a:buClr>
          <a:srgbClr val="000000"/>
        </a:buClr>
        <a:buSzPct val="100000"/>
        <a:buFont typeface="Times New Roman" panose="02020603050405020304" pitchFamily="18" charset="0"/>
        <a:defRPr sz="3300">
          <a:solidFill>
            <a:srgbClr val="000000"/>
          </a:solidFill>
          <a:latin typeface="Franklin Gothic Medium" panose="020B0603020102020204" pitchFamily="34" charset="0"/>
          <a:ea typeface="MS PGothic" pitchFamily="34" charset="-128"/>
          <a:cs typeface="MS PGothic" charset="0"/>
        </a:defRPr>
      </a:lvl5pPr>
      <a:lvl6pPr marL="18859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6pPr>
      <a:lvl7pPr marL="22288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7pPr>
      <a:lvl8pPr marL="25717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8pPr>
      <a:lvl9pPr marL="2914650" indent="-171450" algn="ctr" defTabSz="342900" rtl="0" eaLnBrk="0" fontAlgn="base" hangingPunct="0">
        <a:spcBef>
          <a:spcPct val="0"/>
        </a:spcBef>
        <a:spcAft>
          <a:spcPct val="0"/>
        </a:spcAft>
        <a:buClr>
          <a:srgbClr val="000000"/>
        </a:buClr>
        <a:buSzPct val="100000"/>
        <a:buFont typeface="Times New Roman" pitchFamily="16" charset="0"/>
        <a:defRPr sz="3300">
          <a:solidFill>
            <a:srgbClr val="000000"/>
          </a:solidFill>
          <a:latin typeface="Times New Roman" pitchFamily="16" charset="0"/>
          <a:cs typeface="Arial Unicode MS" charset="0"/>
        </a:defRPr>
      </a:lvl9pPr>
    </p:titleStyle>
    <p:bodyStyle>
      <a:lvl1pPr marL="257175" indent="-257175" algn="l" defTabSz="342900" rtl="0" eaLnBrk="0" fontAlgn="base" hangingPunct="0">
        <a:spcBef>
          <a:spcPts val="600"/>
        </a:spcBef>
        <a:spcAft>
          <a:spcPct val="0"/>
        </a:spcAft>
        <a:buClr>
          <a:srgbClr val="000000"/>
        </a:buClr>
        <a:buSzPct val="100000"/>
        <a:buFont typeface="Times New Roman" panose="02020603050405020304" pitchFamily="18" charset="0"/>
        <a:defRPr sz="2400">
          <a:solidFill>
            <a:srgbClr val="000000"/>
          </a:solidFill>
          <a:latin typeface="+mn-lt"/>
          <a:ea typeface="MS PGothic" pitchFamily="34" charset="-128"/>
          <a:cs typeface="MS PGothic" charset="0"/>
        </a:defRPr>
      </a:lvl1pPr>
      <a:lvl2pPr marL="557213" indent="-214313" algn="l" defTabSz="342900" rtl="0" eaLnBrk="0" fontAlgn="base" hangingPunct="0">
        <a:spcBef>
          <a:spcPts val="525"/>
        </a:spcBef>
        <a:spcAft>
          <a:spcPct val="0"/>
        </a:spcAft>
        <a:buClr>
          <a:srgbClr val="000000"/>
        </a:buClr>
        <a:buSzPct val="100000"/>
        <a:buFont typeface="Times New Roman" panose="02020603050405020304" pitchFamily="18" charset="0"/>
        <a:defRPr sz="2100">
          <a:solidFill>
            <a:srgbClr val="000000"/>
          </a:solidFill>
          <a:latin typeface="+mn-lt"/>
          <a:ea typeface="MS PGothic" panose="020B0600070205080204" pitchFamily="34" charset="-128"/>
          <a:cs typeface="Arial Unicode MS" panose="020B0604020202020204" pitchFamily="34" charset="-128"/>
        </a:defRPr>
      </a:lvl2pPr>
      <a:lvl3pPr marL="857250" indent="-171450" algn="l" defTabSz="342900" rtl="0" eaLnBrk="0" fontAlgn="base" hangingPunct="0">
        <a:spcBef>
          <a:spcPts val="450"/>
        </a:spcBef>
        <a:spcAft>
          <a:spcPct val="0"/>
        </a:spcAft>
        <a:buClr>
          <a:srgbClr val="000000"/>
        </a:buClr>
        <a:buSzPct val="100000"/>
        <a:buFont typeface="Times New Roman" panose="02020603050405020304" pitchFamily="18" charset="0"/>
        <a:defRPr sz="1800">
          <a:solidFill>
            <a:srgbClr val="000000"/>
          </a:solidFill>
          <a:latin typeface="+mn-lt"/>
          <a:ea typeface="Arial Unicode MS" charset="0"/>
          <a:cs typeface="Arial Unicode MS" panose="020B0604020202020204" pitchFamily="34" charset="-128"/>
        </a:defRPr>
      </a:lvl3pPr>
      <a:lvl4pPr marL="1200150" indent="-171450" algn="l" defTabSz="342900" rtl="0" eaLnBrk="0" fontAlgn="base" hangingPunct="0">
        <a:spcBef>
          <a:spcPts val="375"/>
        </a:spcBef>
        <a:spcAft>
          <a:spcPct val="0"/>
        </a:spcAft>
        <a:buClr>
          <a:srgbClr val="000000"/>
        </a:buClr>
        <a:buSzPct val="100000"/>
        <a:buFont typeface="Times New Roman" panose="02020603050405020304" pitchFamily="18" charset="0"/>
        <a:defRPr sz="1500">
          <a:solidFill>
            <a:srgbClr val="000000"/>
          </a:solidFill>
          <a:latin typeface="+mn-lt"/>
          <a:ea typeface="Arial Unicode MS" charset="0"/>
          <a:cs typeface="Arial Unicode MS" panose="020B0604020202020204" pitchFamily="34" charset="-128"/>
        </a:defRPr>
      </a:lvl4pPr>
      <a:lvl5pPr marL="1543050" indent="-171450" algn="l" defTabSz="342900" rtl="0" eaLnBrk="0" fontAlgn="base" hangingPunct="0">
        <a:spcBef>
          <a:spcPts val="375"/>
        </a:spcBef>
        <a:spcAft>
          <a:spcPct val="0"/>
        </a:spcAft>
        <a:buClr>
          <a:srgbClr val="000000"/>
        </a:buClr>
        <a:buSzPct val="100000"/>
        <a:buFont typeface="Times New Roman" panose="02020603050405020304" pitchFamily="18" charset="0"/>
        <a:defRPr sz="1500">
          <a:solidFill>
            <a:srgbClr val="000000"/>
          </a:solidFill>
          <a:latin typeface="+mn-lt"/>
          <a:ea typeface="Arial Unicode MS" charset="0"/>
          <a:cs typeface="Arial Unicode MS" panose="020B0604020202020204" pitchFamily="34" charset="-128"/>
        </a:defRPr>
      </a:lvl5pPr>
      <a:lvl6pPr marL="1885950" indent="-171450" algn="l" defTabSz="342900" rtl="0" eaLnBrk="0" fontAlgn="base" hangingPunct="0">
        <a:spcBef>
          <a:spcPts val="375"/>
        </a:spcBef>
        <a:spcAft>
          <a:spcPct val="0"/>
        </a:spcAft>
        <a:buClr>
          <a:srgbClr val="000000"/>
        </a:buClr>
        <a:buSzPct val="100000"/>
        <a:buFont typeface="Times New Roman" pitchFamily="16" charset="0"/>
        <a:defRPr sz="1500">
          <a:solidFill>
            <a:srgbClr val="000000"/>
          </a:solidFill>
          <a:latin typeface="+mn-lt"/>
          <a:cs typeface="+mn-cs"/>
        </a:defRPr>
      </a:lvl6pPr>
      <a:lvl7pPr marL="2228850" indent="-171450" algn="l" defTabSz="342900" rtl="0" eaLnBrk="0" fontAlgn="base" hangingPunct="0">
        <a:spcBef>
          <a:spcPts val="375"/>
        </a:spcBef>
        <a:spcAft>
          <a:spcPct val="0"/>
        </a:spcAft>
        <a:buClr>
          <a:srgbClr val="000000"/>
        </a:buClr>
        <a:buSzPct val="100000"/>
        <a:buFont typeface="Times New Roman" pitchFamily="16" charset="0"/>
        <a:defRPr sz="1500">
          <a:solidFill>
            <a:srgbClr val="000000"/>
          </a:solidFill>
          <a:latin typeface="+mn-lt"/>
          <a:cs typeface="+mn-cs"/>
        </a:defRPr>
      </a:lvl7pPr>
      <a:lvl8pPr marL="2571750" indent="-171450" algn="l" defTabSz="342900" rtl="0" eaLnBrk="0" fontAlgn="base" hangingPunct="0">
        <a:spcBef>
          <a:spcPts val="375"/>
        </a:spcBef>
        <a:spcAft>
          <a:spcPct val="0"/>
        </a:spcAft>
        <a:buClr>
          <a:srgbClr val="000000"/>
        </a:buClr>
        <a:buSzPct val="100000"/>
        <a:buFont typeface="Times New Roman" pitchFamily="16" charset="0"/>
        <a:defRPr sz="1500">
          <a:solidFill>
            <a:srgbClr val="000000"/>
          </a:solidFill>
          <a:latin typeface="+mn-lt"/>
          <a:cs typeface="+mn-cs"/>
        </a:defRPr>
      </a:lvl8pPr>
      <a:lvl9pPr marL="2914650" indent="-171450" algn="l" defTabSz="342900" rtl="0" eaLnBrk="0" fontAlgn="base" hangingPunct="0">
        <a:spcBef>
          <a:spcPts val="375"/>
        </a:spcBef>
        <a:spcAft>
          <a:spcPct val="0"/>
        </a:spcAft>
        <a:buClr>
          <a:srgbClr val="000000"/>
        </a:buClr>
        <a:buSzPct val="100000"/>
        <a:buFont typeface="Times New Roman" pitchFamily="16" charset="0"/>
        <a:defRPr sz="1500">
          <a:solidFill>
            <a:srgbClr val="000000"/>
          </a:solidFill>
          <a:latin typeface="+mn-lt"/>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greentechmedia.com/research/subscription/u-s-energy-storage-monitor" TargetMode="External"/><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greentechmedia.com/research/subscription/u-s-energy-storage-monitor" TargetMode="External"/><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0.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83158-C763-40F7-B2F3-3DBC25CB6DFE}"/>
              </a:ext>
            </a:extLst>
          </p:cNvPr>
          <p:cNvSpPr>
            <a:spLocks noGrp="1"/>
          </p:cNvSpPr>
          <p:nvPr>
            <p:ph type="title"/>
          </p:nvPr>
        </p:nvSpPr>
        <p:spPr/>
        <p:txBody>
          <a:bodyPr/>
          <a:lstStyle/>
          <a:p>
            <a:r>
              <a:rPr lang="en-US" sz="3400" dirty="0"/>
              <a:t>Updates on Energy Storage</a:t>
            </a:r>
            <a:br>
              <a:rPr lang="en-US" dirty="0"/>
            </a:br>
            <a:br>
              <a:rPr lang="en-US" dirty="0"/>
            </a:br>
            <a:r>
              <a:rPr lang="en-US" dirty="0"/>
              <a:t>Marissa </a:t>
            </a:r>
            <a:r>
              <a:rPr lang="en-US" dirty="0" err="1"/>
              <a:t>Paslick</a:t>
            </a:r>
            <a:r>
              <a:rPr lang="en-US" dirty="0"/>
              <a:t> Gillett</a:t>
            </a:r>
            <a:br>
              <a:rPr lang="en-US" dirty="0"/>
            </a:br>
            <a:r>
              <a:rPr lang="en-US" dirty="0"/>
              <a:t>Vice President of External Relations</a:t>
            </a:r>
            <a:br>
              <a:rPr lang="en-US" dirty="0"/>
            </a:br>
            <a:r>
              <a:rPr lang="en-US" dirty="0"/>
              <a:t>June 25, 2018</a:t>
            </a:r>
          </a:p>
        </p:txBody>
      </p:sp>
    </p:spTree>
    <p:extLst>
      <p:ext uri="{BB962C8B-B14F-4D97-AF65-F5344CB8AC3E}">
        <p14:creationId xmlns:p14="http://schemas.microsoft.com/office/powerpoint/2010/main" val="2315254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6CF33-2000-4674-B0D1-AA8A2419B57D}"/>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Thank you!  Questions?</a:t>
            </a:r>
          </a:p>
        </p:txBody>
      </p:sp>
      <p:sp>
        <p:nvSpPr>
          <p:cNvPr id="3" name="Text Placeholder 2">
            <a:extLst>
              <a:ext uri="{FF2B5EF4-FFF2-40B4-BE49-F238E27FC236}">
                <a16:creationId xmlns:a16="http://schemas.microsoft.com/office/drawing/2014/main" id="{A090761E-5B7E-40C6-B932-BE251F813BBE}"/>
              </a:ext>
            </a:extLst>
          </p:cNvPr>
          <p:cNvSpPr>
            <a:spLocks noGrp="1"/>
          </p:cNvSpPr>
          <p:nvPr>
            <p:ph type="body" sz="half" idx="2"/>
          </p:nvPr>
        </p:nvSpPr>
        <p:spPr/>
        <p:txBody>
          <a:bodyPr/>
          <a:lstStyle/>
          <a:p>
            <a:r>
              <a:rPr lang="en-US" dirty="0">
                <a:latin typeface="Calibri" panose="020F0502020204030204" pitchFamily="34" charset="0"/>
                <a:cs typeface="Calibri" panose="020F0502020204030204" pitchFamily="34" charset="0"/>
              </a:rPr>
              <a:t>M.Gillett@energystorage.org</a:t>
            </a:r>
          </a:p>
        </p:txBody>
      </p:sp>
    </p:spTree>
    <p:extLst>
      <p:ext uri="{BB962C8B-B14F-4D97-AF65-F5344CB8AC3E}">
        <p14:creationId xmlns:p14="http://schemas.microsoft.com/office/powerpoint/2010/main" val="480006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B094A-CA68-4945-ADFC-C69A3701E61C}"/>
              </a:ext>
            </a:extLst>
          </p:cNvPr>
          <p:cNvSpPr>
            <a:spLocks noGrp="1"/>
          </p:cNvSpPr>
          <p:nvPr>
            <p:ph type="title"/>
          </p:nvPr>
        </p:nvSpPr>
        <p:spPr/>
        <p:txBody>
          <a:bodyPr/>
          <a:lstStyle/>
          <a:p>
            <a:r>
              <a:rPr lang="en-US" sz="4000" dirty="0"/>
              <a:t>About the Energy Storage Association</a:t>
            </a:r>
          </a:p>
        </p:txBody>
      </p:sp>
      <p:sp>
        <p:nvSpPr>
          <p:cNvPr id="5" name="Content Placeholder 4">
            <a:extLst>
              <a:ext uri="{FF2B5EF4-FFF2-40B4-BE49-F238E27FC236}">
                <a16:creationId xmlns:a16="http://schemas.microsoft.com/office/drawing/2014/main" id="{6C4BE1EA-AFBB-4EC6-958A-590068F851F5}"/>
              </a:ext>
            </a:extLst>
          </p:cNvPr>
          <p:cNvSpPr>
            <a:spLocks noGrp="1"/>
          </p:cNvSpPr>
          <p:nvPr>
            <p:ph idx="1"/>
          </p:nvPr>
        </p:nvSpPr>
        <p:spPr>
          <a:xfrm>
            <a:off x="1981200" y="1219201"/>
            <a:ext cx="8305800" cy="4860925"/>
          </a:xfrm>
        </p:spPr>
        <p:txBody>
          <a:bodyPr>
            <a:normAutofit/>
          </a:bodyPr>
          <a:lstStyle/>
          <a:p>
            <a:pPr marL="0" indent="0"/>
            <a:r>
              <a:rPr lang="en-US" dirty="0"/>
              <a:t>ESA’s mission is to accelerate the widespread use of competitive and reliable energy storage systems in North America. To achieve this mission, ESA educates stakeholders, advocates for public policies, accelerates market growth, and delivers direct member value.</a:t>
            </a:r>
          </a:p>
          <a:p>
            <a:pPr marL="0" indent="0"/>
            <a:endParaRPr lang="en-US" dirty="0"/>
          </a:p>
          <a:p>
            <a:pPr marL="457200" indent="-457200">
              <a:buFont typeface="Arial" panose="020B0604020202020204" pitchFamily="34" charset="0"/>
              <a:buChar char="•"/>
            </a:pPr>
            <a:r>
              <a:rPr lang="en-US" dirty="0"/>
              <a:t>Established 28 years ago</a:t>
            </a:r>
          </a:p>
          <a:p>
            <a:pPr marL="457200" indent="-457200">
              <a:buFont typeface="Arial" panose="020B0604020202020204" pitchFamily="34" charset="0"/>
              <a:buChar char="•"/>
            </a:pPr>
            <a:r>
              <a:rPr lang="en-US" dirty="0"/>
              <a:t>Diverse membership—vendors, developers, independent generators, utilities &amp; other power sector stakeholders</a:t>
            </a:r>
          </a:p>
          <a:p>
            <a:pPr marL="457200" indent="-457200">
              <a:buFont typeface="Arial" panose="020B0604020202020204" pitchFamily="34" charset="0"/>
              <a:buChar char="•"/>
            </a:pPr>
            <a:r>
              <a:rPr lang="en-US" dirty="0"/>
              <a:t>Federal, regional, &amp; state policy engagement</a:t>
            </a:r>
          </a:p>
        </p:txBody>
      </p:sp>
    </p:spTree>
    <p:extLst>
      <p:ext uri="{BB962C8B-B14F-4D97-AF65-F5344CB8AC3E}">
        <p14:creationId xmlns:p14="http://schemas.microsoft.com/office/powerpoint/2010/main" val="38990994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EC7AF01E-68CA-4075-A49A-250B737793C5}"/>
              </a:ext>
            </a:extLst>
          </p:cNvPr>
          <p:cNvCxnSpPr>
            <a:cxnSpLocks/>
          </p:cNvCxnSpPr>
          <p:nvPr/>
        </p:nvCxnSpPr>
        <p:spPr bwMode="auto">
          <a:xfrm>
            <a:off x="1905001" y="1447800"/>
            <a:ext cx="8264405" cy="0"/>
          </a:xfrm>
          <a:prstGeom prst="line">
            <a:avLst/>
          </a:prstGeom>
          <a:solidFill>
            <a:srgbClr val="00B8FF"/>
          </a:solidFill>
          <a:ln w="12700" cap="flat" cmpd="sng" algn="ctr">
            <a:solidFill>
              <a:schemeClr val="bg1"/>
            </a:solidFill>
            <a:prstDash val="solid"/>
            <a:round/>
            <a:headEnd type="none" w="med" len="med"/>
            <a:tailEnd type="none" w="med" len="med"/>
          </a:ln>
          <a:effectLst/>
        </p:spPr>
      </p:cxnSp>
      <p:pic>
        <p:nvPicPr>
          <p:cNvPr id="4" name="Picture 3">
            <a:extLst>
              <a:ext uri="{FF2B5EF4-FFF2-40B4-BE49-F238E27FC236}">
                <a16:creationId xmlns:a16="http://schemas.microsoft.com/office/drawing/2014/main" id="{5CDB2C99-0366-4EED-82E9-37E9971831BE}"/>
              </a:ext>
            </a:extLst>
          </p:cNvPr>
          <p:cNvPicPr>
            <a:picLocks noChangeAspect="1"/>
          </p:cNvPicPr>
          <p:nvPr/>
        </p:nvPicPr>
        <p:blipFill rotWithShape="1">
          <a:blip r:embed="rId2">
            <a:extLst>
              <a:ext uri="{28A0092B-C50C-407E-A947-70E740481C1C}">
                <a14:useLocalDpi xmlns:a14="http://schemas.microsoft.com/office/drawing/2010/main" val="0"/>
              </a:ext>
            </a:extLst>
          </a:blip>
          <a:srcRect t="3333"/>
          <a:stretch/>
        </p:blipFill>
        <p:spPr>
          <a:xfrm>
            <a:off x="1758307" y="152418"/>
            <a:ext cx="8675386" cy="5943583"/>
          </a:xfrm>
          <a:prstGeom prst="rect">
            <a:avLst/>
          </a:prstGeom>
        </p:spPr>
      </p:pic>
    </p:spTree>
    <p:extLst>
      <p:ext uri="{BB962C8B-B14F-4D97-AF65-F5344CB8AC3E}">
        <p14:creationId xmlns:p14="http://schemas.microsoft.com/office/powerpoint/2010/main" val="1298843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5F95E-220E-4176-A695-F366A4634D6A}"/>
              </a:ext>
            </a:extLst>
          </p:cNvPr>
          <p:cNvSpPr>
            <a:spLocks noGrp="1"/>
          </p:cNvSpPr>
          <p:nvPr>
            <p:ph type="title"/>
          </p:nvPr>
        </p:nvSpPr>
        <p:spPr>
          <a:xfrm>
            <a:off x="1554480" y="110368"/>
            <a:ext cx="9144000" cy="1229248"/>
          </a:xfrm>
        </p:spPr>
        <p:txBody>
          <a:bodyPr/>
          <a:lstStyle/>
          <a:p>
            <a:r>
              <a:rPr lang="en-US" dirty="0"/>
              <a:t>U.S. Energy Storage Market Tops the GWh Milestone in 2017</a:t>
            </a:r>
          </a:p>
        </p:txBody>
      </p:sp>
      <p:sp>
        <p:nvSpPr>
          <p:cNvPr id="4" name="Slide Number Placeholder 3">
            <a:extLst>
              <a:ext uri="{FF2B5EF4-FFF2-40B4-BE49-F238E27FC236}">
                <a16:creationId xmlns:a16="http://schemas.microsoft.com/office/drawing/2014/main" id="{964C2C8D-A02B-4519-AEE2-BF278AAF9B8E}"/>
              </a:ext>
            </a:extLst>
          </p:cNvPr>
          <p:cNvSpPr>
            <a:spLocks noGrp="1"/>
          </p:cNvSpPr>
          <p:nvPr>
            <p:ph type="sldNum" idx="10"/>
          </p:nvPr>
        </p:nvSpPr>
        <p:spPr/>
        <p:txBody>
          <a:bodyPr/>
          <a:lstStyle/>
          <a:p>
            <a:pPr>
              <a:defRPr/>
            </a:pPr>
            <a:fld id="{7590DD06-7161-44B1-8FC1-E562AE6D6202}" type="slidenum">
              <a:rPr lang="en-US" altLang="en-US" smtClean="0"/>
              <a:pPr>
                <a:defRPr/>
              </a:pPr>
              <a:t>4</a:t>
            </a:fld>
            <a:endParaRPr lang="en-US" altLang="en-US" dirty="0"/>
          </a:p>
        </p:txBody>
      </p:sp>
      <p:pic>
        <p:nvPicPr>
          <p:cNvPr id="5" name="Content Placeholder 4">
            <a:extLst>
              <a:ext uri="{FF2B5EF4-FFF2-40B4-BE49-F238E27FC236}">
                <a16:creationId xmlns:a16="http://schemas.microsoft.com/office/drawing/2014/main" id="{35450C2B-9A38-4468-9F40-0CB0A8ACE196}"/>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811216" y="1381650"/>
            <a:ext cx="8628185" cy="4144019"/>
          </a:xfrm>
          <a:prstGeom prst="rect">
            <a:avLst/>
          </a:prstGeom>
          <a:noFill/>
          <a:ln>
            <a:noFill/>
          </a:ln>
        </p:spPr>
      </p:pic>
      <p:sp>
        <p:nvSpPr>
          <p:cNvPr id="6" name="Rectangle 5">
            <a:extLst>
              <a:ext uri="{FF2B5EF4-FFF2-40B4-BE49-F238E27FC236}">
                <a16:creationId xmlns:a16="http://schemas.microsoft.com/office/drawing/2014/main" id="{DB09CAF8-E922-4CC9-A372-7A552B048FB3}"/>
              </a:ext>
            </a:extLst>
          </p:cNvPr>
          <p:cNvSpPr/>
          <p:nvPr/>
        </p:nvSpPr>
        <p:spPr>
          <a:xfrm>
            <a:off x="1811215" y="5715001"/>
            <a:ext cx="6324600" cy="344069"/>
          </a:xfrm>
          <a:prstGeom prst="rect">
            <a:avLst/>
          </a:prstGeom>
        </p:spPr>
        <p:txBody>
          <a:bodyPr wrap="square">
            <a:spAutoFit/>
          </a:bodyPr>
          <a:lstStyle/>
          <a:p>
            <a:pPr>
              <a:lnSpc>
                <a:spcPct val="107000"/>
              </a:lnSpc>
              <a:spcBef>
                <a:spcPts val="0"/>
              </a:spcBef>
              <a:spcAft>
                <a:spcPts val="800"/>
              </a:spcAft>
            </a:pPr>
            <a:r>
              <a:rPr lang="en-US" i="1" dirty="0">
                <a:solidFill>
                  <a:schemeClr val="tx1"/>
                </a:solidFill>
                <a:latin typeface="Calibri" panose="020F0502020204030204" pitchFamily="34" charset="0"/>
                <a:ea typeface="DengXian" panose="020B0503020204020204" pitchFamily="2" charset="-122"/>
                <a:cs typeface="Times New Roman" panose="02020603050405020304" pitchFamily="18" charset="0"/>
              </a:rPr>
              <a:t>Source: GTM Research / ESA </a:t>
            </a:r>
            <a:r>
              <a:rPr lang="en-US" i="1" u="sng" dirty="0">
                <a:solidFill>
                  <a:schemeClr val="tx1"/>
                </a:solidFill>
                <a:latin typeface="Calibri" panose="020F0502020204030204" pitchFamily="34" charset="0"/>
                <a:ea typeface="DengXian" panose="020B0503020204020204" pitchFamily="2" charset="-122"/>
                <a:cs typeface="Times New Roman" panose="02020603050405020304" pitchFamily="18" charset="0"/>
                <a:hlinkClick r:id="rId3"/>
              </a:rPr>
              <a:t>U.S. Energy Storage Monitor</a:t>
            </a:r>
            <a:endParaRPr lang="en-US" dirty="0">
              <a:solidFill>
                <a:schemeClr val="tx1"/>
              </a:solidFill>
              <a:latin typeface="Calibri" panose="020F0502020204030204" pitchFamily="34" charset="0"/>
              <a:ea typeface="DengXian" panose="020B0503020204020204" pitchFamily="2" charset="-122"/>
              <a:cs typeface="Times New Roman" panose="02020603050405020304" pitchFamily="18" charset="0"/>
            </a:endParaRPr>
          </a:p>
        </p:txBody>
      </p:sp>
    </p:spTree>
    <p:extLst>
      <p:ext uri="{BB962C8B-B14F-4D97-AF65-F5344CB8AC3E}">
        <p14:creationId xmlns:p14="http://schemas.microsoft.com/office/powerpoint/2010/main" val="2478896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89486-FBF9-4D74-A7D9-F066E6F6A986}"/>
              </a:ext>
            </a:extLst>
          </p:cNvPr>
          <p:cNvSpPr>
            <a:spLocks noGrp="1"/>
          </p:cNvSpPr>
          <p:nvPr>
            <p:ph type="title"/>
          </p:nvPr>
        </p:nvSpPr>
        <p:spPr/>
        <p:txBody>
          <a:bodyPr/>
          <a:lstStyle/>
          <a:p>
            <a:r>
              <a:rPr lang="en-GB" sz="2500" dirty="0"/>
              <a:t>U.S. Quarterly Residential Energy Storage Deployments (MWh)</a:t>
            </a:r>
            <a:endParaRPr lang="en-US" sz="2500" dirty="0"/>
          </a:p>
        </p:txBody>
      </p:sp>
      <p:sp>
        <p:nvSpPr>
          <p:cNvPr id="4" name="Slide Number Placeholder 3">
            <a:extLst>
              <a:ext uri="{FF2B5EF4-FFF2-40B4-BE49-F238E27FC236}">
                <a16:creationId xmlns:a16="http://schemas.microsoft.com/office/drawing/2014/main" id="{EC7DEDB1-EA3E-4155-BC8B-853A91F4D091}"/>
              </a:ext>
            </a:extLst>
          </p:cNvPr>
          <p:cNvSpPr>
            <a:spLocks noGrp="1"/>
          </p:cNvSpPr>
          <p:nvPr>
            <p:ph type="sldNum" idx="10"/>
          </p:nvPr>
        </p:nvSpPr>
        <p:spPr/>
        <p:txBody>
          <a:bodyPr/>
          <a:lstStyle/>
          <a:p>
            <a:pPr>
              <a:defRPr/>
            </a:pPr>
            <a:fld id="{7590DD06-7161-44B1-8FC1-E562AE6D6202}" type="slidenum">
              <a:rPr lang="en-US" altLang="en-US" smtClean="0"/>
              <a:pPr>
                <a:defRPr/>
              </a:pPr>
              <a:t>5</a:t>
            </a:fld>
            <a:endParaRPr lang="en-US" altLang="en-US" dirty="0"/>
          </a:p>
        </p:txBody>
      </p:sp>
      <p:graphicFrame>
        <p:nvGraphicFramePr>
          <p:cNvPr id="5" name="Content Placeholder 4">
            <a:extLst>
              <a:ext uri="{FF2B5EF4-FFF2-40B4-BE49-F238E27FC236}">
                <a16:creationId xmlns:a16="http://schemas.microsoft.com/office/drawing/2014/main" id="{00000000-0008-0000-0300-000003000000}"/>
              </a:ext>
            </a:extLst>
          </p:cNvPr>
          <p:cNvGraphicFramePr>
            <a:graphicFrameLocks noGrp="1"/>
          </p:cNvGraphicFramePr>
          <p:nvPr>
            <p:ph idx="1"/>
            <p:extLst/>
          </p:nvPr>
        </p:nvGraphicFramePr>
        <p:xfrm>
          <a:off x="2217738" y="998538"/>
          <a:ext cx="7756525" cy="4860925"/>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204DD969-6C92-481A-BCA1-A624EB21C19F}"/>
              </a:ext>
            </a:extLst>
          </p:cNvPr>
          <p:cNvSpPr/>
          <p:nvPr/>
        </p:nvSpPr>
        <p:spPr>
          <a:xfrm>
            <a:off x="1828800" y="5715377"/>
            <a:ext cx="6629400" cy="338554"/>
          </a:xfrm>
          <a:prstGeom prst="rect">
            <a:avLst/>
          </a:prstGeom>
        </p:spPr>
        <p:txBody>
          <a:bodyPr wrap="square">
            <a:spAutoFit/>
          </a:bodyPr>
          <a:lstStyle/>
          <a:p>
            <a:r>
              <a:rPr lang="en-US" i="1" dirty="0">
                <a:solidFill>
                  <a:schemeClr val="tx1"/>
                </a:solidFill>
                <a:latin typeface="Calibri" panose="020F0502020204030204" pitchFamily="34" charset="0"/>
                <a:ea typeface="Calibri" panose="020F0502020204030204" pitchFamily="34" charset="0"/>
                <a:cs typeface="Times New Roman" panose="02020603050405020304" pitchFamily="18" charset="0"/>
              </a:rPr>
              <a:t>Source: GTM Research / ESA </a:t>
            </a:r>
            <a:r>
              <a:rPr lang="en-US" i="1" u="sng" dirty="0">
                <a:solidFill>
                  <a:schemeClr val="tx1"/>
                </a:solidFill>
                <a:latin typeface="Calibri" panose="020F0502020204030204" pitchFamily="34" charset="0"/>
                <a:ea typeface="Calibri" panose="020F0502020204030204" pitchFamily="34" charset="0"/>
                <a:cs typeface="Times New Roman" panose="02020603050405020304" pitchFamily="18" charset="0"/>
                <a:hlinkClick r:id="rId3"/>
              </a:rPr>
              <a:t>U.S. Energy Storage Monitor</a:t>
            </a:r>
            <a:endParaRPr lang="en-US" dirty="0">
              <a:solidFill>
                <a:schemeClr val="tx1"/>
              </a:solidFill>
            </a:endParaRPr>
          </a:p>
        </p:txBody>
      </p:sp>
    </p:spTree>
    <p:extLst>
      <p:ext uri="{BB962C8B-B14F-4D97-AF65-F5344CB8AC3E}">
        <p14:creationId xmlns:p14="http://schemas.microsoft.com/office/powerpoint/2010/main" val="1260916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76AB28-8EC3-4118-A614-183B8C25EC0C}"/>
              </a:ext>
            </a:extLst>
          </p:cNvPr>
          <p:cNvSpPr>
            <a:spLocks noGrp="1"/>
          </p:cNvSpPr>
          <p:nvPr>
            <p:ph type="title"/>
          </p:nvPr>
        </p:nvSpPr>
        <p:spPr/>
        <p:txBody>
          <a:bodyPr/>
          <a:lstStyle/>
          <a:p>
            <a:r>
              <a:rPr lang="en-US" dirty="0"/>
              <a:t>35</a:t>
            </a:r>
            <a:r>
              <a:rPr lang="en-US" dirty="0">
                <a:solidFill>
                  <a:schemeClr val="accent4"/>
                </a:solidFill>
              </a:rPr>
              <a:t>x</a:t>
            </a:r>
            <a:r>
              <a:rPr lang="en-US" dirty="0"/>
              <a:t>25 Vision: Growth</a:t>
            </a:r>
          </a:p>
        </p:txBody>
      </p:sp>
      <p:sp>
        <p:nvSpPr>
          <p:cNvPr id="4" name="Slide Number Placeholder 3">
            <a:extLst>
              <a:ext uri="{FF2B5EF4-FFF2-40B4-BE49-F238E27FC236}">
                <a16:creationId xmlns:a16="http://schemas.microsoft.com/office/drawing/2014/main" id="{0B9898B6-537B-4334-8F4F-DA90563460BA}"/>
              </a:ext>
            </a:extLst>
          </p:cNvPr>
          <p:cNvSpPr>
            <a:spLocks noGrp="1"/>
          </p:cNvSpPr>
          <p:nvPr>
            <p:ph type="sldNum" idx="10"/>
          </p:nvPr>
        </p:nvSpPr>
        <p:spPr/>
        <p:txBody>
          <a:bodyPr/>
          <a:lstStyle/>
          <a:p>
            <a:pPr>
              <a:defRPr/>
            </a:pPr>
            <a:fld id="{7590DD06-7161-44B1-8FC1-E562AE6D6202}" type="slidenum">
              <a:rPr lang="en-US" altLang="en-US" smtClean="0"/>
              <a:pPr>
                <a:defRPr/>
              </a:pPr>
              <a:t>6</a:t>
            </a:fld>
            <a:endParaRPr lang="en-US" altLang="en-US" dirty="0"/>
          </a:p>
        </p:txBody>
      </p:sp>
      <p:pic>
        <p:nvPicPr>
          <p:cNvPr id="3" name="Picture 2">
            <a:extLst>
              <a:ext uri="{FF2B5EF4-FFF2-40B4-BE49-F238E27FC236}">
                <a16:creationId xmlns:a16="http://schemas.microsoft.com/office/drawing/2014/main" id="{DB851D14-2D03-43AE-9A02-292031DBC7B5}"/>
              </a:ext>
            </a:extLst>
          </p:cNvPr>
          <p:cNvPicPr>
            <a:picLocks noChangeAspect="1"/>
          </p:cNvPicPr>
          <p:nvPr/>
        </p:nvPicPr>
        <p:blipFill>
          <a:blip r:embed="rId3"/>
          <a:stretch>
            <a:fillRect/>
          </a:stretch>
        </p:blipFill>
        <p:spPr>
          <a:xfrm>
            <a:off x="266701" y="1219201"/>
            <a:ext cx="4348041" cy="4648199"/>
          </a:xfrm>
          <a:prstGeom prst="rect">
            <a:avLst/>
          </a:prstGeom>
        </p:spPr>
      </p:pic>
      <p:pic>
        <p:nvPicPr>
          <p:cNvPr id="6" name="Picture 5">
            <a:extLst>
              <a:ext uri="{FF2B5EF4-FFF2-40B4-BE49-F238E27FC236}">
                <a16:creationId xmlns:a16="http://schemas.microsoft.com/office/drawing/2014/main" id="{5A0FEF42-B819-464B-AFFC-697B6FEC53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4742" y="1371600"/>
            <a:ext cx="7310557" cy="4118307"/>
          </a:xfrm>
          <a:prstGeom prst="rect">
            <a:avLst/>
          </a:prstGeom>
        </p:spPr>
      </p:pic>
    </p:spTree>
    <p:extLst>
      <p:ext uri="{BB962C8B-B14F-4D97-AF65-F5344CB8AC3E}">
        <p14:creationId xmlns:p14="http://schemas.microsoft.com/office/powerpoint/2010/main" val="2975602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4">
            <a:extLst>
              <a:ext uri="{FF2B5EF4-FFF2-40B4-BE49-F238E27FC236}">
                <a16:creationId xmlns:a16="http://schemas.microsoft.com/office/drawing/2014/main" id="{C2DCC268-7DCA-45AB-8BD6-16E3C6272BA0}"/>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2500" t="17625" r="12500" b="18370"/>
          <a:stretch/>
        </p:blipFill>
        <p:spPr>
          <a:xfrm>
            <a:off x="1143000" y="914400"/>
            <a:ext cx="9372600" cy="5181601"/>
          </a:xfrm>
        </p:spPr>
      </p:pic>
      <p:sp>
        <p:nvSpPr>
          <p:cNvPr id="2" name="Title 1">
            <a:extLst>
              <a:ext uri="{FF2B5EF4-FFF2-40B4-BE49-F238E27FC236}">
                <a16:creationId xmlns:a16="http://schemas.microsoft.com/office/drawing/2014/main" id="{221523C1-9762-4608-82A8-7CD84CC1AD0F}"/>
              </a:ext>
            </a:extLst>
          </p:cNvPr>
          <p:cNvSpPr>
            <a:spLocks noGrp="1"/>
          </p:cNvSpPr>
          <p:nvPr>
            <p:ph type="title"/>
          </p:nvPr>
        </p:nvSpPr>
        <p:spPr/>
        <p:txBody>
          <a:bodyPr/>
          <a:lstStyle/>
          <a:p>
            <a:r>
              <a:rPr lang="en-US" dirty="0"/>
              <a:t>35</a:t>
            </a:r>
            <a:r>
              <a:rPr lang="en-US" dirty="0">
                <a:solidFill>
                  <a:schemeClr val="accent4"/>
                </a:solidFill>
              </a:rPr>
              <a:t>x</a:t>
            </a:r>
            <a:r>
              <a:rPr lang="en-US" dirty="0"/>
              <a:t>25 Vision: Market Drivers</a:t>
            </a:r>
          </a:p>
        </p:txBody>
      </p:sp>
      <p:sp>
        <p:nvSpPr>
          <p:cNvPr id="3" name="Arrow: Right 2">
            <a:extLst>
              <a:ext uri="{FF2B5EF4-FFF2-40B4-BE49-F238E27FC236}">
                <a16:creationId xmlns:a16="http://schemas.microsoft.com/office/drawing/2014/main" id="{002BB723-7CC5-47EE-8237-17A7A0C775EB}"/>
              </a:ext>
            </a:extLst>
          </p:cNvPr>
          <p:cNvSpPr/>
          <p:nvPr/>
        </p:nvSpPr>
        <p:spPr bwMode="auto">
          <a:xfrm>
            <a:off x="1524000" y="1189864"/>
            <a:ext cx="5334000" cy="1727959"/>
          </a:xfrm>
          <a:prstGeom prst="rightArrow">
            <a:avLst/>
          </a:prstGeom>
          <a:solidFill>
            <a:srgbClr val="0066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Clr>
                <a:srgbClr val="000000"/>
              </a:buClr>
              <a:buSzPct val="100000"/>
            </a:pPr>
            <a:endParaRPr lang="en-US">
              <a:latin typeface="Times New Roman" pitchFamily="16" charset="0"/>
              <a:cs typeface="Arial Unicode MS" charset="0"/>
            </a:endParaRPr>
          </a:p>
        </p:txBody>
      </p:sp>
      <p:sp>
        <p:nvSpPr>
          <p:cNvPr id="14" name="Arrow: Right 13">
            <a:extLst>
              <a:ext uri="{FF2B5EF4-FFF2-40B4-BE49-F238E27FC236}">
                <a16:creationId xmlns:a16="http://schemas.microsoft.com/office/drawing/2014/main" id="{2905BEC6-558D-44DB-A8A0-00BF11C74EA5}"/>
              </a:ext>
            </a:extLst>
          </p:cNvPr>
          <p:cNvSpPr/>
          <p:nvPr/>
        </p:nvSpPr>
        <p:spPr bwMode="auto">
          <a:xfrm>
            <a:off x="4708634" y="4207323"/>
            <a:ext cx="5806966" cy="1880359"/>
          </a:xfrm>
          <a:prstGeom prst="rightArrow">
            <a:avLst/>
          </a:prstGeom>
          <a:solidFill>
            <a:srgbClr val="0066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Clr>
                <a:srgbClr val="000000"/>
              </a:buClr>
              <a:buSzPct val="100000"/>
            </a:pPr>
            <a:endParaRPr lang="en-US">
              <a:latin typeface="Times New Roman" pitchFamily="16" charset="0"/>
              <a:cs typeface="Arial Unicode MS" charset="0"/>
            </a:endParaRPr>
          </a:p>
        </p:txBody>
      </p:sp>
      <p:sp>
        <p:nvSpPr>
          <p:cNvPr id="15" name="TextBox 14">
            <a:extLst>
              <a:ext uri="{FF2B5EF4-FFF2-40B4-BE49-F238E27FC236}">
                <a16:creationId xmlns:a16="http://schemas.microsoft.com/office/drawing/2014/main" id="{9364D753-E247-4D2F-89C4-CE58C60E0537}"/>
              </a:ext>
            </a:extLst>
          </p:cNvPr>
          <p:cNvSpPr txBox="1"/>
          <p:nvPr/>
        </p:nvSpPr>
        <p:spPr>
          <a:xfrm>
            <a:off x="1524000" y="1676400"/>
            <a:ext cx="5105400" cy="707886"/>
          </a:xfrm>
          <a:prstGeom prst="rect">
            <a:avLst/>
          </a:prstGeom>
          <a:noFill/>
        </p:spPr>
        <p:txBody>
          <a:bodyPr wrap="square" rtlCol="0" anchor="ctr">
            <a:spAutoFit/>
          </a:bodyPr>
          <a:lstStyle/>
          <a:p>
            <a:r>
              <a:rPr lang="en-US" sz="2000" b="1" baseline="0" dirty="0">
                <a:solidFill>
                  <a:schemeClr val="bg2"/>
                </a:solidFill>
                <a:latin typeface="Verdana" panose="020B0604030504040204" pitchFamily="34" charset="0"/>
                <a:ea typeface="Verdana" panose="020B0604030504040204" pitchFamily="34" charset="0"/>
                <a:cs typeface="Verdana" panose="020B0604030504040204" pitchFamily="34" charset="0"/>
              </a:rPr>
              <a:t>Electrification and digitization of our economy</a:t>
            </a:r>
          </a:p>
        </p:txBody>
      </p:sp>
      <p:sp>
        <p:nvSpPr>
          <p:cNvPr id="16" name="TextBox 15">
            <a:extLst>
              <a:ext uri="{FF2B5EF4-FFF2-40B4-BE49-F238E27FC236}">
                <a16:creationId xmlns:a16="http://schemas.microsoft.com/office/drawing/2014/main" id="{FD43A843-B4B8-4D51-BA7A-957BCEE48202}"/>
              </a:ext>
            </a:extLst>
          </p:cNvPr>
          <p:cNvSpPr txBox="1"/>
          <p:nvPr/>
        </p:nvSpPr>
        <p:spPr>
          <a:xfrm>
            <a:off x="4800600" y="4854714"/>
            <a:ext cx="5105400" cy="707886"/>
          </a:xfrm>
          <a:prstGeom prst="rect">
            <a:avLst/>
          </a:prstGeom>
          <a:noFill/>
        </p:spPr>
        <p:txBody>
          <a:bodyPr wrap="square" rtlCol="0" anchor="ctr">
            <a:spAutoFit/>
          </a:bodyPr>
          <a:lstStyle/>
          <a:p>
            <a:r>
              <a:rPr lang="en-US" sz="2000" b="1" baseline="0" dirty="0">
                <a:solidFill>
                  <a:schemeClr val="bg2"/>
                </a:solidFill>
                <a:latin typeface="Verdana" panose="020B0604030504040204" pitchFamily="34" charset="0"/>
                <a:ea typeface="Verdana" panose="020B0604030504040204" pitchFamily="34" charset="0"/>
                <a:cs typeface="Verdana" panose="020B0604030504040204" pitchFamily="34" charset="0"/>
              </a:rPr>
              <a:t>Demands for flexibility, reliability, resilience</a:t>
            </a:r>
          </a:p>
        </p:txBody>
      </p:sp>
      <p:sp>
        <p:nvSpPr>
          <p:cNvPr id="13" name="Arrow: Right 12">
            <a:extLst>
              <a:ext uri="{FF2B5EF4-FFF2-40B4-BE49-F238E27FC236}">
                <a16:creationId xmlns:a16="http://schemas.microsoft.com/office/drawing/2014/main" id="{7CF4D3D9-C03F-4657-9F6B-E67E82731076}"/>
              </a:ext>
            </a:extLst>
          </p:cNvPr>
          <p:cNvSpPr/>
          <p:nvPr/>
        </p:nvSpPr>
        <p:spPr bwMode="auto">
          <a:xfrm>
            <a:off x="3505200" y="2590801"/>
            <a:ext cx="5410200" cy="1880359"/>
          </a:xfrm>
          <a:prstGeom prst="rightArrow">
            <a:avLst/>
          </a:prstGeom>
          <a:solidFill>
            <a:srgbClr val="0066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buClr>
                <a:srgbClr val="000000"/>
              </a:buClr>
              <a:buSzPct val="100000"/>
            </a:pPr>
            <a:endParaRPr lang="en-US">
              <a:latin typeface="Times New Roman" pitchFamily="16" charset="0"/>
              <a:cs typeface="Arial Unicode MS" charset="0"/>
            </a:endParaRPr>
          </a:p>
        </p:txBody>
      </p:sp>
      <p:sp>
        <p:nvSpPr>
          <p:cNvPr id="11" name="TextBox 10">
            <a:extLst>
              <a:ext uri="{FF2B5EF4-FFF2-40B4-BE49-F238E27FC236}">
                <a16:creationId xmlns:a16="http://schemas.microsoft.com/office/drawing/2014/main" id="{60771740-21EA-4E9C-9E5F-0907F626CEA9}"/>
              </a:ext>
            </a:extLst>
          </p:cNvPr>
          <p:cNvSpPr txBox="1"/>
          <p:nvPr/>
        </p:nvSpPr>
        <p:spPr>
          <a:xfrm>
            <a:off x="3962400" y="3153537"/>
            <a:ext cx="4419600" cy="707886"/>
          </a:xfrm>
          <a:prstGeom prst="rect">
            <a:avLst/>
          </a:prstGeom>
          <a:noFill/>
        </p:spPr>
        <p:txBody>
          <a:bodyPr wrap="square" rtlCol="0" anchor="ctr">
            <a:spAutoFit/>
          </a:bodyPr>
          <a:lstStyle/>
          <a:p>
            <a:r>
              <a:rPr lang="en-US" sz="2000" b="1" baseline="0" dirty="0">
                <a:solidFill>
                  <a:schemeClr val="bg2"/>
                </a:solidFill>
                <a:latin typeface="Verdana" panose="020B0604030504040204" pitchFamily="34" charset="0"/>
                <a:ea typeface="Verdana" panose="020B0604030504040204" pitchFamily="34" charset="0"/>
                <a:cs typeface="Verdana" panose="020B0604030504040204" pitchFamily="34" charset="0"/>
              </a:rPr>
              <a:t>Rising cost of disruption (outages, surges, spikes)</a:t>
            </a:r>
          </a:p>
        </p:txBody>
      </p:sp>
    </p:spTree>
    <p:extLst>
      <p:ext uri="{BB962C8B-B14F-4D97-AF65-F5344CB8AC3E}">
        <p14:creationId xmlns:p14="http://schemas.microsoft.com/office/powerpoint/2010/main" val="3750800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Title 2"/>
          <p:cNvSpPr>
            <a:spLocks noGrp="1"/>
          </p:cNvSpPr>
          <p:nvPr>
            <p:ph type="title"/>
          </p:nvPr>
        </p:nvSpPr>
        <p:spPr>
          <a:xfrm>
            <a:off x="1524000" y="152403"/>
            <a:ext cx="9144000" cy="898525"/>
          </a:xfrm>
        </p:spPr>
        <p:txBody>
          <a:bodyPr/>
          <a:lstStyle/>
          <a:p>
            <a:r>
              <a:rPr lang="en-US" dirty="0"/>
              <a:t>35</a:t>
            </a:r>
            <a:r>
              <a:rPr lang="en-US" dirty="0">
                <a:solidFill>
                  <a:schemeClr val="accent4"/>
                </a:solidFill>
              </a:rPr>
              <a:t>x</a:t>
            </a:r>
            <a:r>
              <a:rPr lang="en-US" dirty="0"/>
              <a:t>25 Vision: Benefits </a:t>
            </a:r>
          </a:p>
        </p:txBody>
      </p:sp>
      <p:graphicFrame>
        <p:nvGraphicFramePr>
          <p:cNvPr id="5" name="Object 4">
            <a:extLst>
              <a:ext uri="{FF2B5EF4-FFF2-40B4-BE49-F238E27FC236}">
                <a16:creationId xmlns:a16="http://schemas.microsoft.com/office/drawing/2014/main" id="{6368AC71-FC2C-4F9D-A43D-78ECB0FB569F}"/>
              </a:ext>
            </a:extLst>
          </p:cNvPr>
          <p:cNvGraphicFramePr>
            <a:graphicFrameLocks noChangeAspect="1"/>
          </p:cNvGraphicFramePr>
          <p:nvPr>
            <p:extLst/>
          </p:nvPr>
        </p:nvGraphicFramePr>
        <p:xfrm>
          <a:off x="5281216" y="1524000"/>
          <a:ext cx="5361384" cy="3504718"/>
        </p:xfrm>
        <a:graphic>
          <a:graphicData uri="http://schemas.openxmlformats.org/presentationml/2006/ole">
            <mc:AlternateContent xmlns:mc="http://schemas.openxmlformats.org/markup-compatibility/2006">
              <mc:Choice xmlns:v="urn:schemas-microsoft-com:vml" Requires="v">
                <p:oleObj spid="_x0000_s1027" name="Image" r:id="rId4" imgW="13015800" imgH="8507880" progId="Photoshop.Image.18">
                  <p:embed/>
                </p:oleObj>
              </mc:Choice>
              <mc:Fallback>
                <p:oleObj name="Image" r:id="rId4" imgW="13015800" imgH="8507880" progId="Photoshop.Image.18">
                  <p:embed/>
                  <p:pic>
                    <p:nvPicPr>
                      <p:cNvPr id="5" name="Object 4">
                        <a:extLst>
                          <a:ext uri="{FF2B5EF4-FFF2-40B4-BE49-F238E27FC236}">
                            <a16:creationId xmlns:a16="http://schemas.microsoft.com/office/drawing/2014/main" id="{6368AC71-FC2C-4F9D-A43D-78ECB0FB569F}"/>
                          </a:ext>
                        </a:extLst>
                      </p:cNvPr>
                      <p:cNvPicPr/>
                      <p:nvPr/>
                    </p:nvPicPr>
                    <p:blipFill>
                      <a:blip r:embed="rId5"/>
                      <a:stretch>
                        <a:fillRect/>
                      </a:stretch>
                    </p:blipFill>
                    <p:spPr>
                      <a:xfrm>
                        <a:off x="5281216" y="1524000"/>
                        <a:ext cx="5361384" cy="3504718"/>
                      </a:xfrm>
                      <a:prstGeom prst="rect">
                        <a:avLst/>
                      </a:prstGeom>
                    </p:spPr>
                  </p:pic>
                </p:oleObj>
              </mc:Fallback>
            </mc:AlternateContent>
          </a:graphicData>
        </a:graphic>
      </p:graphicFrame>
      <p:sp>
        <p:nvSpPr>
          <p:cNvPr id="9" name="Subtitle 2"/>
          <p:cNvSpPr txBox="1">
            <a:spLocks/>
          </p:cNvSpPr>
          <p:nvPr/>
        </p:nvSpPr>
        <p:spPr bwMode="auto">
          <a:xfrm>
            <a:off x="1568301" y="1066800"/>
            <a:ext cx="3962400" cy="510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lstStyle>
            <a:lvl1pPr marL="342900" indent="-342900" algn="l" defTabSz="457200" rtl="0" eaLnBrk="0" fontAlgn="base" hangingPunct="0">
              <a:spcBef>
                <a:spcPts val="800"/>
              </a:spcBef>
              <a:spcAft>
                <a:spcPct val="0"/>
              </a:spcAft>
              <a:buClr>
                <a:srgbClr val="000000"/>
              </a:buClr>
              <a:buSzPct val="100000"/>
              <a:buFont typeface="Times New Roman" panose="02020603050405020304" pitchFamily="18" charset="0"/>
              <a:defRPr sz="3200">
                <a:solidFill>
                  <a:srgbClr val="000000"/>
                </a:solidFill>
                <a:latin typeface="+mn-lt"/>
                <a:ea typeface="MS PGothic" pitchFamily="34" charset="-128"/>
                <a:cs typeface="+mn-cs"/>
              </a:defRPr>
            </a:lvl1pPr>
            <a:lvl2pPr marL="742950" indent="-285750" algn="l" defTabSz="457200" rtl="0" eaLnBrk="0" fontAlgn="base" hangingPunct="0">
              <a:spcBef>
                <a:spcPts val="700"/>
              </a:spcBef>
              <a:spcAft>
                <a:spcPct val="0"/>
              </a:spcAft>
              <a:buClr>
                <a:srgbClr val="000000"/>
              </a:buClr>
              <a:buSzPct val="100000"/>
              <a:buFont typeface="Times New Roman" panose="02020603050405020304" pitchFamily="18" charset="0"/>
              <a:defRPr sz="2800">
                <a:solidFill>
                  <a:srgbClr val="000000"/>
                </a:solidFill>
                <a:latin typeface="+mn-lt"/>
                <a:ea typeface="Arial Unicode MS" charset="0"/>
                <a:cs typeface="+mn-cs"/>
              </a:defRPr>
            </a:lvl2pPr>
            <a:lvl3pPr marL="1143000" indent="-228600" algn="l" defTabSz="457200" rtl="0" eaLnBrk="0" fontAlgn="base" hangingPunct="0">
              <a:spcBef>
                <a:spcPts val="600"/>
              </a:spcBef>
              <a:spcAft>
                <a:spcPct val="0"/>
              </a:spcAft>
              <a:buClr>
                <a:srgbClr val="000000"/>
              </a:buClr>
              <a:buSzPct val="100000"/>
              <a:buFont typeface="Times New Roman" panose="02020603050405020304" pitchFamily="18" charset="0"/>
              <a:defRPr sz="2400">
                <a:solidFill>
                  <a:srgbClr val="000000"/>
                </a:solidFill>
                <a:latin typeface="+mn-lt"/>
                <a:ea typeface="Arial Unicode MS" charset="0"/>
                <a:cs typeface="+mn-cs"/>
              </a:defRPr>
            </a:lvl3pPr>
            <a:lvl4pPr marL="16002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ea typeface="Arial Unicode MS" charset="0"/>
                <a:cs typeface="+mn-cs"/>
              </a:defRPr>
            </a:lvl4pPr>
            <a:lvl5pPr marL="2057400" indent="-228600" algn="l" defTabSz="457200" rtl="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mn-lt"/>
                <a:ea typeface="Arial Unicode MS" charset="0"/>
                <a:cs typeface="+mn-cs"/>
              </a:defRPr>
            </a:lvl5pPr>
            <a:lvl6pPr marL="2514600" indent="-228600" algn="l" defTabSz="457200"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6pPr>
            <a:lvl7pPr marL="2971800" indent="-228600" algn="l" defTabSz="457200"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7pPr>
            <a:lvl8pPr marL="3429000" indent="-228600" algn="l" defTabSz="457200"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8pPr>
            <a:lvl9pPr marL="3886200" indent="-228600" algn="l" defTabSz="457200" rtl="0" eaLnBrk="0" fontAlgn="base" hangingPunct="0">
              <a:spcBef>
                <a:spcPts val="500"/>
              </a:spcBef>
              <a:spcAft>
                <a:spcPct val="0"/>
              </a:spcAft>
              <a:buClr>
                <a:srgbClr val="000000"/>
              </a:buClr>
              <a:buSzPct val="100000"/>
              <a:buFont typeface="Times New Roman" pitchFamily="16" charset="0"/>
              <a:defRPr sz="2000">
                <a:solidFill>
                  <a:srgbClr val="000000"/>
                </a:solidFill>
                <a:latin typeface="+mn-lt"/>
                <a:cs typeface="+mn-cs"/>
              </a:defRPr>
            </a:lvl9pPr>
          </a:lstStyle>
          <a:p>
            <a:pPr marL="233363" indent="-233363" defTabSz="342900">
              <a:spcBef>
                <a:spcPts val="0"/>
              </a:spcBef>
              <a:spcAft>
                <a:spcPts val="600"/>
              </a:spcAft>
              <a:buClr>
                <a:schemeClr val="accent1"/>
              </a:buClr>
              <a:buFont typeface="Wingdings" panose="05000000000000000000" pitchFamily="2" charset="2"/>
              <a:buChar char="§"/>
            </a:pPr>
            <a:r>
              <a:rPr lang="en-US" sz="2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$4 billion in cumulative operational savings </a:t>
            </a:r>
          </a:p>
          <a:p>
            <a:pPr marL="233363" indent="-233363" defTabSz="342900">
              <a:spcBef>
                <a:spcPts val="0"/>
              </a:spcBef>
              <a:spcAft>
                <a:spcPts val="600"/>
              </a:spcAft>
              <a:buClr>
                <a:schemeClr val="accent1"/>
              </a:buClr>
              <a:buFont typeface="Wingdings" panose="05000000000000000000" pitchFamily="2" charset="2"/>
              <a:buChar char="§"/>
            </a:pPr>
            <a:endParaRPr lang="en-US" sz="2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33363" indent="-233363" defTabSz="342900">
              <a:spcBef>
                <a:spcPts val="0"/>
              </a:spcBef>
              <a:spcAft>
                <a:spcPts val="600"/>
              </a:spcAft>
              <a:buClr>
                <a:schemeClr val="accent1"/>
              </a:buClr>
              <a:buFont typeface="Wingdings" panose="05000000000000000000" pitchFamily="2" charset="2"/>
              <a:buChar char="§"/>
            </a:pPr>
            <a:r>
              <a:rPr lang="en-US" sz="2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Enhanced reliability and resilience</a:t>
            </a:r>
          </a:p>
          <a:p>
            <a:pPr marL="233363" indent="-233363" defTabSz="342900">
              <a:spcBef>
                <a:spcPts val="0"/>
              </a:spcBef>
              <a:spcAft>
                <a:spcPts val="600"/>
              </a:spcAft>
              <a:buClr>
                <a:schemeClr val="accent1"/>
              </a:buClr>
              <a:buFont typeface="Wingdings" panose="05000000000000000000" pitchFamily="2" charset="2"/>
              <a:buChar char="§"/>
            </a:pPr>
            <a:endParaRPr lang="en-US" sz="2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33363" indent="-233363" defTabSz="342900">
              <a:spcBef>
                <a:spcPts val="0"/>
              </a:spcBef>
              <a:spcAft>
                <a:spcPts val="600"/>
              </a:spcAft>
              <a:buClr>
                <a:schemeClr val="accent1"/>
              </a:buClr>
              <a:buFont typeface="Wingdings" panose="05000000000000000000" pitchFamily="2" charset="2"/>
              <a:buChar char="§"/>
            </a:pPr>
            <a:r>
              <a:rPr lang="en-US" sz="2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Customer engagement</a:t>
            </a:r>
          </a:p>
          <a:p>
            <a:pPr marL="233363" indent="-233363" defTabSz="342900">
              <a:spcBef>
                <a:spcPts val="0"/>
              </a:spcBef>
              <a:spcAft>
                <a:spcPts val="600"/>
              </a:spcAft>
              <a:buClr>
                <a:schemeClr val="accent1"/>
              </a:buClr>
              <a:buFont typeface="Wingdings" panose="05000000000000000000" pitchFamily="2" charset="2"/>
              <a:buChar char="§"/>
            </a:pPr>
            <a:endParaRPr lang="en-US" sz="2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33363" indent="-233363" defTabSz="342900">
              <a:spcBef>
                <a:spcPts val="0"/>
              </a:spcBef>
              <a:spcAft>
                <a:spcPts val="600"/>
              </a:spcAft>
              <a:buClr>
                <a:schemeClr val="accent1"/>
              </a:buClr>
              <a:buFont typeface="Wingdings" panose="05000000000000000000" pitchFamily="2" charset="2"/>
              <a:buChar char="§"/>
            </a:pPr>
            <a:r>
              <a:rPr lang="en-US" sz="2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3.6m MT CO2 reduction, 1000 MT equivalents</a:t>
            </a:r>
          </a:p>
          <a:p>
            <a:pPr marL="233363" indent="-233363" defTabSz="342900">
              <a:spcBef>
                <a:spcPts val="0"/>
              </a:spcBef>
              <a:spcAft>
                <a:spcPts val="600"/>
              </a:spcAft>
              <a:buClr>
                <a:schemeClr val="accent1"/>
              </a:buClr>
              <a:buFont typeface="Wingdings" panose="05000000000000000000" pitchFamily="2" charset="2"/>
              <a:buChar char="§"/>
            </a:pPr>
            <a:endParaRPr lang="en-US" sz="2200" baseline="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33363" indent="-233363" defTabSz="342900">
              <a:spcBef>
                <a:spcPts val="0"/>
              </a:spcBef>
              <a:spcAft>
                <a:spcPts val="600"/>
              </a:spcAft>
              <a:buClr>
                <a:schemeClr val="accent1"/>
              </a:buClr>
              <a:buFont typeface="Wingdings" panose="05000000000000000000" pitchFamily="2" charset="2"/>
              <a:buChar char="§"/>
            </a:pPr>
            <a:r>
              <a:rPr lang="en-US" sz="2200" baseline="0" dirty="0">
                <a:solidFill>
                  <a:schemeClr val="tx1"/>
                </a:solidFill>
                <a:latin typeface="Verdana" panose="020B0604030504040204" pitchFamily="34" charset="0"/>
                <a:ea typeface="Verdana" panose="020B0604030504040204" pitchFamily="34" charset="0"/>
                <a:cs typeface="Verdana" panose="020B0604030504040204" pitchFamily="34" charset="0"/>
              </a:rPr>
              <a:t>More than 167,000 jobs</a:t>
            </a:r>
          </a:p>
        </p:txBody>
      </p:sp>
    </p:spTree>
    <p:extLst>
      <p:ext uri="{BB962C8B-B14F-4D97-AF65-F5344CB8AC3E}">
        <p14:creationId xmlns:p14="http://schemas.microsoft.com/office/powerpoint/2010/main" val="3285278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4"/>
          <p:cNvSpPr>
            <a:spLocks noGrp="1"/>
          </p:cNvSpPr>
          <p:nvPr>
            <p:ph type="title"/>
          </p:nvPr>
        </p:nvSpPr>
        <p:spPr/>
        <p:txBody>
          <a:bodyPr/>
          <a:lstStyle/>
          <a:p>
            <a:r>
              <a:rPr lang="en-US" altLang="en-US" dirty="0"/>
              <a:t>FERC Order 841</a:t>
            </a:r>
          </a:p>
        </p:txBody>
      </p:sp>
      <p:sp>
        <p:nvSpPr>
          <p:cNvPr id="8195" name="Subtitle 5"/>
          <p:cNvSpPr>
            <a:spLocks noGrp="1"/>
          </p:cNvSpPr>
          <p:nvPr>
            <p:ph idx="1"/>
          </p:nvPr>
        </p:nvSpPr>
        <p:spPr>
          <a:xfrm>
            <a:off x="1981200" y="1050926"/>
            <a:ext cx="8153400" cy="5045075"/>
          </a:xfrm>
        </p:spPr>
        <p:txBody>
          <a:bodyPr numCol="1">
            <a:normAutofit/>
          </a:bodyPr>
          <a:lstStyle/>
          <a:p>
            <a:pPr marL="457200" indent="-457200">
              <a:buFont typeface="Arial" panose="020B0604020202020204" pitchFamily="34" charset="0"/>
              <a:buChar char="•"/>
            </a:pPr>
            <a:r>
              <a:rPr lang="en-US" dirty="0"/>
              <a:t>RTOs/ISOs must file a tariff amendments that establish a “participation model” for electric storage</a:t>
            </a:r>
          </a:p>
          <a:p>
            <a:pPr marL="857250" lvl="1" indent="-457200">
              <a:buFont typeface="Arial" panose="020B0604020202020204" pitchFamily="34" charset="0"/>
              <a:buChar char="•"/>
            </a:pPr>
            <a:r>
              <a:rPr lang="en-US" dirty="0"/>
              <a:t>Will also include changes to business practice manuals and software</a:t>
            </a:r>
          </a:p>
          <a:p>
            <a:pPr marL="457200" indent="-457200">
              <a:buFont typeface="Arial" panose="020B0604020202020204" pitchFamily="34" charset="0"/>
              <a:buChar char="•"/>
            </a:pPr>
            <a:r>
              <a:rPr lang="en-US" dirty="0"/>
              <a:t>5 sections of the Order</a:t>
            </a:r>
          </a:p>
          <a:p>
            <a:pPr marL="857250" lvl="1" indent="-457200">
              <a:buFont typeface="Arial" panose="020B0604020202020204" pitchFamily="34" charset="0"/>
              <a:buChar char="•"/>
            </a:pPr>
            <a:r>
              <a:rPr lang="en-US" dirty="0"/>
              <a:t>Storage is eligible to provide all capacity, energy, and ancillary services that the resource is technically capable of providing</a:t>
            </a:r>
          </a:p>
          <a:p>
            <a:pPr marL="857250" lvl="1" indent="-457200">
              <a:buFont typeface="Arial" panose="020B0604020202020204" pitchFamily="34" charset="0"/>
              <a:buChar char="•"/>
            </a:pPr>
            <a:r>
              <a:rPr lang="en-US" dirty="0"/>
              <a:t>RTOs/ISOs account for the physical and operational characteristics of electric storage resources through bidding parameters or other means</a:t>
            </a:r>
          </a:p>
          <a:p>
            <a:pPr marL="857250" lvl="1" indent="-457200">
              <a:buFont typeface="Arial" panose="020B0604020202020204" pitchFamily="34" charset="0"/>
              <a:buChar char="•"/>
            </a:pPr>
            <a:r>
              <a:rPr lang="en-US" dirty="0"/>
              <a:t>RTO/ISO minimum size requirements do not exceed 100 kW</a:t>
            </a:r>
          </a:p>
          <a:p>
            <a:pPr marL="857250" lvl="1" indent="-457200">
              <a:buFont typeface="Arial" panose="020B0604020202020204" pitchFamily="34" charset="0"/>
              <a:buChar char="•"/>
            </a:pPr>
            <a:r>
              <a:rPr lang="en-US" dirty="0"/>
              <a:t>Storage can be dispatched and can set the wholesale market clearing price as both a wholesale seller and wholesale buyer </a:t>
            </a:r>
          </a:p>
          <a:p>
            <a:pPr marL="857250" lvl="1" indent="-457200">
              <a:buFont typeface="Arial" panose="020B0604020202020204" pitchFamily="34" charset="0"/>
              <a:buChar char="•"/>
            </a:pPr>
            <a:r>
              <a:rPr lang="en-US" dirty="0"/>
              <a:t>Storage will pay wholesale LMP for charging energy</a:t>
            </a:r>
          </a:p>
        </p:txBody>
      </p:sp>
      <p:sp>
        <p:nvSpPr>
          <p:cNvPr id="8196" name="Slide Number Placeholder 3"/>
          <p:cNvSpPr>
            <a:spLocks noGrp="1"/>
          </p:cNvSpPr>
          <p:nvPr>
            <p:ph type="sldNum" idx="10"/>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fld id="{6A6774AB-AA30-454F-8067-4683E0A9B494}" type="slidenum">
              <a:rPr lang="en-US" altLang="en-US"/>
              <a:pPr/>
              <a:t>9</a:t>
            </a:fld>
            <a:endParaRPr lang="en-US" altLang="en-US" dirty="0"/>
          </a:p>
        </p:txBody>
      </p:sp>
    </p:spTree>
    <p:extLst>
      <p:ext uri="{BB962C8B-B14F-4D97-AF65-F5344CB8AC3E}">
        <p14:creationId xmlns:p14="http://schemas.microsoft.com/office/powerpoint/2010/main" val="1478895246"/>
      </p:ext>
    </p:extLst>
  </p:cSld>
  <p:clrMapOvr>
    <a:masterClrMapping/>
  </p:clrMapOvr>
</p:sld>
</file>

<file path=ppt/theme/theme1.xml><?xml version="1.0" encoding="utf-8"?>
<a:theme xmlns:a="http://schemas.openxmlformats.org/drawingml/2006/main" name="1_Office Theme">
  <a:themeElements>
    <a:clrScheme name="ESA Custom">
      <a:dk1>
        <a:srgbClr val="0066CC"/>
      </a:dk1>
      <a:lt1>
        <a:srgbClr val="FFCC66"/>
      </a:lt1>
      <a:dk2>
        <a:srgbClr val="7F7F7F"/>
      </a:dk2>
      <a:lt2>
        <a:srgbClr val="FFFFFF"/>
      </a:lt2>
      <a:accent1>
        <a:srgbClr val="0066CC"/>
      </a:accent1>
      <a:accent2>
        <a:srgbClr val="FF9933"/>
      </a:accent2>
      <a:accent3>
        <a:srgbClr val="66CCFF"/>
      </a:accent3>
      <a:accent4>
        <a:srgbClr val="FFCC66"/>
      </a:accent4>
      <a:accent5>
        <a:srgbClr val="000066"/>
      </a:accent5>
      <a:accent6>
        <a:srgbClr val="CC6600"/>
      </a:accent6>
      <a:hlink>
        <a:srgbClr val="FF0000"/>
      </a:hlink>
      <a:folHlink>
        <a:srgbClr val="B2B2B2"/>
      </a:folHlink>
    </a:clrScheme>
    <a:fontScheme name="verdana">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25000" smtClean="0">
            <a:ln>
              <a:noFill/>
            </a:ln>
            <a:solidFill>
              <a:schemeClr val="bg1"/>
            </a:solidFill>
            <a:effectLst/>
            <a:latin typeface="Times New Roman" pitchFamily="16" charset="0"/>
            <a:cs typeface="Arial Unicode M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25000" smtClean="0">
            <a:ln>
              <a:noFill/>
            </a:ln>
            <a:solidFill>
              <a:schemeClr val="bg1"/>
            </a:solidFill>
            <a:effectLst/>
            <a:latin typeface="Times New Roman" pitchFamily="16" charset="0"/>
            <a:cs typeface="Arial Unicode M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TM04033923[[fn=Depth]]</Template>
  <TotalTime>33593</TotalTime>
  <Words>336</Words>
  <Application>Microsoft Office PowerPoint</Application>
  <PresentationFormat>Widescreen</PresentationFormat>
  <Paragraphs>46</Paragraphs>
  <Slides>10</Slides>
  <Notes>4</Notes>
  <HiddenSlides>0</HiddenSlides>
  <MMClips>0</MMClips>
  <ScaleCrop>false</ScaleCrop>
  <HeadingPairs>
    <vt:vector size="8" baseType="variant">
      <vt:variant>
        <vt:lpstr>Fonts Used</vt:lpstr>
      </vt:variant>
      <vt:variant>
        <vt:i4>16</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28" baseType="lpstr">
      <vt:lpstr>DengXian</vt:lpstr>
      <vt:lpstr>MS PGothic</vt:lpstr>
      <vt:lpstr>MS PGothic</vt:lpstr>
      <vt:lpstr>Arial</vt:lpstr>
      <vt:lpstr>Arial Black</vt:lpstr>
      <vt:lpstr>Arial Unicode MS</vt:lpstr>
      <vt:lpstr>Calibri</vt:lpstr>
      <vt:lpstr>Calibri Light</vt:lpstr>
      <vt:lpstr>Courier New</vt:lpstr>
      <vt:lpstr>Franklin Gothic Medium</vt:lpstr>
      <vt:lpstr>Gotham Bold</vt:lpstr>
      <vt:lpstr>Roboto</vt:lpstr>
      <vt:lpstr>Times New Roman</vt:lpstr>
      <vt:lpstr>Tinos</vt:lpstr>
      <vt:lpstr>Verdana</vt:lpstr>
      <vt:lpstr>Wingdings</vt:lpstr>
      <vt:lpstr>1_Office Theme</vt:lpstr>
      <vt:lpstr>Image</vt:lpstr>
      <vt:lpstr>Updates on Energy Storage  Marissa Paslick Gillett Vice President of External Relations June 25, 2018</vt:lpstr>
      <vt:lpstr>About the Energy Storage Association</vt:lpstr>
      <vt:lpstr>PowerPoint Presentation</vt:lpstr>
      <vt:lpstr>U.S. Energy Storage Market Tops the GWh Milestone in 2017</vt:lpstr>
      <vt:lpstr>U.S. Quarterly Residential Energy Storage Deployments (MWh)</vt:lpstr>
      <vt:lpstr>35x25 Vision: Growth</vt:lpstr>
      <vt:lpstr>35x25 Vision: Market Drivers</vt:lpstr>
      <vt:lpstr>35x25 Vision: Benefits </vt:lpstr>
      <vt:lpstr>FERC Order 841</vt:lpstr>
      <vt:lpstr>Thank you!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 R</dc:creator>
  <cp:lastModifiedBy>Marissa Gillett</cp:lastModifiedBy>
  <cp:revision>564</cp:revision>
  <cp:lastPrinted>2017-11-01T14:29:42Z</cp:lastPrinted>
  <dcterms:created xsi:type="dcterms:W3CDTF">2012-08-03T20:23:44Z</dcterms:created>
  <dcterms:modified xsi:type="dcterms:W3CDTF">2018-06-25T17:30:49Z</dcterms:modified>
</cp:coreProperties>
</file>