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1" r:id="rId2"/>
    <p:sldId id="615" r:id="rId3"/>
    <p:sldId id="650" r:id="rId4"/>
    <p:sldId id="651" r:id="rId5"/>
    <p:sldId id="652" r:id="rId6"/>
    <p:sldId id="664" r:id="rId7"/>
    <p:sldId id="612" r:id="rId8"/>
    <p:sldId id="667" r:id="rId9"/>
    <p:sldId id="642" r:id="rId10"/>
    <p:sldId id="666" r:id="rId11"/>
    <p:sldId id="646" r:id="rId12"/>
    <p:sldId id="655" r:id="rId13"/>
    <p:sldId id="660" r:id="rId14"/>
    <p:sldId id="662" r:id="rId15"/>
    <p:sldId id="665" r:id="rId16"/>
    <p:sldId id="648" r:id="rId1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311B"/>
    <a:srgbClr val="B3B3B3"/>
    <a:srgbClr val="7F7F7F"/>
    <a:srgbClr val="008BFE"/>
    <a:srgbClr val="FF9F13"/>
    <a:srgbClr val="D7662C"/>
    <a:srgbClr val="1A6AC0"/>
    <a:srgbClr val="FFD42B"/>
    <a:srgbClr val="C90203"/>
    <a:srgbClr val="A2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6"/>
    <p:restoredTop sz="62340"/>
  </p:normalViewPr>
  <p:slideViewPr>
    <p:cSldViewPr>
      <p:cViewPr varScale="1">
        <p:scale>
          <a:sx n="32" d="100"/>
          <a:sy n="32" d="100"/>
        </p:scale>
        <p:origin x="99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2FAF92-19BA-9149-BC5C-F9415F18C297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7000F28A-8A85-BE4B-89BE-CC0286FC158E}">
      <dgm:prSet phldrT="[Text]"/>
      <dgm:spPr>
        <a:solidFill>
          <a:srgbClr val="BA0500"/>
        </a:solidFill>
      </dgm:spPr>
      <dgm:t>
        <a:bodyPr/>
        <a:lstStyle/>
        <a:p>
          <a:r>
            <a:rPr lang="en-US" dirty="0"/>
            <a:t>Regulatory Reform</a:t>
          </a:r>
        </a:p>
      </dgm:t>
    </dgm:pt>
    <dgm:pt modelId="{836D625E-43CF-2842-805C-3F8D303129B9}" type="parTrans" cxnId="{9FD4FC07-9FA0-E64C-B953-B2DEBC8C5308}">
      <dgm:prSet/>
      <dgm:spPr/>
      <dgm:t>
        <a:bodyPr/>
        <a:lstStyle/>
        <a:p>
          <a:endParaRPr lang="en-US"/>
        </a:p>
      </dgm:t>
    </dgm:pt>
    <dgm:pt modelId="{E23B150A-24A9-F643-B521-6C3DB9CDDB64}" type="sibTrans" cxnId="{9FD4FC07-9FA0-E64C-B953-B2DEBC8C5308}">
      <dgm:prSet/>
      <dgm:spPr/>
      <dgm:t>
        <a:bodyPr/>
        <a:lstStyle/>
        <a:p>
          <a:endParaRPr lang="en-US"/>
        </a:p>
      </dgm:t>
    </dgm:pt>
    <dgm:pt modelId="{0F4C5220-F639-B441-B9A2-B9509CDDDE51}">
      <dgm:prSet phldrT="[Text]"/>
      <dgm:spPr>
        <a:solidFill>
          <a:srgbClr val="BA0500"/>
        </a:solidFill>
      </dgm:spPr>
      <dgm:t>
        <a:bodyPr/>
        <a:lstStyle/>
        <a:p>
          <a:r>
            <a:rPr lang="en-US" dirty="0"/>
            <a:t>Consumer Empowerment</a:t>
          </a:r>
        </a:p>
      </dgm:t>
    </dgm:pt>
    <dgm:pt modelId="{04559B86-CFE8-4940-9BD3-D01362E22821}" type="parTrans" cxnId="{0D367227-1716-3A48-81B0-1BC5615DEF41}">
      <dgm:prSet/>
      <dgm:spPr/>
      <dgm:t>
        <a:bodyPr/>
        <a:lstStyle/>
        <a:p>
          <a:endParaRPr lang="en-US"/>
        </a:p>
      </dgm:t>
    </dgm:pt>
    <dgm:pt modelId="{07953948-7DB7-144A-8068-8C51627E8480}" type="sibTrans" cxnId="{0D367227-1716-3A48-81B0-1BC5615DEF41}">
      <dgm:prSet/>
      <dgm:spPr/>
      <dgm:t>
        <a:bodyPr/>
        <a:lstStyle/>
        <a:p>
          <a:endParaRPr lang="en-US"/>
        </a:p>
      </dgm:t>
    </dgm:pt>
    <dgm:pt modelId="{E3764B68-D1FB-6346-AD92-07BAE864BD0C}">
      <dgm:prSet/>
      <dgm:spPr>
        <a:solidFill>
          <a:srgbClr val="BA0500"/>
        </a:solidFill>
      </dgm:spPr>
      <dgm:t>
        <a:bodyPr/>
        <a:lstStyle/>
        <a:p>
          <a:r>
            <a:rPr lang="en-US" dirty="0"/>
            <a:t>Quality Workforce</a:t>
          </a:r>
        </a:p>
      </dgm:t>
    </dgm:pt>
    <dgm:pt modelId="{96DE0A0C-0D37-354D-8FFD-9B24545BE793}" type="parTrans" cxnId="{3738746A-E0C6-3143-BC38-3255B0BB0973}">
      <dgm:prSet/>
      <dgm:spPr/>
      <dgm:t>
        <a:bodyPr/>
        <a:lstStyle/>
        <a:p>
          <a:endParaRPr lang="en-US"/>
        </a:p>
      </dgm:t>
    </dgm:pt>
    <dgm:pt modelId="{851153B5-16A1-4049-B60D-6F611EA4DC74}" type="sibTrans" cxnId="{3738746A-E0C6-3143-BC38-3255B0BB0973}">
      <dgm:prSet/>
      <dgm:spPr/>
      <dgm:t>
        <a:bodyPr/>
        <a:lstStyle/>
        <a:p>
          <a:endParaRPr lang="en-US"/>
        </a:p>
      </dgm:t>
    </dgm:pt>
    <dgm:pt modelId="{C5A28442-A792-B643-B1C8-977F84E19141}" type="pres">
      <dgm:prSet presAssocID="{DB2FAF92-19BA-9149-BC5C-F9415F18C297}" presName="linearFlow" presStyleCnt="0">
        <dgm:presLayoutVars>
          <dgm:dir/>
          <dgm:resizeHandles val="exact"/>
        </dgm:presLayoutVars>
      </dgm:prSet>
      <dgm:spPr/>
    </dgm:pt>
    <dgm:pt modelId="{2701BCCB-5023-DD42-B8F3-264D98935488}" type="pres">
      <dgm:prSet presAssocID="{7000F28A-8A85-BE4B-89BE-CC0286FC158E}" presName="composite" presStyleCnt="0"/>
      <dgm:spPr/>
    </dgm:pt>
    <dgm:pt modelId="{73ED5606-17A2-CE46-B1CE-FB869622EF6F}" type="pres">
      <dgm:prSet presAssocID="{7000F28A-8A85-BE4B-89BE-CC0286FC158E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C243CC8-CB95-2948-9D05-69300AF8861C}" type="pres">
      <dgm:prSet presAssocID="{7000F28A-8A85-BE4B-89BE-CC0286FC158E}" presName="txShp" presStyleLbl="node1" presStyleIdx="0" presStyleCnt="3">
        <dgm:presLayoutVars>
          <dgm:bulletEnabled val="1"/>
        </dgm:presLayoutVars>
      </dgm:prSet>
      <dgm:spPr/>
    </dgm:pt>
    <dgm:pt modelId="{92962222-7CEC-F240-8B95-CEC594638795}" type="pres">
      <dgm:prSet presAssocID="{E23B150A-24A9-F643-B521-6C3DB9CDDB64}" presName="spacing" presStyleCnt="0"/>
      <dgm:spPr/>
    </dgm:pt>
    <dgm:pt modelId="{56DCB7B6-CC97-8A42-9C7C-F1704F9CF9B8}" type="pres">
      <dgm:prSet presAssocID="{E3764B68-D1FB-6346-AD92-07BAE864BD0C}" presName="composite" presStyleCnt="0"/>
      <dgm:spPr/>
    </dgm:pt>
    <dgm:pt modelId="{D04BBD61-D4B4-B442-8494-9F4EACB8DD9D}" type="pres">
      <dgm:prSet presAssocID="{E3764B68-D1FB-6346-AD92-07BAE864BD0C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5000" r="-45000"/>
          </a:stretch>
        </a:blipFill>
      </dgm:spPr>
    </dgm:pt>
    <dgm:pt modelId="{E9134808-B0A9-4247-AD38-F8E7E39D360E}" type="pres">
      <dgm:prSet presAssocID="{E3764B68-D1FB-6346-AD92-07BAE864BD0C}" presName="txShp" presStyleLbl="node1" presStyleIdx="1" presStyleCnt="3">
        <dgm:presLayoutVars>
          <dgm:bulletEnabled val="1"/>
        </dgm:presLayoutVars>
      </dgm:prSet>
      <dgm:spPr/>
    </dgm:pt>
    <dgm:pt modelId="{DF065081-E4D8-C94D-A5F4-D94DBD539983}" type="pres">
      <dgm:prSet presAssocID="{851153B5-16A1-4049-B60D-6F611EA4DC74}" presName="spacing" presStyleCnt="0"/>
      <dgm:spPr/>
    </dgm:pt>
    <dgm:pt modelId="{4B30C2EE-C8FD-CE42-BB84-4EFE5053ED06}" type="pres">
      <dgm:prSet presAssocID="{0F4C5220-F639-B441-B9A2-B9509CDDDE51}" presName="composite" presStyleCnt="0"/>
      <dgm:spPr/>
    </dgm:pt>
    <dgm:pt modelId="{B1E6A213-8860-8B47-9D09-0730B14E784B}" type="pres">
      <dgm:prSet presAssocID="{0F4C5220-F639-B441-B9A2-B9509CDDDE51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5000" r="-45000"/>
          </a:stretch>
        </a:blipFill>
      </dgm:spPr>
    </dgm:pt>
    <dgm:pt modelId="{B5EE5F36-7AE6-1743-BED7-AA475FD53F30}" type="pres">
      <dgm:prSet presAssocID="{0F4C5220-F639-B441-B9A2-B9509CDDDE51}" presName="txShp" presStyleLbl="node1" presStyleIdx="2" presStyleCnt="3">
        <dgm:presLayoutVars>
          <dgm:bulletEnabled val="1"/>
        </dgm:presLayoutVars>
      </dgm:prSet>
      <dgm:spPr/>
    </dgm:pt>
  </dgm:ptLst>
  <dgm:cxnLst>
    <dgm:cxn modelId="{18D69305-5985-AF43-B3FC-B2771996A34F}" type="presOf" srcId="{7000F28A-8A85-BE4B-89BE-CC0286FC158E}" destId="{BC243CC8-CB95-2948-9D05-69300AF8861C}" srcOrd="0" destOrd="0" presId="urn:microsoft.com/office/officeart/2005/8/layout/vList3"/>
    <dgm:cxn modelId="{9FD4FC07-9FA0-E64C-B953-B2DEBC8C5308}" srcId="{DB2FAF92-19BA-9149-BC5C-F9415F18C297}" destId="{7000F28A-8A85-BE4B-89BE-CC0286FC158E}" srcOrd="0" destOrd="0" parTransId="{836D625E-43CF-2842-805C-3F8D303129B9}" sibTransId="{E23B150A-24A9-F643-B521-6C3DB9CDDB64}"/>
    <dgm:cxn modelId="{0D367227-1716-3A48-81B0-1BC5615DEF41}" srcId="{DB2FAF92-19BA-9149-BC5C-F9415F18C297}" destId="{0F4C5220-F639-B441-B9A2-B9509CDDDE51}" srcOrd="2" destOrd="0" parTransId="{04559B86-CFE8-4940-9BD3-D01362E22821}" sibTransId="{07953948-7DB7-144A-8068-8C51627E8480}"/>
    <dgm:cxn modelId="{3738746A-E0C6-3143-BC38-3255B0BB0973}" srcId="{DB2FAF92-19BA-9149-BC5C-F9415F18C297}" destId="{E3764B68-D1FB-6346-AD92-07BAE864BD0C}" srcOrd="1" destOrd="0" parTransId="{96DE0A0C-0D37-354D-8FFD-9B24545BE793}" sibTransId="{851153B5-16A1-4049-B60D-6F611EA4DC74}"/>
    <dgm:cxn modelId="{E8F33579-169C-A942-8D5C-276C4816A5CD}" type="presOf" srcId="{E3764B68-D1FB-6346-AD92-07BAE864BD0C}" destId="{E9134808-B0A9-4247-AD38-F8E7E39D360E}" srcOrd="0" destOrd="0" presId="urn:microsoft.com/office/officeart/2005/8/layout/vList3"/>
    <dgm:cxn modelId="{1F11419C-B8AD-FD45-B43E-D1E7F6E2B983}" type="presOf" srcId="{0F4C5220-F639-B441-B9A2-B9509CDDDE51}" destId="{B5EE5F36-7AE6-1743-BED7-AA475FD53F30}" srcOrd="0" destOrd="0" presId="urn:microsoft.com/office/officeart/2005/8/layout/vList3"/>
    <dgm:cxn modelId="{E342D1C4-A19C-034C-9C67-DE79B1F0C8A5}" type="presOf" srcId="{DB2FAF92-19BA-9149-BC5C-F9415F18C297}" destId="{C5A28442-A792-B643-B1C8-977F84E19141}" srcOrd="0" destOrd="0" presId="urn:microsoft.com/office/officeart/2005/8/layout/vList3"/>
    <dgm:cxn modelId="{82293EC4-9D5F-4B45-9A52-F3E27E0EFCD9}" type="presParOf" srcId="{C5A28442-A792-B643-B1C8-977F84E19141}" destId="{2701BCCB-5023-DD42-B8F3-264D98935488}" srcOrd="0" destOrd="0" presId="urn:microsoft.com/office/officeart/2005/8/layout/vList3"/>
    <dgm:cxn modelId="{636AFDF4-2EA8-5742-809D-2B2EB68DBC03}" type="presParOf" srcId="{2701BCCB-5023-DD42-B8F3-264D98935488}" destId="{73ED5606-17A2-CE46-B1CE-FB869622EF6F}" srcOrd="0" destOrd="0" presId="urn:microsoft.com/office/officeart/2005/8/layout/vList3"/>
    <dgm:cxn modelId="{F23CE661-9491-DD42-A1A8-52E4C6AEE11B}" type="presParOf" srcId="{2701BCCB-5023-DD42-B8F3-264D98935488}" destId="{BC243CC8-CB95-2948-9D05-69300AF8861C}" srcOrd="1" destOrd="0" presId="urn:microsoft.com/office/officeart/2005/8/layout/vList3"/>
    <dgm:cxn modelId="{EC1FD017-C6DC-754E-AC5B-D2A681B9DD27}" type="presParOf" srcId="{C5A28442-A792-B643-B1C8-977F84E19141}" destId="{92962222-7CEC-F240-8B95-CEC594638795}" srcOrd="1" destOrd="0" presId="urn:microsoft.com/office/officeart/2005/8/layout/vList3"/>
    <dgm:cxn modelId="{C4D895EA-E64E-B048-8FA8-34ED4056024D}" type="presParOf" srcId="{C5A28442-A792-B643-B1C8-977F84E19141}" destId="{56DCB7B6-CC97-8A42-9C7C-F1704F9CF9B8}" srcOrd="2" destOrd="0" presId="urn:microsoft.com/office/officeart/2005/8/layout/vList3"/>
    <dgm:cxn modelId="{30000780-4193-1849-B213-AB377E092E11}" type="presParOf" srcId="{56DCB7B6-CC97-8A42-9C7C-F1704F9CF9B8}" destId="{D04BBD61-D4B4-B442-8494-9F4EACB8DD9D}" srcOrd="0" destOrd="0" presId="urn:microsoft.com/office/officeart/2005/8/layout/vList3"/>
    <dgm:cxn modelId="{F8105923-6639-9945-A77A-BA14F04B5D60}" type="presParOf" srcId="{56DCB7B6-CC97-8A42-9C7C-F1704F9CF9B8}" destId="{E9134808-B0A9-4247-AD38-F8E7E39D360E}" srcOrd="1" destOrd="0" presId="urn:microsoft.com/office/officeart/2005/8/layout/vList3"/>
    <dgm:cxn modelId="{FEB6DA0B-14CC-A04B-9316-BAF37A02FBA0}" type="presParOf" srcId="{C5A28442-A792-B643-B1C8-977F84E19141}" destId="{DF065081-E4D8-C94D-A5F4-D94DBD539983}" srcOrd="3" destOrd="0" presId="urn:microsoft.com/office/officeart/2005/8/layout/vList3"/>
    <dgm:cxn modelId="{53D97FC3-FE5A-E447-B77D-0FCE10E58168}" type="presParOf" srcId="{C5A28442-A792-B643-B1C8-977F84E19141}" destId="{4B30C2EE-C8FD-CE42-BB84-4EFE5053ED06}" srcOrd="4" destOrd="0" presId="urn:microsoft.com/office/officeart/2005/8/layout/vList3"/>
    <dgm:cxn modelId="{5F1B4F5D-51FC-1745-BE1B-3396154BCF1E}" type="presParOf" srcId="{4B30C2EE-C8FD-CE42-BB84-4EFE5053ED06}" destId="{B1E6A213-8860-8B47-9D09-0730B14E784B}" srcOrd="0" destOrd="0" presId="urn:microsoft.com/office/officeart/2005/8/layout/vList3"/>
    <dgm:cxn modelId="{3B0E140B-0A84-5A47-9822-8DAFFCA58824}" type="presParOf" srcId="{4B30C2EE-C8FD-CE42-BB84-4EFE5053ED06}" destId="{B5EE5F36-7AE6-1743-BED7-AA475FD53F3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03B325-6948-AD4C-8091-4C044552B6FC}" type="doc">
      <dgm:prSet loTypeId="urn:microsoft.com/office/officeart/2005/8/layout/radial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39AAB2-C1C5-054C-9508-EC8418388826}">
      <dgm:prSet phldrT="[Text]" custT="1"/>
      <dgm:spPr>
        <a:solidFill>
          <a:srgbClr val="C00000"/>
        </a:solidFill>
      </dgm:spPr>
      <dgm:t>
        <a:bodyPr/>
        <a:lstStyle/>
        <a:p>
          <a:pPr algn="r"/>
          <a:r>
            <a:rPr lang="en-US" sz="1700" dirty="0"/>
            <a:t>Access &amp; Equity</a:t>
          </a:r>
        </a:p>
      </dgm:t>
    </dgm:pt>
    <dgm:pt modelId="{AE57D878-AD8C-BC46-BA57-AD6CC237BE8F}" type="parTrans" cxnId="{6D81931D-C0CC-3140-A0DF-F828E031342E}">
      <dgm:prSet/>
      <dgm:spPr>
        <a:ln>
          <a:solidFill>
            <a:schemeClr val="bg2"/>
          </a:solidFill>
        </a:ln>
      </dgm:spPr>
      <dgm:t>
        <a:bodyPr/>
        <a:lstStyle/>
        <a:p>
          <a:endParaRPr lang="en-US"/>
        </a:p>
      </dgm:t>
    </dgm:pt>
    <dgm:pt modelId="{FE98E831-E23C-9542-BB94-C457E0810D0B}" type="sibTrans" cxnId="{6D81931D-C0CC-3140-A0DF-F828E031342E}">
      <dgm:prSet/>
      <dgm:spPr/>
      <dgm:t>
        <a:bodyPr/>
        <a:lstStyle/>
        <a:p>
          <a:endParaRPr lang="en-US"/>
        </a:p>
      </dgm:t>
    </dgm:pt>
    <dgm:pt modelId="{EF8E044F-A785-2A41-BF68-292656DE3C8C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algn="r"/>
          <a:r>
            <a:rPr lang="en-US" sz="1700" dirty="0"/>
            <a:t>Grid Planning</a:t>
          </a:r>
        </a:p>
      </dgm:t>
    </dgm:pt>
    <dgm:pt modelId="{DD6EAE96-C77C-8D48-8150-C83C29C9A0D1}" type="parTrans" cxnId="{94EA0D75-1837-D844-A27B-D1BD1FE82A65}">
      <dgm:prSet/>
      <dgm:spPr>
        <a:ln>
          <a:solidFill>
            <a:schemeClr val="bg2"/>
          </a:solidFill>
        </a:ln>
      </dgm:spPr>
      <dgm:t>
        <a:bodyPr/>
        <a:lstStyle/>
        <a:p>
          <a:endParaRPr lang="en-US"/>
        </a:p>
      </dgm:t>
    </dgm:pt>
    <dgm:pt modelId="{1D690CE8-EF89-734E-A9A0-EB9650B764C3}" type="sibTrans" cxnId="{94EA0D75-1837-D844-A27B-D1BD1FE82A65}">
      <dgm:prSet/>
      <dgm:spPr/>
      <dgm:t>
        <a:bodyPr/>
        <a:lstStyle/>
        <a:p>
          <a:endParaRPr lang="en-US"/>
        </a:p>
      </dgm:t>
    </dgm:pt>
    <dgm:pt modelId="{D7FA6920-B5C4-D740-BB53-1279970DBDFF}">
      <dgm:prSet phldrT="[Text]" custT="1"/>
      <dgm:spPr>
        <a:solidFill>
          <a:srgbClr val="FF9F13"/>
        </a:solidFill>
      </dgm:spPr>
      <dgm:t>
        <a:bodyPr/>
        <a:lstStyle/>
        <a:p>
          <a:pPr algn="r"/>
          <a:r>
            <a:rPr lang="en-US" sz="1700" dirty="0"/>
            <a:t>Interconnection</a:t>
          </a:r>
        </a:p>
      </dgm:t>
    </dgm:pt>
    <dgm:pt modelId="{B948B924-62FD-BA46-BA88-4FD1B94374A3}" type="parTrans" cxnId="{6079C20F-5AC3-2F45-9B10-CF8D165AC2AE}">
      <dgm:prSet/>
      <dgm:spPr>
        <a:ln>
          <a:solidFill>
            <a:schemeClr val="bg2"/>
          </a:solidFill>
        </a:ln>
      </dgm:spPr>
      <dgm:t>
        <a:bodyPr/>
        <a:lstStyle/>
        <a:p>
          <a:endParaRPr lang="en-US"/>
        </a:p>
      </dgm:t>
    </dgm:pt>
    <dgm:pt modelId="{58D5235C-F673-E64C-AF8B-8591BADC0E9F}" type="sibTrans" cxnId="{6079C20F-5AC3-2F45-9B10-CF8D165AC2AE}">
      <dgm:prSet/>
      <dgm:spPr/>
      <dgm:t>
        <a:bodyPr/>
        <a:lstStyle/>
        <a:p>
          <a:endParaRPr lang="en-US"/>
        </a:p>
      </dgm:t>
    </dgm:pt>
    <dgm:pt modelId="{CE3A3E5D-4C44-E34D-BFF3-5EDE734B8A71}" type="pres">
      <dgm:prSet presAssocID="{1103B325-6948-AD4C-8091-4C044552B6FC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77A580C0-296A-3940-B054-1768EF3DAAF6}" type="pres">
      <dgm:prSet presAssocID="{1103B325-6948-AD4C-8091-4C044552B6FC}" presName="cycle" presStyleCnt="0"/>
      <dgm:spPr/>
    </dgm:pt>
    <dgm:pt modelId="{59F3DCA6-A5D3-3740-80FF-87663B1132C0}" type="pres">
      <dgm:prSet presAssocID="{1103B325-6948-AD4C-8091-4C044552B6FC}" presName="centerShape" presStyleCnt="0"/>
      <dgm:spPr/>
    </dgm:pt>
    <dgm:pt modelId="{497F2179-4DDA-334A-833F-B65EE13513B6}" type="pres">
      <dgm:prSet presAssocID="{1103B325-6948-AD4C-8091-4C044552B6FC}" presName="connSite" presStyleLbl="node1" presStyleIdx="0" presStyleCnt="4"/>
      <dgm:spPr/>
    </dgm:pt>
    <dgm:pt modelId="{1A66AC84-98B7-AE41-9BBF-E5B3FE672440}" type="pres">
      <dgm:prSet presAssocID="{1103B325-6948-AD4C-8091-4C044552B6FC}" presName="visible" presStyleLbl="node1" presStyleIdx="0" presStyleCnt="4" custScaleX="73199" custScaleY="82920" custLinFactNeighborX="17310" custLinFactNeighborY="578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44B1BE4-2D2C-D74E-900C-0002B4183ABF}" type="pres">
      <dgm:prSet presAssocID="{AE57D878-AD8C-BC46-BA57-AD6CC237BE8F}" presName="Name25" presStyleLbl="parChTrans1D1" presStyleIdx="0" presStyleCnt="3"/>
      <dgm:spPr/>
    </dgm:pt>
    <dgm:pt modelId="{18B1C91E-46FD-C54B-A96F-3E2A61CB5D3F}" type="pres">
      <dgm:prSet presAssocID="{EE39AAB2-C1C5-054C-9508-EC8418388826}" presName="node" presStyleCnt="0"/>
      <dgm:spPr/>
    </dgm:pt>
    <dgm:pt modelId="{93B2E347-D6F9-E44D-AA3F-3F74AFF5B01F}" type="pres">
      <dgm:prSet presAssocID="{EE39AAB2-C1C5-054C-9508-EC8418388826}" presName="parentNode" presStyleLbl="node1" presStyleIdx="1" presStyleCnt="4" custScaleX="158273" custScaleY="82905" custLinFactNeighborX="90926" custLinFactNeighborY="5775">
        <dgm:presLayoutVars>
          <dgm:chMax val="1"/>
          <dgm:bulletEnabled val="1"/>
        </dgm:presLayoutVars>
      </dgm:prSet>
      <dgm:spPr/>
    </dgm:pt>
    <dgm:pt modelId="{C9FEA710-DF78-C248-B248-20BAF332495C}" type="pres">
      <dgm:prSet presAssocID="{EE39AAB2-C1C5-054C-9508-EC8418388826}" presName="childNode" presStyleLbl="revTx" presStyleIdx="0" presStyleCnt="0">
        <dgm:presLayoutVars>
          <dgm:bulletEnabled val="1"/>
        </dgm:presLayoutVars>
      </dgm:prSet>
      <dgm:spPr/>
    </dgm:pt>
    <dgm:pt modelId="{D673887A-4263-DA40-916C-F561F5799730}" type="pres">
      <dgm:prSet presAssocID="{DD6EAE96-C77C-8D48-8150-C83C29C9A0D1}" presName="Name25" presStyleLbl="parChTrans1D1" presStyleIdx="1" presStyleCnt="3"/>
      <dgm:spPr/>
    </dgm:pt>
    <dgm:pt modelId="{E1C4074B-FD41-5B48-BB95-997EB3054D0A}" type="pres">
      <dgm:prSet presAssocID="{EF8E044F-A785-2A41-BF68-292656DE3C8C}" presName="node" presStyleCnt="0"/>
      <dgm:spPr/>
    </dgm:pt>
    <dgm:pt modelId="{C4A4F231-DABF-1D40-9993-4FE14BC83BF5}" type="pres">
      <dgm:prSet presAssocID="{EF8E044F-A785-2A41-BF68-292656DE3C8C}" presName="parentNode" presStyleLbl="node1" presStyleIdx="2" presStyleCnt="4" custScaleX="158273" custScaleY="82905" custLinFactX="1245" custLinFactNeighborX="100000" custLinFactNeighborY="94435">
        <dgm:presLayoutVars>
          <dgm:chMax val="1"/>
          <dgm:bulletEnabled val="1"/>
        </dgm:presLayoutVars>
      </dgm:prSet>
      <dgm:spPr/>
    </dgm:pt>
    <dgm:pt modelId="{0C24E41A-DA6B-AF45-885B-70971F2CCB80}" type="pres">
      <dgm:prSet presAssocID="{EF8E044F-A785-2A41-BF68-292656DE3C8C}" presName="childNode" presStyleLbl="revTx" presStyleIdx="0" presStyleCnt="0">
        <dgm:presLayoutVars>
          <dgm:bulletEnabled val="1"/>
        </dgm:presLayoutVars>
      </dgm:prSet>
      <dgm:spPr/>
    </dgm:pt>
    <dgm:pt modelId="{6EBFD340-1A4B-BB40-AE33-39D1DE9E24CE}" type="pres">
      <dgm:prSet presAssocID="{B948B924-62FD-BA46-BA88-4FD1B94374A3}" presName="Name25" presStyleLbl="parChTrans1D1" presStyleIdx="2" presStyleCnt="3"/>
      <dgm:spPr/>
    </dgm:pt>
    <dgm:pt modelId="{EB9D5860-ABEC-4345-89D1-5D6B826D6801}" type="pres">
      <dgm:prSet presAssocID="{D7FA6920-B5C4-D740-BB53-1279970DBDFF}" presName="node" presStyleCnt="0"/>
      <dgm:spPr/>
    </dgm:pt>
    <dgm:pt modelId="{122E21CB-19B6-CB42-BAAD-F9F77EF7E418}" type="pres">
      <dgm:prSet presAssocID="{D7FA6920-B5C4-D740-BB53-1279970DBDFF}" presName="parentNode" presStyleLbl="node1" presStyleIdx="3" presStyleCnt="4" custScaleX="158273" custScaleY="82905" custLinFactX="52007" custLinFactY="-36416" custLinFactNeighborX="100000" custLinFactNeighborY="-100000">
        <dgm:presLayoutVars>
          <dgm:chMax val="1"/>
          <dgm:bulletEnabled val="1"/>
        </dgm:presLayoutVars>
      </dgm:prSet>
      <dgm:spPr/>
    </dgm:pt>
    <dgm:pt modelId="{F120F35E-AC5E-CE40-B9FB-1D25A8456849}" type="pres">
      <dgm:prSet presAssocID="{D7FA6920-B5C4-D740-BB53-1279970DBDFF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8FD8DC05-3E97-0D4B-ADCC-2737D68083D3}" type="presOf" srcId="{1103B325-6948-AD4C-8091-4C044552B6FC}" destId="{CE3A3E5D-4C44-E34D-BFF3-5EDE734B8A71}" srcOrd="0" destOrd="0" presId="urn:microsoft.com/office/officeart/2005/8/layout/radial2"/>
    <dgm:cxn modelId="{9A82F409-22C8-A846-A946-AB6B0815FA66}" type="presOf" srcId="{DD6EAE96-C77C-8D48-8150-C83C29C9A0D1}" destId="{D673887A-4263-DA40-916C-F561F5799730}" srcOrd="0" destOrd="0" presId="urn:microsoft.com/office/officeart/2005/8/layout/radial2"/>
    <dgm:cxn modelId="{BC5E930A-2705-A447-ADA7-D88D29F2A7A0}" type="presOf" srcId="{B948B924-62FD-BA46-BA88-4FD1B94374A3}" destId="{6EBFD340-1A4B-BB40-AE33-39D1DE9E24CE}" srcOrd="0" destOrd="0" presId="urn:microsoft.com/office/officeart/2005/8/layout/radial2"/>
    <dgm:cxn modelId="{6079C20F-5AC3-2F45-9B10-CF8D165AC2AE}" srcId="{1103B325-6948-AD4C-8091-4C044552B6FC}" destId="{D7FA6920-B5C4-D740-BB53-1279970DBDFF}" srcOrd="2" destOrd="0" parTransId="{B948B924-62FD-BA46-BA88-4FD1B94374A3}" sibTransId="{58D5235C-F673-E64C-AF8B-8591BADC0E9F}"/>
    <dgm:cxn modelId="{6D81931D-C0CC-3140-A0DF-F828E031342E}" srcId="{1103B325-6948-AD4C-8091-4C044552B6FC}" destId="{EE39AAB2-C1C5-054C-9508-EC8418388826}" srcOrd="0" destOrd="0" parTransId="{AE57D878-AD8C-BC46-BA57-AD6CC237BE8F}" sibTransId="{FE98E831-E23C-9542-BB94-C457E0810D0B}"/>
    <dgm:cxn modelId="{CBB5CD2E-9790-0B40-804A-E8AA4A81EC72}" type="presOf" srcId="{EF8E044F-A785-2A41-BF68-292656DE3C8C}" destId="{C4A4F231-DABF-1D40-9993-4FE14BC83BF5}" srcOrd="0" destOrd="0" presId="urn:microsoft.com/office/officeart/2005/8/layout/radial2"/>
    <dgm:cxn modelId="{94EA0D75-1837-D844-A27B-D1BD1FE82A65}" srcId="{1103B325-6948-AD4C-8091-4C044552B6FC}" destId="{EF8E044F-A785-2A41-BF68-292656DE3C8C}" srcOrd="1" destOrd="0" parTransId="{DD6EAE96-C77C-8D48-8150-C83C29C9A0D1}" sibTransId="{1D690CE8-EF89-734E-A9A0-EB9650B764C3}"/>
    <dgm:cxn modelId="{01AEA78D-3AFD-2E45-8341-9D76D8FFF5B7}" type="presOf" srcId="{D7FA6920-B5C4-D740-BB53-1279970DBDFF}" destId="{122E21CB-19B6-CB42-BAAD-F9F77EF7E418}" srcOrd="0" destOrd="0" presId="urn:microsoft.com/office/officeart/2005/8/layout/radial2"/>
    <dgm:cxn modelId="{83E787BC-C79D-AC44-9E2D-9C7C06AAF5BB}" type="presOf" srcId="{EE39AAB2-C1C5-054C-9508-EC8418388826}" destId="{93B2E347-D6F9-E44D-AA3F-3F74AFF5B01F}" srcOrd="0" destOrd="0" presId="urn:microsoft.com/office/officeart/2005/8/layout/radial2"/>
    <dgm:cxn modelId="{08F5C1DA-D90B-F14C-83D3-B511F7A9A34B}" type="presOf" srcId="{AE57D878-AD8C-BC46-BA57-AD6CC237BE8F}" destId="{E44B1BE4-2D2C-D74E-900C-0002B4183ABF}" srcOrd="0" destOrd="0" presId="urn:microsoft.com/office/officeart/2005/8/layout/radial2"/>
    <dgm:cxn modelId="{C7FFA611-E42C-684E-85FC-D69F99FB446F}" type="presParOf" srcId="{CE3A3E5D-4C44-E34D-BFF3-5EDE734B8A71}" destId="{77A580C0-296A-3940-B054-1768EF3DAAF6}" srcOrd="0" destOrd="0" presId="urn:microsoft.com/office/officeart/2005/8/layout/radial2"/>
    <dgm:cxn modelId="{E696AC9E-0950-5245-B008-C37E9116BD63}" type="presParOf" srcId="{77A580C0-296A-3940-B054-1768EF3DAAF6}" destId="{59F3DCA6-A5D3-3740-80FF-87663B1132C0}" srcOrd="0" destOrd="0" presId="urn:microsoft.com/office/officeart/2005/8/layout/radial2"/>
    <dgm:cxn modelId="{DF02612C-ACA2-DD48-A882-2D93627969CA}" type="presParOf" srcId="{59F3DCA6-A5D3-3740-80FF-87663B1132C0}" destId="{497F2179-4DDA-334A-833F-B65EE13513B6}" srcOrd="0" destOrd="0" presId="urn:microsoft.com/office/officeart/2005/8/layout/radial2"/>
    <dgm:cxn modelId="{F76741FD-F1E1-084B-9115-1E12223F59E2}" type="presParOf" srcId="{59F3DCA6-A5D3-3740-80FF-87663B1132C0}" destId="{1A66AC84-98B7-AE41-9BBF-E5B3FE672440}" srcOrd="1" destOrd="0" presId="urn:microsoft.com/office/officeart/2005/8/layout/radial2"/>
    <dgm:cxn modelId="{7BA34BD0-E36F-FE48-9AEE-811AF8F777F5}" type="presParOf" srcId="{77A580C0-296A-3940-B054-1768EF3DAAF6}" destId="{E44B1BE4-2D2C-D74E-900C-0002B4183ABF}" srcOrd="1" destOrd="0" presId="urn:microsoft.com/office/officeart/2005/8/layout/radial2"/>
    <dgm:cxn modelId="{5FFF9D0A-6A39-0A4D-9521-361645FD0CA9}" type="presParOf" srcId="{77A580C0-296A-3940-B054-1768EF3DAAF6}" destId="{18B1C91E-46FD-C54B-A96F-3E2A61CB5D3F}" srcOrd="2" destOrd="0" presId="urn:microsoft.com/office/officeart/2005/8/layout/radial2"/>
    <dgm:cxn modelId="{0A71EB72-8B91-B444-AC65-04EF6C8B3892}" type="presParOf" srcId="{18B1C91E-46FD-C54B-A96F-3E2A61CB5D3F}" destId="{93B2E347-D6F9-E44D-AA3F-3F74AFF5B01F}" srcOrd="0" destOrd="0" presId="urn:microsoft.com/office/officeart/2005/8/layout/radial2"/>
    <dgm:cxn modelId="{748E3EB7-C11A-CE45-8480-DF73F201F75C}" type="presParOf" srcId="{18B1C91E-46FD-C54B-A96F-3E2A61CB5D3F}" destId="{C9FEA710-DF78-C248-B248-20BAF332495C}" srcOrd="1" destOrd="0" presId="urn:microsoft.com/office/officeart/2005/8/layout/radial2"/>
    <dgm:cxn modelId="{1FAA5B24-9528-ED46-9A70-B9107AB7B579}" type="presParOf" srcId="{77A580C0-296A-3940-B054-1768EF3DAAF6}" destId="{D673887A-4263-DA40-916C-F561F5799730}" srcOrd="3" destOrd="0" presId="urn:microsoft.com/office/officeart/2005/8/layout/radial2"/>
    <dgm:cxn modelId="{67B03F32-1A50-5048-A9C4-1EC944EE7CD1}" type="presParOf" srcId="{77A580C0-296A-3940-B054-1768EF3DAAF6}" destId="{E1C4074B-FD41-5B48-BB95-997EB3054D0A}" srcOrd="4" destOrd="0" presId="urn:microsoft.com/office/officeart/2005/8/layout/radial2"/>
    <dgm:cxn modelId="{AAF6C6FA-4861-E54D-8453-2FAB8EEEE815}" type="presParOf" srcId="{E1C4074B-FD41-5B48-BB95-997EB3054D0A}" destId="{C4A4F231-DABF-1D40-9993-4FE14BC83BF5}" srcOrd="0" destOrd="0" presId="urn:microsoft.com/office/officeart/2005/8/layout/radial2"/>
    <dgm:cxn modelId="{03A34AE8-9DBC-1B4E-BEBF-64CF66913F09}" type="presParOf" srcId="{E1C4074B-FD41-5B48-BB95-997EB3054D0A}" destId="{0C24E41A-DA6B-AF45-885B-70971F2CCB80}" srcOrd="1" destOrd="0" presId="urn:microsoft.com/office/officeart/2005/8/layout/radial2"/>
    <dgm:cxn modelId="{64B975D1-A9AD-7941-9FD5-AF28D2A49A48}" type="presParOf" srcId="{77A580C0-296A-3940-B054-1768EF3DAAF6}" destId="{6EBFD340-1A4B-BB40-AE33-39D1DE9E24CE}" srcOrd="5" destOrd="0" presId="urn:microsoft.com/office/officeart/2005/8/layout/radial2"/>
    <dgm:cxn modelId="{9E7C93E3-0FC9-F442-9045-D75064926F36}" type="presParOf" srcId="{77A580C0-296A-3940-B054-1768EF3DAAF6}" destId="{EB9D5860-ABEC-4345-89D1-5D6B826D6801}" srcOrd="6" destOrd="0" presId="urn:microsoft.com/office/officeart/2005/8/layout/radial2"/>
    <dgm:cxn modelId="{318459C2-910C-E241-B646-6CE5CFCFADA0}" type="presParOf" srcId="{EB9D5860-ABEC-4345-89D1-5D6B826D6801}" destId="{122E21CB-19B6-CB42-BAAD-F9F77EF7E418}" srcOrd="0" destOrd="0" presId="urn:microsoft.com/office/officeart/2005/8/layout/radial2"/>
    <dgm:cxn modelId="{B26BADB7-21E3-DF46-BC84-F79E3938F3A3}" type="presParOf" srcId="{EB9D5860-ABEC-4345-89D1-5D6B826D6801}" destId="{F120F35E-AC5E-CE40-B9FB-1D25A8456849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43CC8-CB95-2948-9D05-69300AF8861C}">
      <dsp:nvSpPr>
        <dsp:cNvPr id="0" name=""/>
        <dsp:cNvSpPr/>
      </dsp:nvSpPr>
      <dsp:spPr>
        <a:xfrm rot="10800000">
          <a:off x="1560048" y="846"/>
          <a:ext cx="5016627" cy="1185846"/>
        </a:xfrm>
        <a:prstGeom prst="homePlate">
          <a:avLst/>
        </a:prstGeom>
        <a:solidFill>
          <a:srgbClr val="BA05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2925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Regulatory Reform</a:t>
          </a:r>
        </a:p>
      </dsp:txBody>
      <dsp:txXfrm rot="10800000">
        <a:off x="1856509" y="846"/>
        <a:ext cx="4720166" cy="1185846"/>
      </dsp:txXfrm>
    </dsp:sp>
    <dsp:sp modelId="{73ED5606-17A2-CE46-B1CE-FB869622EF6F}">
      <dsp:nvSpPr>
        <dsp:cNvPr id="0" name=""/>
        <dsp:cNvSpPr/>
      </dsp:nvSpPr>
      <dsp:spPr>
        <a:xfrm>
          <a:off x="967124" y="846"/>
          <a:ext cx="1185846" cy="118584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134808-B0A9-4247-AD38-F8E7E39D360E}">
      <dsp:nvSpPr>
        <dsp:cNvPr id="0" name=""/>
        <dsp:cNvSpPr/>
      </dsp:nvSpPr>
      <dsp:spPr>
        <a:xfrm rot="10800000">
          <a:off x="1560048" y="1540676"/>
          <a:ext cx="5016627" cy="1185846"/>
        </a:xfrm>
        <a:prstGeom prst="homePlate">
          <a:avLst/>
        </a:prstGeom>
        <a:solidFill>
          <a:srgbClr val="BA05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2925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Quality Workforce</a:t>
          </a:r>
        </a:p>
      </dsp:txBody>
      <dsp:txXfrm rot="10800000">
        <a:off x="1856509" y="1540676"/>
        <a:ext cx="4720166" cy="1185846"/>
      </dsp:txXfrm>
    </dsp:sp>
    <dsp:sp modelId="{D04BBD61-D4B4-B442-8494-9F4EACB8DD9D}">
      <dsp:nvSpPr>
        <dsp:cNvPr id="0" name=""/>
        <dsp:cNvSpPr/>
      </dsp:nvSpPr>
      <dsp:spPr>
        <a:xfrm>
          <a:off x="967124" y="1540676"/>
          <a:ext cx="1185846" cy="118584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5000" r="-4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EE5F36-7AE6-1743-BED7-AA475FD53F30}">
      <dsp:nvSpPr>
        <dsp:cNvPr id="0" name=""/>
        <dsp:cNvSpPr/>
      </dsp:nvSpPr>
      <dsp:spPr>
        <a:xfrm rot="10800000">
          <a:off x="1560048" y="3080507"/>
          <a:ext cx="5016627" cy="1185846"/>
        </a:xfrm>
        <a:prstGeom prst="homePlate">
          <a:avLst/>
        </a:prstGeom>
        <a:solidFill>
          <a:srgbClr val="BA05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2925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Consumer Empowerment</a:t>
          </a:r>
        </a:p>
      </dsp:txBody>
      <dsp:txXfrm rot="10800000">
        <a:off x="1856509" y="3080507"/>
        <a:ext cx="4720166" cy="1185846"/>
      </dsp:txXfrm>
    </dsp:sp>
    <dsp:sp modelId="{B1E6A213-8860-8B47-9D09-0730B14E784B}">
      <dsp:nvSpPr>
        <dsp:cNvPr id="0" name=""/>
        <dsp:cNvSpPr/>
      </dsp:nvSpPr>
      <dsp:spPr>
        <a:xfrm>
          <a:off x="967124" y="3080507"/>
          <a:ext cx="1185846" cy="118584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5000" r="-4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FD340-1A4B-BB40-AE33-39D1DE9E24CE}">
      <dsp:nvSpPr>
        <dsp:cNvPr id="0" name=""/>
        <dsp:cNvSpPr/>
      </dsp:nvSpPr>
      <dsp:spPr>
        <a:xfrm rot="21437687">
          <a:off x="1956502" y="2615795"/>
          <a:ext cx="2234460" cy="62138"/>
        </a:xfrm>
        <a:custGeom>
          <a:avLst/>
          <a:gdLst/>
          <a:ahLst/>
          <a:cxnLst/>
          <a:rect l="0" t="0" r="0" b="0"/>
          <a:pathLst>
            <a:path>
              <a:moveTo>
                <a:pt x="0" y="31069"/>
              </a:moveTo>
              <a:lnTo>
                <a:pt x="2234460" y="31069"/>
              </a:lnTo>
            </a:path>
          </a:pathLst>
        </a:custGeom>
        <a:noFill/>
        <a:ln w="9525" cap="flat" cmpd="sng" algn="ctr">
          <a:solidFill>
            <a:schemeClr val="bg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73887A-4263-DA40-916C-F561F5799730}">
      <dsp:nvSpPr>
        <dsp:cNvPr id="0" name=""/>
        <dsp:cNvSpPr/>
      </dsp:nvSpPr>
      <dsp:spPr>
        <a:xfrm rot="1195579">
          <a:off x="1888689" y="3439803"/>
          <a:ext cx="2306992" cy="62138"/>
        </a:xfrm>
        <a:custGeom>
          <a:avLst/>
          <a:gdLst/>
          <a:ahLst/>
          <a:cxnLst/>
          <a:rect l="0" t="0" r="0" b="0"/>
          <a:pathLst>
            <a:path>
              <a:moveTo>
                <a:pt x="0" y="31069"/>
              </a:moveTo>
              <a:lnTo>
                <a:pt x="2306992" y="31069"/>
              </a:lnTo>
            </a:path>
          </a:pathLst>
        </a:custGeom>
        <a:noFill/>
        <a:ln w="9525" cap="flat" cmpd="sng" algn="ctr">
          <a:solidFill>
            <a:schemeClr val="bg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B1BE4-2D2C-D74E-900C-0002B4183ABF}">
      <dsp:nvSpPr>
        <dsp:cNvPr id="0" name=""/>
        <dsp:cNvSpPr/>
      </dsp:nvSpPr>
      <dsp:spPr>
        <a:xfrm rot="19895002">
          <a:off x="1845291" y="1768647"/>
          <a:ext cx="1866655" cy="62138"/>
        </a:xfrm>
        <a:custGeom>
          <a:avLst/>
          <a:gdLst/>
          <a:ahLst/>
          <a:cxnLst/>
          <a:rect l="0" t="0" r="0" b="0"/>
          <a:pathLst>
            <a:path>
              <a:moveTo>
                <a:pt x="0" y="31069"/>
              </a:moveTo>
              <a:lnTo>
                <a:pt x="1866655" y="31069"/>
              </a:lnTo>
            </a:path>
          </a:pathLst>
        </a:custGeom>
        <a:noFill/>
        <a:ln w="9525" cap="flat" cmpd="sng" algn="ctr">
          <a:solidFill>
            <a:schemeClr val="bg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66AC84-98B7-AE41-9BBF-E5B3FE672440}">
      <dsp:nvSpPr>
        <dsp:cNvPr id="0" name=""/>
        <dsp:cNvSpPr/>
      </dsp:nvSpPr>
      <dsp:spPr>
        <a:xfrm>
          <a:off x="526282" y="1802415"/>
          <a:ext cx="1930057" cy="2186373"/>
        </a:xfrm>
        <a:prstGeom prst="ellipse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B2E347-D6F9-E44D-AA3F-3F74AFF5B01F}">
      <dsp:nvSpPr>
        <dsp:cNvPr id="0" name=""/>
        <dsp:cNvSpPr/>
      </dsp:nvSpPr>
      <dsp:spPr>
        <a:xfrm>
          <a:off x="3218332" y="228600"/>
          <a:ext cx="2503935" cy="1311586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Access &amp; Equity</a:t>
          </a:r>
        </a:p>
      </dsp:txBody>
      <dsp:txXfrm>
        <a:off x="3585025" y="420677"/>
        <a:ext cx="1770549" cy="927432"/>
      </dsp:txXfrm>
    </dsp:sp>
    <dsp:sp modelId="{C4A4F231-DABF-1D40-9993-4FE14BC83BF5}">
      <dsp:nvSpPr>
        <dsp:cNvPr id="0" name=""/>
        <dsp:cNvSpPr/>
      </dsp:nvSpPr>
      <dsp:spPr>
        <a:xfrm>
          <a:off x="3904128" y="3581402"/>
          <a:ext cx="2503935" cy="1311586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Grid Planning</a:t>
          </a:r>
        </a:p>
      </dsp:txBody>
      <dsp:txXfrm>
        <a:off x="4270821" y="3773479"/>
        <a:ext cx="1770549" cy="927432"/>
      </dsp:txXfrm>
    </dsp:sp>
    <dsp:sp modelId="{122E21CB-19B6-CB42-BAAD-F9F77EF7E418}">
      <dsp:nvSpPr>
        <dsp:cNvPr id="0" name=""/>
        <dsp:cNvSpPr/>
      </dsp:nvSpPr>
      <dsp:spPr>
        <a:xfrm>
          <a:off x="4184655" y="1879424"/>
          <a:ext cx="2503935" cy="1311586"/>
        </a:xfrm>
        <a:prstGeom prst="ellipse">
          <a:avLst/>
        </a:prstGeom>
        <a:solidFill>
          <a:srgbClr val="FF9F1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Interconnection</a:t>
          </a:r>
        </a:p>
      </dsp:txBody>
      <dsp:txXfrm>
        <a:off x="4551348" y="2071501"/>
        <a:ext cx="1770549" cy="927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fld id="{D24719B8-7BEB-0149-BDC1-4E0B2420E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428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FCA980ED-9ACA-1645-9F6D-00D644597699}" type="datetime1">
              <a:rPr lang="en-US" altLang="en-US"/>
              <a:pPr/>
              <a:t>11/13/2017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AF776C8F-E4BA-044B-BAE9-3A4871D92E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607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239E48A5-3B60-9A4D-B195-E8B5F714D80B}" type="slidenum">
              <a:rPr lang="en-US" altLang="en-US" sz="1200">
                <a:latin typeface="Arial" charset="0"/>
              </a:rPr>
              <a:pPr eaLnBrk="1" hangingPunct="1"/>
              <a:t>1</a:t>
            </a:fld>
            <a:endParaRPr lang="en-US" alt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5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76C8F-E4BA-044B-BAE9-3A4871D92EAC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261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76C8F-E4BA-044B-BAE9-3A4871D92EAC}" type="slidenum">
              <a:rPr lang="en-US" altLang="en-US">
                <a:solidFill>
                  <a:prstClr val="black"/>
                </a:solidFill>
              </a:rPr>
              <a:pPr/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61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76C8F-E4BA-044B-BAE9-3A4871D92EAC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54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76C8F-E4BA-044B-BAE9-3A4871D92EAC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447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76C8F-E4BA-044B-BAE9-3A4871D92EAC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483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76C8F-E4BA-044B-BAE9-3A4871D92EAC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359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E9D21-BE83-C84C-A974-3053682DAA57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76C8F-E4BA-044B-BAE9-3A4871D92EAC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31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76C8F-E4BA-044B-BAE9-3A4871D92EAC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465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76C8F-E4BA-044B-BAE9-3A4871D92EAC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216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76C8F-E4BA-044B-BAE9-3A4871D92EAC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233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EAD69-DAFB-4840-9167-BB32E888365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40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76C8F-E4BA-044B-BAE9-3A4871D92EAC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989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76C8F-E4BA-044B-BAE9-3A4871D92EAC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361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76C8F-E4BA-044B-BAE9-3A4871D92EAC}" type="slidenum">
              <a:rPr lang="en-US" altLang="en-US">
                <a:solidFill>
                  <a:prstClr val="black"/>
                </a:solidFill>
              </a:rPr>
              <a:pPr/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57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6590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348E7-00A8-5A4A-9083-3167E941D8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600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79CA1A-0560-924F-A836-4D321F99E1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771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F982C-DE2F-2743-BB44-3FDF737717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42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CCF06-840A-114D-9F33-FEEBA77A17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830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D43DC-AEE5-4243-9456-B8982CBF2A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423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6F8719-79DF-8E43-B27D-8FACA7376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211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9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883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71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84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REC logo 0108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6226175"/>
            <a:ext cx="12922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08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55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6EF9E6-B6EF-B942-8DFE-6C5F6B1629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712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BA94BEC3-D62B-3947-9351-EE675D93D3E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2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tiff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6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tiff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599" y="4038600"/>
            <a:ext cx="6400800" cy="990600"/>
          </a:xfrm>
        </p:spPr>
        <p:txBody>
          <a:bodyPr/>
          <a:lstStyle/>
          <a:p>
            <a:r>
              <a:rPr lang="en-US" sz="2400" dirty="0"/>
              <a:t>Sara Baldwin Auck</a:t>
            </a:r>
            <a:br>
              <a:rPr lang="en-US" sz="2400" dirty="0"/>
            </a:br>
            <a:r>
              <a:rPr lang="en-US" sz="2400" dirty="0"/>
              <a:t>Director, Regulatory Program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altLang="en-US" sz="2400" b="1" dirty="0"/>
              <a:t>NASUCA Annual Meeting</a:t>
            </a:r>
          </a:p>
          <a:p>
            <a:r>
              <a:rPr lang="en-US" sz="2400" dirty="0"/>
              <a:t>November 13, 2017 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78" y="1143000"/>
            <a:ext cx="7642443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922943" y="337227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3200" kern="0"/>
              <a:t>Shared/Community Renewables Tools</a:t>
            </a:r>
            <a:endParaRPr lang="en-US" sz="3200" kern="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27068" y="1435112"/>
            <a:ext cx="4897957" cy="3799713"/>
            <a:chOff x="5328666" y="1337626"/>
            <a:chExt cx="3685580" cy="20202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00" y="1337626"/>
              <a:ext cx="3680246" cy="202026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328666" y="2916058"/>
              <a:ext cx="2743717" cy="441831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  <a:buClr>
                  <a:srgbClr val="BA0501"/>
                </a:buClr>
                <a:buSzPct val="120000"/>
              </a:pPr>
              <a:r>
                <a:rPr lang="en-US" b="1" i="1" dirty="0">
                  <a:latin typeface="Avenir Book" charset="0"/>
                  <a:ea typeface="Avenir Book" charset="0"/>
                  <a:cs typeface="Avenir Book" charset="0"/>
                </a:rPr>
                <a:t>State Shared Renewable Energy Program Catalog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7067" y="5726616"/>
            <a:ext cx="2133600" cy="646331"/>
          </a:xfrm>
          <a:prstGeom prst="rect">
            <a:avLst/>
          </a:prstGeom>
          <a:solidFill>
            <a:srgbClr val="BC1F2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Download at </a:t>
            </a:r>
            <a:br>
              <a:rPr lang="en-US" sz="180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i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www.irecusa.org</a:t>
            </a:r>
            <a:r>
              <a:rPr lang="en-US" sz="1800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 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23153" y="337228"/>
            <a:ext cx="685800" cy="609599"/>
            <a:chOff x="0" y="5994732"/>
            <a:chExt cx="838200" cy="863267"/>
          </a:xfrm>
        </p:grpSpPr>
        <p:sp>
          <p:nvSpPr>
            <p:cNvPr id="15" name="Oval 14"/>
            <p:cNvSpPr/>
            <p:nvPr/>
          </p:nvSpPr>
          <p:spPr>
            <a:xfrm>
              <a:off x="0" y="5994732"/>
              <a:ext cx="838200" cy="86326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40153" y="6085451"/>
              <a:ext cx="592923" cy="699655"/>
            </a:xfrm>
            <a:prstGeom prst="ellipse">
              <a:avLst/>
            </a:prstGeom>
            <a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5614" y="3858348"/>
            <a:ext cx="4439729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077" y="1477161"/>
            <a:ext cx="3533160" cy="4080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736" y="1729773"/>
            <a:ext cx="3139226" cy="1036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66" y="58808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A20001"/>
                </a:solidFill>
                <a:latin typeface="Avenir Book"/>
              </a:rPr>
              <a:t>Learn more</a:t>
            </a:r>
            <a:r>
              <a:rPr lang="en-US" dirty="0">
                <a:latin typeface="Avenir Book"/>
              </a:rPr>
              <a:t>: </a:t>
            </a:r>
            <a:r>
              <a:rPr lang="en-US" b="1" u="sng" dirty="0">
                <a:latin typeface="Avenir Book"/>
              </a:rPr>
              <a:t>https://</a:t>
            </a:r>
            <a:r>
              <a:rPr lang="en-US" b="1" u="sng" dirty="0" err="1">
                <a:latin typeface="Avenir Book"/>
              </a:rPr>
              <a:t>energycenter.org</a:t>
            </a:r>
            <a:r>
              <a:rPr lang="en-US" b="1" u="sng" dirty="0">
                <a:latin typeface="Avenir Book"/>
              </a:rPr>
              <a:t>/solar-market-pathways</a:t>
            </a:r>
          </a:p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7745" y="496603"/>
            <a:ext cx="8330220" cy="742185"/>
          </a:xfrm>
        </p:spPr>
        <p:txBody>
          <a:bodyPr/>
          <a:lstStyle/>
          <a:p>
            <a:r>
              <a:rPr lang="en-US" sz="3600" dirty="0"/>
              <a:t>Multifamily Housing Access Tools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218" y="4009173"/>
            <a:ext cx="1473200" cy="127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8724" y="4009173"/>
            <a:ext cx="1473200" cy="1270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084672" y="5160964"/>
            <a:ext cx="1900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84181"/>
                </a:solidFill>
                <a:latin typeface="LucidaGrande" charset="0"/>
              </a:rPr>
              <a:t>Apartment Toolkits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6692217" y="5196314"/>
            <a:ext cx="1977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084181"/>
                </a:solidFill>
                <a:latin typeface="LucidaGrande" charset="0"/>
              </a:rPr>
              <a:t>Contractor </a:t>
            </a:r>
            <a:br>
              <a:rPr lang="en-US" sz="1400" b="1">
                <a:solidFill>
                  <a:srgbClr val="084181"/>
                </a:solidFill>
                <a:latin typeface="LucidaGrande" charset="0"/>
              </a:rPr>
            </a:br>
            <a:r>
              <a:rPr lang="en-US" sz="1400" b="1">
                <a:solidFill>
                  <a:srgbClr val="084181"/>
                </a:solidFill>
                <a:latin typeface="LucidaGrande" charset="0"/>
              </a:rPr>
              <a:t>Toolkits</a:t>
            </a:r>
            <a:endParaRPr lang="en-US" sz="1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324845" y="496603"/>
            <a:ext cx="685800" cy="609599"/>
            <a:chOff x="0" y="5994732"/>
            <a:chExt cx="838200" cy="863267"/>
          </a:xfrm>
        </p:grpSpPr>
        <p:sp>
          <p:nvSpPr>
            <p:cNvPr id="22" name="Oval 21"/>
            <p:cNvSpPr/>
            <p:nvPr/>
          </p:nvSpPr>
          <p:spPr>
            <a:xfrm>
              <a:off x="0" y="5994732"/>
              <a:ext cx="838200" cy="86326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40153" y="6085451"/>
              <a:ext cx="592923" cy="699655"/>
            </a:xfrm>
            <a:prstGeom prst="ellipse">
              <a:avLst/>
            </a:prstGeom>
            <a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671" y="3106006"/>
            <a:ext cx="3379093" cy="90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77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707" y="1315767"/>
            <a:ext cx="2633568" cy="34151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00600" y="685800"/>
            <a:ext cx="3684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dirty="0">
                <a:latin typeface="Calibri" charset="0"/>
                <a:ea typeface="Calibri" charset="0"/>
                <a:cs typeface="Calibri" charset="0"/>
              </a:rPr>
            </a:br>
            <a:endParaRPr lang="en-US" b="1" i="1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b="1" i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337" y="1199844"/>
            <a:ext cx="2688844" cy="349385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2694" y="342900"/>
            <a:ext cx="7772400" cy="685800"/>
          </a:xfrm>
        </p:spPr>
        <p:txBody>
          <a:bodyPr/>
          <a:lstStyle/>
          <a:p>
            <a:r>
              <a:rPr lang="en-US" dirty="0"/>
              <a:t>Interconnection Tools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54258" y="457200"/>
            <a:ext cx="693542" cy="571500"/>
            <a:chOff x="914400" y="269625"/>
            <a:chExt cx="990600" cy="911475"/>
          </a:xfrm>
        </p:grpSpPr>
        <p:sp>
          <p:nvSpPr>
            <p:cNvPr id="21" name="Oval 20"/>
            <p:cNvSpPr/>
            <p:nvPr/>
          </p:nvSpPr>
          <p:spPr>
            <a:xfrm>
              <a:off x="914400" y="269625"/>
              <a:ext cx="990600" cy="911475"/>
            </a:xfrm>
            <a:prstGeom prst="ellipse">
              <a:avLst/>
            </a:prstGeom>
            <a:solidFill>
              <a:srgbClr val="FF9F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066800" y="342900"/>
              <a:ext cx="685800" cy="7646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066800" y="397780"/>
              <a:ext cx="584585" cy="699655"/>
            </a:xfrm>
            <a:prstGeom prst="ellipse">
              <a:avLst/>
            </a:prstGeom>
            <a:blipFill dpi="0"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b="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860957" y="5017980"/>
            <a:ext cx="3365069" cy="1382819"/>
          </a:xfrm>
          <a:prstGeom prst="rect">
            <a:avLst/>
          </a:prstGeom>
          <a:solidFill>
            <a:srgbClr val="008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IEEE 1547 - Advanced Inverter Standards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710502" y="5034338"/>
            <a:ext cx="3864690" cy="1382819"/>
          </a:xfrm>
          <a:prstGeom prst="rect">
            <a:avLst/>
          </a:prstGeom>
          <a:solidFill>
            <a:srgbClr val="D13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WEIB </a:t>
            </a:r>
            <a:r>
              <a:rPr lang="mr-IN" dirty="0"/>
              <a:t>–</a:t>
            </a:r>
            <a:r>
              <a:rPr lang="en-US" dirty="0"/>
              <a:t> Interconnection and Reliability Technical Advisory Committee</a:t>
            </a:r>
          </a:p>
        </p:txBody>
      </p:sp>
    </p:spTree>
    <p:extLst>
      <p:ext uri="{BB962C8B-B14F-4D97-AF65-F5344CB8AC3E}">
        <p14:creationId xmlns:p14="http://schemas.microsoft.com/office/powerpoint/2010/main" val="190685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22" y="1279902"/>
            <a:ext cx="2936240" cy="424883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dirty="0"/>
              <a:t>Energy Storage Tools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629400" y="5715000"/>
            <a:ext cx="2133600" cy="646331"/>
          </a:xfrm>
          <a:prstGeom prst="rect">
            <a:avLst/>
          </a:prstGeom>
          <a:solidFill>
            <a:srgbClr val="BC1F2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Download at </a:t>
            </a:r>
            <a:br>
              <a:rPr lang="en-US" sz="180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i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www.irecusa.org</a:t>
            </a:r>
            <a:r>
              <a:rPr lang="en-US" sz="1800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 </a:t>
            </a:r>
          </a:p>
        </p:txBody>
      </p:sp>
      <p:grpSp>
        <p:nvGrpSpPr>
          <p:cNvPr id="144" name="Group 143"/>
          <p:cNvGrpSpPr/>
          <p:nvPr/>
        </p:nvGrpSpPr>
        <p:grpSpPr>
          <a:xfrm>
            <a:off x="3464610" y="1430062"/>
            <a:ext cx="5550866" cy="3632471"/>
            <a:chOff x="276759" y="1249753"/>
            <a:chExt cx="8874390" cy="5429635"/>
          </a:xfrm>
        </p:grpSpPr>
        <p:sp>
          <p:nvSpPr>
            <p:cNvPr id="145" name="5-Point Star 144"/>
            <p:cNvSpPr/>
            <p:nvPr/>
          </p:nvSpPr>
          <p:spPr>
            <a:xfrm>
              <a:off x="1465909" y="2919138"/>
              <a:ext cx="199378" cy="194254"/>
            </a:xfrm>
            <a:prstGeom prst="star5">
              <a:avLst>
                <a:gd name="adj" fmla="val 21759"/>
                <a:gd name="hf" fmla="val 105146"/>
                <a:gd name="vf" fmla="val 110557"/>
              </a:avLst>
            </a:prstGeom>
            <a:solidFill>
              <a:srgbClr val="FFE41D"/>
            </a:solidFill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146" name="California" descr="California." title="California"/>
            <p:cNvGrpSpPr>
              <a:grpSpLocks/>
            </p:cNvGrpSpPr>
            <p:nvPr/>
          </p:nvGrpSpPr>
          <p:grpSpPr bwMode="auto">
            <a:xfrm>
              <a:off x="1195533" y="2224052"/>
              <a:ext cx="1102835" cy="1623329"/>
              <a:chOff x="514" y="1479"/>
              <a:chExt cx="717" cy="1163"/>
            </a:xfrm>
            <a:pattFill prst="wdUpDiag">
              <a:fgClr>
                <a:srgbClr val="BA0601"/>
              </a:fgClr>
              <a:bgClr>
                <a:srgbClr val="8B8B8B"/>
              </a:bgClr>
            </a:pattFill>
          </p:grpSpPr>
          <p:sp>
            <p:nvSpPr>
              <p:cNvPr id="249" name="California" descr="California." title="California"/>
              <p:cNvSpPr>
                <a:spLocks/>
              </p:cNvSpPr>
              <p:nvPr/>
            </p:nvSpPr>
            <p:spPr bwMode="auto">
              <a:xfrm>
                <a:off x="514" y="1479"/>
                <a:ext cx="717" cy="1163"/>
              </a:xfrm>
              <a:custGeom>
                <a:avLst/>
                <a:gdLst>
                  <a:gd name="T0" fmla="*/ 637 w 717"/>
                  <a:gd name="T1" fmla="*/ 1162 h 1163"/>
                  <a:gd name="T2" fmla="*/ 661 w 717"/>
                  <a:gd name="T3" fmla="*/ 1134 h 1163"/>
                  <a:gd name="T4" fmla="*/ 649 w 717"/>
                  <a:gd name="T5" fmla="*/ 1091 h 1163"/>
                  <a:gd name="T6" fmla="*/ 678 w 717"/>
                  <a:gd name="T7" fmla="*/ 1031 h 1163"/>
                  <a:gd name="T8" fmla="*/ 703 w 717"/>
                  <a:gd name="T9" fmla="*/ 1011 h 1163"/>
                  <a:gd name="T10" fmla="*/ 697 w 717"/>
                  <a:gd name="T11" fmla="*/ 979 h 1163"/>
                  <a:gd name="T12" fmla="*/ 684 w 717"/>
                  <a:gd name="T13" fmla="*/ 932 h 1163"/>
                  <a:gd name="T14" fmla="*/ 641 w 717"/>
                  <a:gd name="T15" fmla="*/ 854 h 1163"/>
                  <a:gd name="T16" fmla="*/ 596 w 717"/>
                  <a:gd name="T17" fmla="*/ 789 h 1163"/>
                  <a:gd name="T18" fmla="*/ 551 w 717"/>
                  <a:gd name="T19" fmla="*/ 725 h 1163"/>
                  <a:gd name="T20" fmla="*/ 477 w 717"/>
                  <a:gd name="T21" fmla="*/ 622 h 1163"/>
                  <a:gd name="T22" fmla="*/ 448 w 717"/>
                  <a:gd name="T23" fmla="*/ 581 h 1163"/>
                  <a:gd name="T24" fmla="*/ 390 w 717"/>
                  <a:gd name="T25" fmla="*/ 498 h 1163"/>
                  <a:gd name="T26" fmla="*/ 367 w 717"/>
                  <a:gd name="T27" fmla="*/ 465 h 1163"/>
                  <a:gd name="T28" fmla="*/ 346 w 717"/>
                  <a:gd name="T29" fmla="*/ 437 h 1163"/>
                  <a:gd name="T30" fmla="*/ 325 w 717"/>
                  <a:gd name="T31" fmla="*/ 408 h 1163"/>
                  <a:gd name="T32" fmla="*/ 321 w 717"/>
                  <a:gd name="T33" fmla="*/ 391 h 1163"/>
                  <a:gd name="T34" fmla="*/ 322 w 717"/>
                  <a:gd name="T35" fmla="*/ 382 h 1163"/>
                  <a:gd name="T36" fmla="*/ 328 w 717"/>
                  <a:gd name="T37" fmla="*/ 359 h 1163"/>
                  <a:gd name="T38" fmla="*/ 333 w 717"/>
                  <a:gd name="T39" fmla="*/ 332 h 1163"/>
                  <a:gd name="T40" fmla="*/ 354 w 717"/>
                  <a:gd name="T41" fmla="*/ 239 h 1163"/>
                  <a:gd name="T42" fmla="*/ 385 w 717"/>
                  <a:gd name="T43" fmla="*/ 104 h 1163"/>
                  <a:gd name="T44" fmla="*/ 369 w 717"/>
                  <a:gd name="T45" fmla="*/ 76 h 1163"/>
                  <a:gd name="T46" fmla="*/ 288 w 717"/>
                  <a:gd name="T47" fmla="*/ 56 h 1163"/>
                  <a:gd name="T48" fmla="*/ 221 w 717"/>
                  <a:gd name="T49" fmla="*/ 40 h 1163"/>
                  <a:gd name="T50" fmla="*/ 145 w 717"/>
                  <a:gd name="T51" fmla="*/ 20 h 1163"/>
                  <a:gd name="T52" fmla="*/ 123 w 717"/>
                  <a:gd name="T53" fmla="*/ 15 h 1163"/>
                  <a:gd name="T54" fmla="*/ 105 w 717"/>
                  <a:gd name="T55" fmla="*/ 11 h 1163"/>
                  <a:gd name="T56" fmla="*/ 69 w 717"/>
                  <a:gd name="T57" fmla="*/ 2 h 1163"/>
                  <a:gd name="T58" fmla="*/ 59 w 717"/>
                  <a:gd name="T59" fmla="*/ 33 h 1163"/>
                  <a:gd name="T60" fmla="*/ 44 w 717"/>
                  <a:gd name="T61" fmla="*/ 93 h 1163"/>
                  <a:gd name="T62" fmla="*/ 42 w 717"/>
                  <a:gd name="T63" fmla="*/ 101 h 1163"/>
                  <a:gd name="T64" fmla="*/ 6 w 717"/>
                  <a:gd name="T65" fmla="*/ 154 h 1163"/>
                  <a:gd name="T66" fmla="*/ 16 w 717"/>
                  <a:gd name="T67" fmla="*/ 201 h 1163"/>
                  <a:gd name="T68" fmla="*/ 30 w 717"/>
                  <a:gd name="T69" fmla="*/ 259 h 1163"/>
                  <a:gd name="T70" fmla="*/ 26 w 717"/>
                  <a:gd name="T71" fmla="*/ 355 h 1163"/>
                  <a:gd name="T72" fmla="*/ 52 w 717"/>
                  <a:gd name="T73" fmla="*/ 415 h 1163"/>
                  <a:gd name="T74" fmla="*/ 56 w 717"/>
                  <a:gd name="T75" fmla="*/ 422 h 1163"/>
                  <a:gd name="T76" fmla="*/ 56 w 717"/>
                  <a:gd name="T77" fmla="*/ 447 h 1163"/>
                  <a:gd name="T78" fmla="*/ 76 w 717"/>
                  <a:gd name="T79" fmla="*/ 467 h 1163"/>
                  <a:gd name="T80" fmla="*/ 85 w 717"/>
                  <a:gd name="T81" fmla="*/ 480 h 1163"/>
                  <a:gd name="T82" fmla="*/ 77 w 717"/>
                  <a:gd name="T83" fmla="*/ 512 h 1163"/>
                  <a:gd name="T84" fmla="*/ 77 w 717"/>
                  <a:gd name="T85" fmla="*/ 540 h 1163"/>
                  <a:gd name="T86" fmla="*/ 90 w 717"/>
                  <a:gd name="T87" fmla="*/ 571 h 1163"/>
                  <a:gd name="T88" fmla="*/ 117 w 717"/>
                  <a:gd name="T89" fmla="*/ 594 h 1163"/>
                  <a:gd name="T90" fmla="*/ 102 w 717"/>
                  <a:gd name="T91" fmla="*/ 615 h 1163"/>
                  <a:gd name="T92" fmla="*/ 106 w 717"/>
                  <a:gd name="T93" fmla="*/ 664 h 1163"/>
                  <a:gd name="T94" fmla="*/ 130 w 717"/>
                  <a:gd name="T95" fmla="*/ 717 h 1163"/>
                  <a:gd name="T96" fmla="*/ 148 w 717"/>
                  <a:gd name="T97" fmla="*/ 754 h 1163"/>
                  <a:gd name="T98" fmla="*/ 155 w 717"/>
                  <a:gd name="T99" fmla="*/ 783 h 1163"/>
                  <a:gd name="T100" fmla="*/ 168 w 717"/>
                  <a:gd name="T101" fmla="*/ 818 h 1163"/>
                  <a:gd name="T102" fmla="*/ 180 w 717"/>
                  <a:gd name="T103" fmla="*/ 878 h 1163"/>
                  <a:gd name="T104" fmla="*/ 243 w 717"/>
                  <a:gd name="T105" fmla="*/ 896 h 1163"/>
                  <a:gd name="T106" fmla="*/ 275 w 717"/>
                  <a:gd name="T107" fmla="*/ 936 h 1163"/>
                  <a:gd name="T108" fmla="*/ 330 w 717"/>
                  <a:gd name="T109" fmla="*/ 961 h 1163"/>
                  <a:gd name="T110" fmla="*/ 344 w 717"/>
                  <a:gd name="T111" fmla="*/ 999 h 1163"/>
                  <a:gd name="T112" fmla="*/ 376 w 717"/>
                  <a:gd name="T113" fmla="*/ 1017 h 1163"/>
                  <a:gd name="T114" fmla="*/ 414 w 717"/>
                  <a:gd name="T115" fmla="*/ 1077 h 1163"/>
                  <a:gd name="T116" fmla="*/ 421 w 717"/>
                  <a:gd name="T117" fmla="*/ 1143 h 116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17"/>
                  <a:gd name="T178" fmla="*/ 0 h 1163"/>
                  <a:gd name="T179" fmla="*/ 717 w 717"/>
                  <a:gd name="T180" fmla="*/ 1163 h 116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17" h="1163">
                    <a:moveTo>
                      <a:pt x="634" y="1162"/>
                    </a:moveTo>
                    <a:lnTo>
                      <a:pt x="637" y="1162"/>
                    </a:lnTo>
                    <a:lnTo>
                      <a:pt x="653" y="1162"/>
                    </a:lnTo>
                    <a:lnTo>
                      <a:pt x="661" y="1134"/>
                    </a:lnTo>
                    <a:lnTo>
                      <a:pt x="655" y="1131"/>
                    </a:lnTo>
                    <a:lnTo>
                      <a:pt x="645" y="1121"/>
                    </a:lnTo>
                    <a:lnTo>
                      <a:pt x="649" y="1091"/>
                    </a:lnTo>
                    <a:lnTo>
                      <a:pt x="657" y="1086"/>
                    </a:lnTo>
                    <a:lnTo>
                      <a:pt x="673" y="1060"/>
                    </a:lnTo>
                    <a:lnTo>
                      <a:pt x="678" y="1031"/>
                    </a:lnTo>
                    <a:lnTo>
                      <a:pt x="682" y="1028"/>
                    </a:lnTo>
                    <a:lnTo>
                      <a:pt x="686" y="1018"/>
                    </a:lnTo>
                    <a:lnTo>
                      <a:pt x="703" y="1011"/>
                    </a:lnTo>
                    <a:lnTo>
                      <a:pt x="713" y="1004"/>
                    </a:lnTo>
                    <a:lnTo>
                      <a:pt x="716" y="999"/>
                    </a:lnTo>
                    <a:lnTo>
                      <a:pt x="697" y="979"/>
                    </a:lnTo>
                    <a:lnTo>
                      <a:pt x="697" y="974"/>
                    </a:lnTo>
                    <a:lnTo>
                      <a:pt x="692" y="947"/>
                    </a:lnTo>
                    <a:lnTo>
                      <a:pt x="684" y="932"/>
                    </a:lnTo>
                    <a:lnTo>
                      <a:pt x="685" y="915"/>
                    </a:lnTo>
                    <a:lnTo>
                      <a:pt x="664" y="886"/>
                    </a:lnTo>
                    <a:lnTo>
                      <a:pt x="641" y="854"/>
                    </a:lnTo>
                    <a:lnTo>
                      <a:pt x="614" y="815"/>
                    </a:lnTo>
                    <a:lnTo>
                      <a:pt x="606" y="804"/>
                    </a:lnTo>
                    <a:lnTo>
                      <a:pt x="596" y="789"/>
                    </a:lnTo>
                    <a:lnTo>
                      <a:pt x="595" y="789"/>
                    </a:lnTo>
                    <a:lnTo>
                      <a:pt x="570" y="754"/>
                    </a:lnTo>
                    <a:lnTo>
                      <a:pt x="551" y="725"/>
                    </a:lnTo>
                    <a:lnTo>
                      <a:pt x="508" y="665"/>
                    </a:lnTo>
                    <a:lnTo>
                      <a:pt x="483" y="629"/>
                    </a:lnTo>
                    <a:lnTo>
                      <a:pt x="477" y="622"/>
                    </a:lnTo>
                    <a:lnTo>
                      <a:pt x="462" y="601"/>
                    </a:lnTo>
                    <a:lnTo>
                      <a:pt x="459" y="597"/>
                    </a:lnTo>
                    <a:lnTo>
                      <a:pt x="448" y="581"/>
                    </a:lnTo>
                    <a:lnTo>
                      <a:pt x="423" y="546"/>
                    </a:lnTo>
                    <a:lnTo>
                      <a:pt x="401" y="514"/>
                    </a:lnTo>
                    <a:lnTo>
                      <a:pt x="390" y="498"/>
                    </a:lnTo>
                    <a:lnTo>
                      <a:pt x="373" y="476"/>
                    </a:lnTo>
                    <a:lnTo>
                      <a:pt x="368" y="468"/>
                    </a:lnTo>
                    <a:lnTo>
                      <a:pt x="367" y="465"/>
                    </a:lnTo>
                    <a:lnTo>
                      <a:pt x="362" y="461"/>
                    </a:lnTo>
                    <a:lnTo>
                      <a:pt x="351" y="446"/>
                    </a:lnTo>
                    <a:lnTo>
                      <a:pt x="346" y="437"/>
                    </a:lnTo>
                    <a:lnTo>
                      <a:pt x="342" y="432"/>
                    </a:lnTo>
                    <a:lnTo>
                      <a:pt x="329" y="414"/>
                    </a:lnTo>
                    <a:lnTo>
                      <a:pt x="325" y="408"/>
                    </a:lnTo>
                    <a:lnTo>
                      <a:pt x="324" y="405"/>
                    </a:lnTo>
                    <a:lnTo>
                      <a:pt x="318" y="400"/>
                    </a:lnTo>
                    <a:lnTo>
                      <a:pt x="321" y="391"/>
                    </a:lnTo>
                    <a:lnTo>
                      <a:pt x="321" y="387"/>
                    </a:lnTo>
                    <a:lnTo>
                      <a:pt x="321" y="386"/>
                    </a:lnTo>
                    <a:lnTo>
                      <a:pt x="322" y="382"/>
                    </a:lnTo>
                    <a:lnTo>
                      <a:pt x="325" y="372"/>
                    </a:lnTo>
                    <a:lnTo>
                      <a:pt x="325" y="365"/>
                    </a:lnTo>
                    <a:lnTo>
                      <a:pt x="328" y="359"/>
                    </a:lnTo>
                    <a:lnTo>
                      <a:pt x="329" y="351"/>
                    </a:lnTo>
                    <a:lnTo>
                      <a:pt x="330" y="346"/>
                    </a:lnTo>
                    <a:lnTo>
                      <a:pt x="333" y="332"/>
                    </a:lnTo>
                    <a:lnTo>
                      <a:pt x="336" y="322"/>
                    </a:lnTo>
                    <a:lnTo>
                      <a:pt x="342" y="297"/>
                    </a:lnTo>
                    <a:lnTo>
                      <a:pt x="354" y="239"/>
                    </a:lnTo>
                    <a:lnTo>
                      <a:pt x="371" y="165"/>
                    </a:lnTo>
                    <a:lnTo>
                      <a:pt x="373" y="148"/>
                    </a:lnTo>
                    <a:lnTo>
                      <a:pt x="385" y="104"/>
                    </a:lnTo>
                    <a:lnTo>
                      <a:pt x="390" y="80"/>
                    </a:lnTo>
                    <a:lnTo>
                      <a:pt x="373" y="76"/>
                    </a:lnTo>
                    <a:lnTo>
                      <a:pt x="369" y="76"/>
                    </a:lnTo>
                    <a:lnTo>
                      <a:pt x="321" y="63"/>
                    </a:lnTo>
                    <a:lnTo>
                      <a:pt x="306" y="61"/>
                    </a:lnTo>
                    <a:lnTo>
                      <a:pt x="288" y="56"/>
                    </a:lnTo>
                    <a:lnTo>
                      <a:pt x="276" y="54"/>
                    </a:lnTo>
                    <a:lnTo>
                      <a:pt x="234" y="43"/>
                    </a:lnTo>
                    <a:lnTo>
                      <a:pt x="221" y="40"/>
                    </a:lnTo>
                    <a:lnTo>
                      <a:pt x="211" y="37"/>
                    </a:lnTo>
                    <a:lnTo>
                      <a:pt x="153" y="23"/>
                    </a:lnTo>
                    <a:lnTo>
                      <a:pt x="145" y="20"/>
                    </a:lnTo>
                    <a:lnTo>
                      <a:pt x="138" y="19"/>
                    </a:lnTo>
                    <a:lnTo>
                      <a:pt x="130" y="18"/>
                    </a:lnTo>
                    <a:lnTo>
                      <a:pt x="123" y="15"/>
                    </a:lnTo>
                    <a:lnTo>
                      <a:pt x="116" y="13"/>
                    </a:lnTo>
                    <a:lnTo>
                      <a:pt x="108" y="11"/>
                    </a:lnTo>
                    <a:lnTo>
                      <a:pt x="105" y="11"/>
                    </a:lnTo>
                    <a:lnTo>
                      <a:pt x="92" y="8"/>
                    </a:lnTo>
                    <a:lnTo>
                      <a:pt x="78" y="4"/>
                    </a:lnTo>
                    <a:lnTo>
                      <a:pt x="69" y="2"/>
                    </a:lnTo>
                    <a:lnTo>
                      <a:pt x="62" y="0"/>
                    </a:lnTo>
                    <a:lnTo>
                      <a:pt x="52" y="23"/>
                    </a:lnTo>
                    <a:lnTo>
                      <a:pt x="59" y="33"/>
                    </a:lnTo>
                    <a:lnTo>
                      <a:pt x="59" y="59"/>
                    </a:lnTo>
                    <a:lnTo>
                      <a:pt x="56" y="68"/>
                    </a:lnTo>
                    <a:lnTo>
                      <a:pt x="44" y="93"/>
                    </a:lnTo>
                    <a:lnTo>
                      <a:pt x="40" y="93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42" y="107"/>
                    </a:lnTo>
                    <a:lnTo>
                      <a:pt x="36" y="119"/>
                    </a:lnTo>
                    <a:lnTo>
                      <a:pt x="6" y="154"/>
                    </a:lnTo>
                    <a:lnTo>
                      <a:pt x="5" y="168"/>
                    </a:lnTo>
                    <a:lnTo>
                      <a:pt x="0" y="179"/>
                    </a:lnTo>
                    <a:lnTo>
                      <a:pt x="16" y="201"/>
                    </a:lnTo>
                    <a:lnTo>
                      <a:pt x="22" y="215"/>
                    </a:lnTo>
                    <a:lnTo>
                      <a:pt x="30" y="246"/>
                    </a:lnTo>
                    <a:lnTo>
                      <a:pt x="30" y="259"/>
                    </a:lnTo>
                    <a:lnTo>
                      <a:pt x="20" y="284"/>
                    </a:lnTo>
                    <a:lnTo>
                      <a:pt x="19" y="341"/>
                    </a:lnTo>
                    <a:lnTo>
                      <a:pt x="26" y="355"/>
                    </a:lnTo>
                    <a:lnTo>
                      <a:pt x="42" y="389"/>
                    </a:lnTo>
                    <a:lnTo>
                      <a:pt x="51" y="400"/>
                    </a:lnTo>
                    <a:lnTo>
                      <a:pt x="52" y="415"/>
                    </a:lnTo>
                    <a:lnTo>
                      <a:pt x="56" y="416"/>
                    </a:lnTo>
                    <a:lnTo>
                      <a:pt x="59" y="422"/>
                    </a:lnTo>
                    <a:lnTo>
                      <a:pt x="56" y="422"/>
                    </a:lnTo>
                    <a:lnTo>
                      <a:pt x="56" y="436"/>
                    </a:lnTo>
                    <a:lnTo>
                      <a:pt x="52" y="450"/>
                    </a:lnTo>
                    <a:lnTo>
                      <a:pt x="56" y="447"/>
                    </a:lnTo>
                    <a:lnTo>
                      <a:pt x="60" y="448"/>
                    </a:lnTo>
                    <a:lnTo>
                      <a:pt x="69" y="460"/>
                    </a:lnTo>
                    <a:lnTo>
                      <a:pt x="76" y="467"/>
                    </a:lnTo>
                    <a:lnTo>
                      <a:pt x="83" y="478"/>
                    </a:lnTo>
                    <a:lnTo>
                      <a:pt x="87" y="478"/>
                    </a:lnTo>
                    <a:lnTo>
                      <a:pt x="85" y="480"/>
                    </a:lnTo>
                    <a:lnTo>
                      <a:pt x="83" y="480"/>
                    </a:lnTo>
                    <a:lnTo>
                      <a:pt x="83" y="489"/>
                    </a:lnTo>
                    <a:lnTo>
                      <a:pt x="77" y="512"/>
                    </a:lnTo>
                    <a:lnTo>
                      <a:pt x="80" y="512"/>
                    </a:lnTo>
                    <a:lnTo>
                      <a:pt x="81" y="526"/>
                    </a:lnTo>
                    <a:lnTo>
                      <a:pt x="77" y="540"/>
                    </a:lnTo>
                    <a:lnTo>
                      <a:pt x="81" y="554"/>
                    </a:lnTo>
                    <a:lnTo>
                      <a:pt x="84" y="557"/>
                    </a:lnTo>
                    <a:lnTo>
                      <a:pt x="90" y="571"/>
                    </a:lnTo>
                    <a:lnTo>
                      <a:pt x="101" y="579"/>
                    </a:lnTo>
                    <a:lnTo>
                      <a:pt x="113" y="581"/>
                    </a:lnTo>
                    <a:lnTo>
                      <a:pt x="117" y="594"/>
                    </a:lnTo>
                    <a:lnTo>
                      <a:pt x="112" y="614"/>
                    </a:lnTo>
                    <a:lnTo>
                      <a:pt x="106" y="619"/>
                    </a:lnTo>
                    <a:lnTo>
                      <a:pt x="102" y="615"/>
                    </a:lnTo>
                    <a:lnTo>
                      <a:pt x="96" y="619"/>
                    </a:lnTo>
                    <a:lnTo>
                      <a:pt x="99" y="658"/>
                    </a:lnTo>
                    <a:lnTo>
                      <a:pt x="106" y="664"/>
                    </a:lnTo>
                    <a:lnTo>
                      <a:pt x="121" y="692"/>
                    </a:lnTo>
                    <a:lnTo>
                      <a:pt x="123" y="706"/>
                    </a:lnTo>
                    <a:lnTo>
                      <a:pt x="130" y="717"/>
                    </a:lnTo>
                    <a:lnTo>
                      <a:pt x="131" y="728"/>
                    </a:lnTo>
                    <a:lnTo>
                      <a:pt x="141" y="738"/>
                    </a:lnTo>
                    <a:lnTo>
                      <a:pt x="148" y="754"/>
                    </a:lnTo>
                    <a:lnTo>
                      <a:pt x="159" y="764"/>
                    </a:lnTo>
                    <a:lnTo>
                      <a:pt x="160" y="771"/>
                    </a:lnTo>
                    <a:lnTo>
                      <a:pt x="155" y="783"/>
                    </a:lnTo>
                    <a:lnTo>
                      <a:pt x="164" y="797"/>
                    </a:lnTo>
                    <a:lnTo>
                      <a:pt x="173" y="802"/>
                    </a:lnTo>
                    <a:lnTo>
                      <a:pt x="168" y="818"/>
                    </a:lnTo>
                    <a:lnTo>
                      <a:pt x="168" y="829"/>
                    </a:lnTo>
                    <a:lnTo>
                      <a:pt x="160" y="863"/>
                    </a:lnTo>
                    <a:lnTo>
                      <a:pt x="180" y="878"/>
                    </a:lnTo>
                    <a:lnTo>
                      <a:pt x="211" y="885"/>
                    </a:lnTo>
                    <a:lnTo>
                      <a:pt x="221" y="893"/>
                    </a:lnTo>
                    <a:lnTo>
                      <a:pt x="243" y="896"/>
                    </a:lnTo>
                    <a:lnTo>
                      <a:pt x="254" y="904"/>
                    </a:lnTo>
                    <a:lnTo>
                      <a:pt x="270" y="921"/>
                    </a:lnTo>
                    <a:lnTo>
                      <a:pt x="275" y="936"/>
                    </a:lnTo>
                    <a:lnTo>
                      <a:pt x="293" y="949"/>
                    </a:lnTo>
                    <a:lnTo>
                      <a:pt x="321" y="956"/>
                    </a:lnTo>
                    <a:lnTo>
                      <a:pt x="330" y="961"/>
                    </a:lnTo>
                    <a:lnTo>
                      <a:pt x="335" y="975"/>
                    </a:lnTo>
                    <a:lnTo>
                      <a:pt x="336" y="992"/>
                    </a:lnTo>
                    <a:lnTo>
                      <a:pt x="344" y="999"/>
                    </a:lnTo>
                    <a:lnTo>
                      <a:pt x="358" y="997"/>
                    </a:lnTo>
                    <a:lnTo>
                      <a:pt x="367" y="1007"/>
                    </a:lnTo>
                    <a:lnTo>
                      <a:pt x="376" y="1017"/>
                    </a:lnTo>
                    <a:lnTo>
                      <a:pt x="397" y="1043"/>
                    </a:lnTo>
                    <a:lnTo>
                      <a:pt x="404" y="1052"/>
                    </a:lnTo>
                    <a:lnTo>
                      <a:pt x="414" y="1077"/>
                    </a:lnTo>
                    <a:lnTo>
                      <a:pt x="414" y="1118"/>
                    </a:lnTo>
                    <a:lnTo>
                      <a:pt x="421" y="1134"/>
                    </a:lnTo>
                    <a:lnTo>
                      <a:pt x="421" y="1143"/>
                    </a:lnTo>
                    <a:lnTo>
                      <a:pt x="512" y="1150"/>
                    </a:lnTo>
                    <a:lnTo>
                      <a:pt x="634" y="1162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50" name="California extra 1 (no alt text)"/>
              <p:cNvSpPr>
                <a:spLocks/>
              </p:cNvSpPr>
              <p:nvPr/>
            </p:nvSpPr>
            <p:spPr bwMode="auto">
              <a:xfrm>
                <a:off x="815" y="2544"/>
                <a:ext cx="23" cy="25"/>
              </a:xfrm>
              <a:custGeom>
                <a:avLst/>
                <a:gdLst>
                  <a:gd name="T0" fmla="*/ 0 w 23"/>
                  <a:gd name="T1" fmla="*/ 0 h 25"/>
                  <a:gd name="T2" fmla="*/ 10 w 23"/>
                  <a:gd name="T3" fmla="*/ 24 h 25"/>
                  <a:gd name="T4" fmla="*/ 22 w 23"/>
                  <a:gd name="T5" fmla="*/ 24 h 25"/>
                  <a:gd name="T6" fmla="*/ 0 w 2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25"/>
                  <a:gd name="T14" fmla="*/ 23 w 23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25">
                    <a:moveTo>
                      <a:pt x="0" y="0"/>
                    </a:moveTo>
                    <a:lnTo>
                      <a:pt x="10" y="24"/>
                    </a:lnTo>
                    <a:lnTo>
                      <a:pt x="22" y="24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51" name="California extra 2 (no alt text)"/>
              <p:cNvSpPr>
                <a:spLocks/>
              </p:cNvSpPr>
              <p:nvPr/>
            </p:nvSpPr>
            <p:spPr bwMode="auto">
              <a:xfrm>
                <a:off x="826" y="2496"/>
                <a:ext cx="23" cy="23"/>
              </a:xfrm>
              <a:custGeom>
                <a:avLst/>
                <a:gdLst>
                  <a:gd name="T0" fmla="*/ 1 w 23"/>
                  <a:gd name="T1" fmla="*/ 0 h 23"/>
                  <a:gd name="T2" fmla="*/ 0 w 23"/>
                  <a:gd name="T3" fmla="*/ 6 h 23"/>
                  <a:gd name="T4" fmla="*/ 6 w 23"/>
                  <a:gd name="T5" fmla="*/ 7 h 23"/>
                  <a:gd name="T6" fmla="*/ 11 w 23"/>
                  <a:gd name="T7" fmla="*/ 22 h 23"/>
                  <a:gd name="T8" fmla="*/ 22 w 23"/>
                  <a:gd name="T9" fmla="*/ 20 h 23"/>
                  <a:gd name="T10" fmla="*/ 18 w 23"/>
                  <a:gd name="T11" fmla="*/ 12 h 23"/>
                  <a:gd name="T12" fmla="*/ 1 w 23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23"/>
                  <a:gd name="T23" fmla="*/ 23 w 23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23">
                    <a:moveTo>
                      <a:pt x="1" y="0"/>
                    </a:moveTo>
                    <a:lnTo>
                      <a:pt x="0" y="6"/>
                    </a:lnTo>
                    <a:lnTo>
                      <a:pt x="6" y="7"/>
                    </a:lnTo>
                    <a:lnTo>
                      <a:pt x="11" y="22"/>
                    </a:lnTo>
                    <a:lnTo>
                      <a:pt x="22" y="20"/>
                    </a:lnTo>
                    <a:lnTo>
                      <a:pt x="18" y="12"/>
                    </a:lnTo>
                    <a:lnTo>
                      <a:pt x="1" y="0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52" name="California extra 3 (no alt text)"/>
              <p:cNvSpPr>
                <a:spLocks/>
              </p:cNvSpPr>
              <p:nvPr/>
            </p:nvSpPr>
            <p:spPr bwMode="auto">
              <a:xfrm>
                <a:off x="695" y="2409"/>
                <a:ext cx="24" cy="22"/>
              </a:xfrm>
              <a:custGeom>
                <a:avLst/>
                <a:gdLst>
                  <a:gd name="T0" fmla="*/ 0 w 24"/>
                  <a:gd name="T1" fmla="*/ 4 h 22"/>
                  <a:gd name="T2" fmla="*/ 3 w 24"/>
                  <a:gd name="T3" fmla="*/ 18 h 22"/>
                  <a:gd name="T4" fmla="*/ 23 w 24"/>
                  <a:gd name="T5" fmla="*/ 21 h 22"/>
                  <a:gd name="T6" fmla="*/ 16 w 24"/>
                  <a:gd name="T7" fmla="*/ 9 h 22"/>
                  <a:gd name="T8" fmla="*/ 18 w 24"/>
                  <a:gd name="T9" fmla="*/ 0 h 22"/>
                  <a:gd name="T10" fmla="*/ 0 w 24"/>
                  <a:gd name="T11" fmla="*/ 4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4"/>
                    </a:moveTo>
                    <a:lnTo>
                      <a:pt x="3" y="18"/>
                    </a:lnTo>
                    <a:lnTo>
                      <a:pt x="23" y="21"/>
                    </a:lnTo>
                    <a:lnTo>
                      <a:pt x="16" y="9"/>
                    </a:lnTo>
                    <a:lnTo>
                      <a:pt x="18" y="0"/>
                    </a:lnTo>
                    <a:lnTo>
                      <a:pt x="0" y="4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53" name="California extra 4 (no alt text)"/>
              <p:cNvSpPr>
                <a:spLocks/>
              </p:cNvSpPr>
              <p:nvPr/>
            </p:nvSpPr>
            <p:spPr bwMode="auto">
              <a:xfrm>
                <a:off x="722" y="2406"/>
                <a:ext cx="32" cy="23"/>
              </a:xfrm>
              <a:custGeom>
                <a:avLst/>
                <a:gdLst>
                  <a:gd name="T0" fmla="*/ 0 w 32"/>
                  <a:gd name="T1" fmla="*/ 0 h 23"/>
                  <a:gd name="T2" fmla="*/ 22 w 32"/>
                  <a:gd name="T3" fmla="*/ 16 h 23"/>
                  <a:gd name="T4" fmla="*/ 28 w 32"/>
                  <a:gd name="T5" fmla="*/ 12 h 23"/>
                  <a:gd name="T6" fmla="*/ 31 w 32"/>
                  <a:gd name="T7" fmla="*/ 20 h 23"/>
                  <a:gd name="T8" fmla="*/ 28 w 32"/>
                  <a:gd name="T9" fmla="*/ 22 h 23"/>
                  <a:gd name="T10" fmla="*/ 4 w 32"/>
                  <a:gd name="T11" fmla="*/ 18 h 23"/>
                  <a:gd name="T12" fmla="*/ 0 w 32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23"/>
                  <a:gd name="T23" fmla="*/ 32 w 32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23">
                    <a:moveTo>
                      <a:pt x="0" y="0"/>
                    </a:moveTo>
                    <a:lnTo>
                      <a:pt x="22" y="16"/>
                    </a:lnTo>
                    <a:lnTo>
                      <a:pt x="28" y="12"/>
                    </a:lnTo>
                    <a:lnTo>
                      <a:pt x="31" y="20"/>
                    </a:lnTo>
                    <a:lnTo>
                      <a:pt x="28" y="22"/>
                    </a:lnTo>
                    <a:lnTo>
                      <a:pt x="4" y="18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</p:grpSp>
        <p:grpSp>
          <p:nvGrpSpPr>
            <p:cNvPr id="147" name="California" descr="California." title="California"/>
            <p:cNvGrpSpPr>
              <a:grpSpLocks/>
            </p:cNvGrpSpPr>
            <p:nvPr/>
          </p:nvGrpSpPr>
          <p:grpSpPr bwMode="auto">
            <a:xfrm>
              <a:off x="1199757" y="2228276"/>
              <a:ext cx="1102835" cy="1623329"/>
              <a:chOff x="514" y="1479"/>
              <a:chExt cx="717" cy="1163"/>
            </a:xfrm>
            <a:pattFill prst="dkUpDiag">
              <a:fgClr>
                <a:srgbClr val="BA0601"/>
              </a:fgClr>
              <a:bgClr>
                <a:srgbClr val="8B8B8B"/>
              </a:bgClr>
            </a:pattFill>
          </p:grpSpPr>
          <p:sp>
            <p:nvSpPr>
              <p:cNvPr id="244" name="California" descr="California." title="California"/>
              <p:cNvSpPr>
                <a:spLocks/>
              </p:cNvSpPr>
              <p:nvPr/>
            </p:nvSpPr>
            <p:spPr bwMode="auto">
              <a:xfrm>
                <a:off x="514" y="1479"/>
                <a:ext cx="717" cy="1163"/>
              </a:xfrm>
              <a:custGeom>
                <a:avLst/>
                <a:gdLst>
                  <a:gd name="T0" fmla="*/ 637 w 717"/>
                  <a:gd name="T1" fmla="*/ 1162 h 1163"/>
                  <a:gd name="T2" fmla="*/ 661 w 717"/>
                  <a:gd name="T3" fmla="*/ 1134 h 1163"/>
                  <a:gd name="T4" fmla="*/ 649 w 717"/>
                  <a:gd name="T5" fmla="*/ 1091 h 1163"/>
                  <a:gd name="T6" fmla="*/ 678 w 717"/>
                  <a:gd name="T7" fmla="*/ 1031 h 1163"/>
                  <a:gd name="T8" fmla="*/ 703 w 717"/>
                  <a:gd name="T9" fmla="*/ 1011 h 1163"/>
                  <a:gd name="T10" fmla="*/ 697 w 717"/>
                  <a:gd name="T11" fmla="*/ 979 h 1163"/>
                  <a:gd name="T12" fmla="*/ 684 w 717"/>
                  <a:gd name="T13" fmla="*/ 932 h 1163"/>
                  <a:gd name="T14" fmla="*/ 641 w 717"/>
                  <a:gd name="T15" fmla="*/ 854 h 1163"/>
                  <a:gd name="T16" fmla="*/ 596 w 717"/>
                  <a:gd name="T17" fmla="*/ 789 h 1163"/>
                  <a:gd name="T18" fmla="*/ 551 w 717"/>
                  <a:gd name="T19" fmla="*/ 725 h 1163"/>
                  <a:gd name="T20" fmla="*/ 477 w 717"/>
                  <a:gd name="T21" fmla="*/ 622 h 1163"/>
                  <a:gd name="T22" fmla="*/ 448 w 717"/>
                  <a:gd name="T23" fmla="*/ 581 h 1163"/>
                  <a:gd name="T24" fmla="*/ 390 w 717"/>
                  <a:gd name="T25" fmla="*/ 498 h 1163"/>
                  <a:gd name="T26" fmla="*/ 367 w 717"/>
                  <a:gd name="T27" fmla="*/ 465 h 1163"/>
                  <a:gd name="T28" fmla="*/ 346 w 717"/>
                  <a:gd name="T29" fmla="*/ 437 h 1163"/>
                  <a:gd name="T30" fmla="*/ 325 w 717"/>
                  <a:gd name="T31" fmla="*/ 408 h 1163"/>
                  <a:gd name="T32" fmla="*/ 321 w 717"/>
                  <a:gd name="T33" fmla="*/ 391 h 1163"/>
                  <a:gd name="T34" fmla="*/ 322 w 717"/>
                  <a:gd name="T35" fmla="*/ 382 h 1163"/>
                  <a:gd name="T36" fmla="*/ 328 w 717"/>
                  <a:gd name="T37" fmla="*/ 359 h 1163"/>
                  <a:gd name="T38" fmla="*/ 333 w 717"/>
                  <a:gd name="T39" fmla="*/ 332 h 1163"/>
                  <a:gd name="T40" fmla="*/ 354 w 717"/>
                  <a:gd name="T41" fmla="*/ 239 h 1163"/>
                  <a:gd name="T42" fmla="*/ 385 w 717"/>
                  <a:gd name="T43" fmla="*/ 104 h 1163"/>
                  <a:gd name="T44" fmla="*/ 369 w 717"/>
                  <a:gd name="T45" fmla="*/ 76 h 1163"/>
                  <a:gd name="T46" fmla="*/ 288 w 717"/>
                  <a:gd name="T47" fmla="*/ 56 h 1163"/>
                  <a:gd name="T48" fmla="*/ 221 w 717"/>
                  <a:gd name="T49" fmla="*/ 40 h 1163"/>
                  <a:gd name="T50" fmla="*/ 145 w 717"/>
                  <a:gd name="T51" fmla="*/ 20 h 1163"/>
                  <a:gd name="T52" fmla="*/ 123 w 717"/>
                  <a:gd name="T53" fmla="*/ 15 h 1163"/>
                  <a:gd name="T54" fmla="*/ 105 w 717"/>
                  <a:gd name="T55" fmla="*/ 11 h 1163"/>
                  <a:gd name="T56" fmla="*/ 69 w 717"/>
                  <a:gd name="T57" fmla="*/ 2 h 1163"/>
                  <a:gd name="T58" fmla="*/ 59 w 717"/>
                  <a:gd name="T59" fmla="*/ 33 h 1163"/>
                  <a:gd name="T60" fmla="*/ 44 w 717"/>
                  <a:gd name="T61" fmla="*/ 93 h 1163"/>
                  <a:gd name="T62" fmla="*/ 42 w 717"/>
                  <a:gd name="T63" fmla="*/ 101 h 1163"/>
                  <a:gd name="T64" fmla="*/ 6 w 717"/>
                  <a:gd name="T65" fmla="*/ 154 h 1163"/>
                  <a:gd name="T66" fmla="*/ 16 w 717"/>
                  <a:gd name="T67" fmla="*/ 201 h 1163"/>
                  <a:gd name="T68" fmla="*/ 30 w 717"/>
                  <a:gd name="T69" fmla="*/ 259 h 1163"/>
                  <a:gd name="T70" fmla="*/ 26 w 717"/>
                  <a:gd name="T71" fmla="*/ 355 h 1163"/>
                  <a:gd name="T72" fmla="*/ 52 w 717"/>
                  <a:gd name="T73" fmla="*/ 415 h 1163"/>
                  <a:gd name="T74" fmla="*/ 56 w 717"/>
                  <a:gd name="T75" fmla="*/ 422 h 1163"/>
                  <a:gd name="T76" fmla="*/ 56 w 717"/>
                  <a:gd name="T77" fmla="*/ 447 h 1163"/>
                  <a:gd name="T78" fmla="*/ 76 w 717"/>
                  <a:gd name="T79" fmla="*/ 467 h 1163"/>
                  <a:gd name="T80" fmla="*/ 85 w 717"/>
                  <a:gd name="T81" fmla="*/ 480 h 1163"/>
                  <a:gd name="T82" fmla="*/ 77 w 717"/>
                  <a:gd name="T83" fmla="*/ 512 h 1163"/>
                  <a:gd name="T84" fmla="*/ 77 w 717"/>
                  <a:gd name="T85" fmla="*/ 540 h 1163"/>
                  <a:gd name="T86" fmla="*/ 90 w 717"/>
                  <a:gd name="T87" fmla="*/ 571 h 1163"/>
                  <a:gd name="T88" fmla="*/ 117 w 717"/>
                  <a:gd name="T89" fmla="*/ 594 h 1163"/>
                  <a:gd name="T90" fmla="*/ 102 w 717"/>
                  <a:gd name="T91" fmla="*/ 615 h 1163"/>
                  <a:gd name="T92" fmla="*/ 106 w 717"/>
                  <a:gd name="T93" fmla="*/ 664 h 1163"/>
                  <a:gd name="T94" fmla="*/ 130 w 717"/>
                  <a:gd name="T95" fmla="*/ 717 h 1163"/>
                  <a:gd name="T96" fmla="*/ 148 w 717"/>
                  <a:gd name="T97" fmla="*/ 754 h 1163"/>
                  <a:gd name="T98" fmla="*/ 155 w 717"/>
                  <a:gd name="T99" fmla="*/ 783 h 1163"/>
                  <a:gd name="T100" fmla="*/ 168 w 717"/>
                  <a:gd name="T101" fmla="*/ 818 h 1163"/>
                  <a:gd name="T102" fmla="*/ 180 w 717"/>
                  <a:gd name="T103" fmla="*/ 878 h 1163"/>
                  <a:gd name="T104" fmla="*/ 243 w 717"/>
                  <a:gd name="T105" fmla="*/ 896 h 1163"/>
                  <a:gd name="T106" fmla="*/ 275 w 717"/>
                  <a:gd name="T107" fmla="*/ 936 h 1163"/>
                  <a:gd name="T108" fmla="*/ 330 w 717"/>
                  <a:gd name="T109" fmla="*/ 961 h 1163"/>
                  <a:gd name="T110" fmla="*/ 344 w 717"/>
                  <a:gd name="T111" fmla="*/ 999 h 1163"/>
                  <a:gd name="T112" fmla="*/ 376 w 717"/>
                  <a:gd name="T113" fmla="*/ 1017 h 1163"/>
                  <a:gd name="T114" fmla="*/ 414 w 717"/>
                  <a:gd name="T115" fmla="*/ 1077 h 1163"/>
                  <a:gd name="T116" fmla="*/ 421 w 717"/>
                  <a:gd name="T117" fmla="*/ 1143 h 116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17"/>
                  <a:gd name="T178" fmla="*/ 0 h 1163"/>
                  <a:gd name="T179" fmla="*/ 717 w 717"/>
                  <a:gd name="T180" fmla="*/ 1163 h 116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17" h="1163">
                    <a:moveTo>
                      <a:pt x="634" y="1162"/>
                    </a:moveTo>
                    <a:lnTo>
                      <a:pt x="637" y="1162"/>
                    </a:lnTo>
                    <a:lnTo>
                      <a:pt x="653" y="1162"/>
                    </a:lnTo>
                    <a:lnTo>
                      <a:pt x="661" y="1134"/>
                    </a:lnTo>
                    <a:lnTo>
                      <a:pt x="655" y="1131"/>
                    </a:lnTo>
                    <a:lnTo>
                      <a:pt x="645" y="1121"/>
                    </a:lnTo>
                    <a:lnTo>
                      <a:pt x="649" y="1091"/>
                    </a:lnTo>
                    <a:lnTo>
                      <a:pt x="657" y="1086"/>
                    </a:lnTo>
                    <a:lnTo>
                      <a:pt x="673" y="1060"/>
                    </a:lnTo>
                    <a:lnTo>
                      <a:pt x="678" y="1031"/>
                    </a:lnTo>
                    <a:lnTo>
                      <a:pt x="682" y="1028"/>
                    </a:lnTo>
                    <a:lnTo>
                      <a:pt x="686" y="1018"/>
                    </a:lnTo>
                    <a:lnTo>
                      <a:pt x="703" y="1011"/>
                    </a:lnTo>
                    <a:lnTo>
                      <a:pt x="713" y="1004"/>
                    </a:lnTo>
                    <a:lnTo>
                      <a:pt x="716" y="999"/>
                    </a:lnTo>
                    <a:lnTo>
                      <a:pt x="697" y="979"/>
                    </a:lnTo>
                    <a:lnTo>
                      <a:pt x="697" y="974"/>
                    </a:lnTo>
                    <a:lnTo>
                      <a:pt x="692" y="947"/>
                    </a:lnTo>
                    <a:lnTo>
                      <a:pt x="684" y="932"/>
                    </a:lnTo>
                    <a:lnTo>
                      <a:pt x="685" y="915"/>
                    </a:lnTo>
                    <a:lnTo>
                      <a:pt x="664" y="886"/>
                    </a:lnTo>
                    <a:lnTo>
                      <a:pt x="641" y="854"/>
                    </a:lnTo>
                    <a:lnTo>
                      <a:pt x="614" y="815"/>
                    </a:lnTo>
                    <a:lnTo>
                      <a:pt x="606" y="804"/>
                    </a:lnTo>
                    <a:lnTo>
                      <a:pt x="596" y="789"/>
                    </a:lnTo>
                    <a:lnTo>
                      <a:pt x="595" y="789"/>
                    </a:lnTo>
                    <a:lnTo>
                      <a:pt x="570" y="754"/>
                    </a:lnTo>
                    <a:lnTo>
                      <a:pt x="551" y="725"/>
                    </a:lnTo>
                    <a:lnTo>
                      <a:pt x="508" y="665"/>
                    </a:lnTo>
                    <a:lnTo>
                      <a:pt x="483" y="629"/>
                    </a:lnTo>
                    <a:lnTo>
                      <a:pt x="477" y="622"/>
                    </a:lnTo>
                    <a:lnTo>
                      <a:pt x="462" y="601"/>
                    </a:lnTo>
                    <a:lnTo>
                      <a:pt x="459" y="597"/>
                    </a:lnTo>
                    <a:lnTo>
                      <a:pt x="448" y="581"/>
                    </a:lnTo>
                    <a:lnTo>
                      <a:pt x="423" y="546"/>
                    </a:lnTo>
                    <a:lnTo>
                      <a:pt x="401" y="514"/>
                    </a:lnTo>
                    <a:lnTo>
                      <a:pt x="390" y="498"/>
                    </a:lnTo>
                    <a:lnTo>
                      <a:pt x="373" y="476"/>
                    </a:lnTo>
                    <a:lnTo>
                      <a:pt x="368" y="468"/>
                    </a:lnTo>
                    <a:lnTo>
                      <a:pt x="367" y="465"/>
                    </a:lnTo>
                    <a:lnTo>
                      <a:pt x="362" y="461"/>
                    </a:lnTo>
                    <a:lnTo>
                      <a:pt x="351" y="446"/>
                    </a:lnTo>
                    <a:lnTo>
                      <a:pt x="346" y="437"/>
                    </a:lnTo>
                    <a:lnTo>
                      <a:pt x="342" y="432"/>
                    </a:lnTo>
                    <a:lnTo>
                      <a:pt x="329" y="414"/>
                    </a:lnTo>
                    <a:lnTo>
                      <a:pt x="325" y="408"/>
                    </a:lnTo>
                    <a:lnTo>
                      <a:pt x="324" y="405"/>
                    </a:lnTo>
                    <a:lnTo>
                      <a:pt x="318" y="400"/>
                    </a:lnTo>
                    <a:lnTo>
                      <a:pt x="321" y="391"/>
                    </a:lnTo>
                    <a:lnTo>
                      <a:pt x="321" y="387"/>
                    </a:lnTo>
                    <a:lnTo>
                      <a:pt x="321" y="386"/>
                    </a:lnTo>
                    <a:lnTo>
                      <a:pt x="322" y="382"/>
                    </a:lnTo>
                    <a:lnTo>
                      <a:pt x="325" y="372"/>
                    </a:lnTo>
                    <a:lnTo>
                      <a:pt x="325" y="365"/>
                    </a:lnTo>
                    <a:lnTo>
                      <a:pt x="328" y="359"/>
                    </a:lnTo>
                    <a:lnTo>
                      <a:pt x="329" y="351"/>
                    </a:lnTo>
                    <a:lnTo>
                      <a:pt x="330" y="346"/>
                    </a:lnTo>
                    <a:lnTo>
                      <a:pt x="333" y="332"/>
                    </a:lnTo>
                    <a:lnTo>
                      <a:pt x="336" y="322"/>
                    </a:lnTo>
                    <a:lnTo>
                      <a:pt x="342" y="297"/>
                    </a:lnTo>
                    <a:lnTo>
                      <a:pt x="354" y="239"/>
                    </a:lnTo>
                    <a:lnTo>
                      <a:pt x="371" y="165"/>
                    </a:lnTo>
                    <a:lnTo>
                      <a:pt x="373" y="148"/>
                    </a:lnTo>
                    <a:lnTo>
                      <a:pt x="385" y="104"/>
                    </a:lnTo>
                    <a:lnTo>
                      <a:pt x="390" y="80"/>
                    </a:lnTo>
                    <a:lnTo>
                      <a:pt x="373" y="76"/>
                    </a:lnTo>
                    <a:lnTo>
                      <a:pt x="369" y="76"/>
                    </a:lnTo>
                    <a:lnTo>
                      <a:pt x="321" y="63"/>
                    </a:lnTo>
                    <a:lnTo>
                      <a:pt x="306" y="61"/>
                    </a:lnTo>
                    <a:lnTo>
                      <a:pt x="288" y="56"/>
                    </a:lnTo>
                    <a:lnTo>
                      <a:pt x="276" y="54"/>
                    </a:lnTo>
                    <a:lnTo>
                      <a:pt x="234" y="43"/>
                    </a:lnTo>
                    <a:lnTo>
                      <a:pt x="221" y="40"/>
                    </a:lnTo>
                    <a:lnTo>
                      <a:pt x="211" y="37"/>
                    </a:lnTo>
                    <a:lnTo>
                      <a:pt x="153" y="23"/>
                    </a:lnTo>
                    <a:lnTo>
                      <a:pt x="145" y="20"/>
                    </a:lnTo>
                    <a:lnTo>
                      <a:pt x="138" y="19"/>
                    </a:lnTo>
                    <a:lnTo>
                      <a:pt x="130" y="18"/>
                    </a:lnTo>
                    <a:lnTo>
                      <a:pt x="123" y="15"/>
                    </a:lnTo>
                    <a:lnTo>
                      <a:pt x="116" y="13"/>
                    </a:lnTo>
                    <a:lnTo>
                      <a:pt x="108" y="11"/>
                    </a:lnTo>
                    <a:lnTo>
                      <a:pt x="105" y="11"/>
                    </a:lnTo>
                    <a:lnTo>
                      <a:pt x="92" y="8"/>
                    </a:lnTo>
                    <a:lnTo>
                      <a:pt x="78" y="4"/>
                    </a:lnTo>
                    <a:lnTo>
                      <a:pt x="69" y="2"/>
                    </a:lnTo>
                    <a:lnTo>
                      <a:pt x="62" y="0"/>
                    </a:lnTo>
                    <a:lnTo>
                      <a:pt x="52" y="23"/>
                    </a:lnTo>
                    <a:lnTo>
                      <a:pt x="59" y="33"/>
                    </a:lnTo>
                    <a:lnTo>
                      <a:pt x="59" y="59"/>
                    </a:lnTo>
                    <a:lnTo>
                      <a:pt x="56" y="68"/>
                    </a:lnTo>
                    <a:lnTo>
                      <a:pt x="44" y="93"/>
                    </a:lnTo>
                    <a:lnTo>
                      <a:pt x="40" y="93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42" y="107"/>
                    </a:lnTo>
                    <a:lnTo>
                      <a:pt x="36" y="119"/>
                    </a:lnTo>
                    <a:lnTo>
                      <a:pt x="6" y="154"/>
                    </a:lnTo>
                    <a:lnTo>
                      <a:pt x="5" y="168"/>
                    </a:lnTo>
                    <a:lnTo>
                      <a:pt x="0" y="179"/>
                    </a:lnTo>
                    <a:lnTo>
                      <a:pt x="16" y="201"/>
                    </a:lnTo>
                    <a:lnTo>
                      <a:pt x="22" y="215"/>
                    </a:lnTo>
                    <a:lnTo>
                      <a:pt x="30" y="246"/>
                    </a:lnTo>
                    <a:lnTo>
                      <a:pt x="30" y="259"/>
                    </a:lnTo>
                    <a:lnTo>
                      <a:pt x="20" y="284"/>
                    </a:lnTo>
                    <a:lnTo>
                      <a:pt x="19" y="341"/>
                    </a:lnTo>
                    <a:lnTo>
                      <a:pt x="26" y="355"/>
                    </a:lnTo>
                    <a:lnTo>
                      <a:pt x="42" y="389"/>
                    </a:lnTo>
                    <a:lnTo>
                      <a:pt x="51" y="400"/>
                    </a:lnTo>
                    <a:lnTo>
                      <a:pt x="52" y="415"/>
                    </a:lnTo>
                    <a:lnTo>
                      <a:pt x="56" y="416"/>
                    </a:lnTo>
                    <a:lnTo>
                      <a:pt x="59" y="422"/>
                    </a:lnTo>
                    <a:lnTo>
                      <a:pt x="56" y="422"/>
                    </a:lnTo>
                    <a:lnTo>
                      <a:pt x="56" y="436"/>
                    </a:lnTo>
                    <a:lnTo>
                      <a:pt x="52" y="450"/>
                    </a:lnTo>
                    <a:lnTo>
                      <a:pt x="56" y="447"/>
                    </a:lnTo>
                    <a:lnTo>
                      <a:pt x="60" y="448"/>
                    </a:lnTo>
                    <a:lnTo>
                      <a:pt x="69" y="460"/>
                    </a:lnTo>
                    <a:lnTo>
                      <a:pt x="76" y="467"/>
                    </a:lnTo>
                    <a:lnTo>
                      <a:pt x="83" y="478"/>
                    </a:lnTo>
                    <a:lnTo>
                      <a:pt x="87" y="478"/>
                    </a:lnTo>
                    <a:lnTo>
                      <a:pt x="85" y="480"/>
                    </a:lnTo>
                    <a:lnTo>
                      <a:pt x="83" y="480"/>
                    </a:lnTo>
                    <a:lnTo>
                      <a:pt x="83" y="489"/>
                    </a:lnTo>
                    <a:lnTo>
                      <a:pt x="77" y="512"/>
                    </a:lnTo>
                    <a:lnTo>
                      <a:pt x="80" y="512"/>
                    </a:lnTo>
                    <a:lnTo>
                      <a:pt x="81" y="526"/>
                    </a:lnTo>
                    <a:lnTo>
                      <a:pt x="77" y="540"/>
                    </a:lnTo>
                    <a:lnTo>
                      <a:pt x="81" y="554"/>
                    </a:lnTo>
                    <a:lnTo>
                      <a:pt x="84" y="557"/>
                    </a:lnTo>
                    <a:lnTo>
                      <a:pt x="90" y="571"/>
                    </a:lnTo>
                    <a:lnTo>
                      <a:pt x="101" y="579"/>
                    </a:lnTo>
                    <a:lnTo>
                      <a:pt x="113" y="581"/>
                    </a:lnTo>
                    <a:lnTo>
                      <a:pt x="117" y="594"/>
                    </a:lnTo>
                    <a:lnTo>
                      <a:pt x="112" y="614"/>
                    </a:lnTo>
                    <a:lnTo>
                      <a:pt x="106" y="619"/>
                    </a:lnTo>
                    <a:lnTo>
                      <a:pt x="102" y="615"/>
                    </a:lnTo>
                    <a:lnTo>
                      <a:pt x="96" y="619"/>
                    </a:lnTo>
                    <a:lnTo>
                      <a:pt x="99" y="658"/>
                    </a:lnTo>
                    <a:lnTo>
                      <a:pt x="106" y="664"/>
                    </a:lnTo>
                    <a:lnTo>
                      <a:pt x="121" y="692"/>
                    </a:lnTo>
                    <a:lnTo>
                      <a:pt x="123" y="706"/>
                    </a:lnTo>
                    <a:lnTo>
                      <a:pt x="130" y="717"/>
                    </a:lnTo>
                    <a:lnTo>
                      <a:pt x="131" y="728"/>
                    </a:lnTo>
                    <a:lnTo>
                      <a:pt x="141" y="738"/>
                    </a:lnTo>
                    <a:lnTo>
                      <a:pt x="148" y="754"/>
                    </a:lnTo>
                    <a:lnTo>
                      <a:pt x="159" y="764"/>
                    </a:lnTo>
                    <a:lnTo>
                      <a:pt x="160" y="771"/>
                    </a:lnTo>
                    <a:lnTo>
                      <a:pt x="155" y="783"/>
                    </a:lnTo>
                    <a:lnTo>
                      <a:pt x="164" y="797"/>
                    </a:lnTo>
                    <a:lnTo>
                      <a:pt x="173" y="802"/>
                    </a:lnTo>
                    <a:lnTo>
                      <a:pt x="168" y="818"/>
                    </a:lnTo>
                    <a:lnTo>
                      <a:pt x="168" y="829"/>
                    </a:lnTo>
                    <a:lnTo>
                      <a:pt x="160" y="863"/>
                    </a:lnTo>
                    <a:lnTo>
                      <a:pt x="180" y="878"/>
                    </a:lnTo>
                    <a:lnTo>
                      <a:pt x="211" y="885"/>
                    </a:lnTo>
                    <a:lnTo>
                      <a:pt x="221" y="893"/>
                    </a:lnTo>
                    <a:lnTo>
                      <a:pt x="243" y="896"/>
                    </a:lnTo>
                    <a:lnTo>
                      <a:pt x="254" y="904"/>
                    </a:lnTo>
                    <a:lnTo>
                      <a:pt x="270" y="921"/>
                    </a:lnTo>
                    <a:lnTo>
                      <a:pt x="275" y="936"/>
                    </a:lnTo>
                    <a:lnTo>
                      <a:pt x="293" y="949"/>
                    </a:lnTo>
                    <a:lnTo>
                      <a:pt x="321" y="956"/>
                    </a:lnTo>
                    <a:lnTo>
                      <a:pt x="330" y="961"/>
                    </a:lnTo>
                    <a:lnTo>
                      <a:pt x="335" y="975"/>
                    </a:lnTo>
                    <a:lnTo>
                      <a:pt x="336" y="992"/>
                    </a:lnTo>
                    <a:lnTo>
                      <a:pt x="344" y="999"/>
                    </a:lnTo>
                    <a:lnTo>
                      <a:pt x="358" y="997"/>
                    </a:lnTo>
                    <a:lnTo>
                      <a:pt x="367" y="1007"/>
                    </a:lnTo>
                    <a:lnTo>
                      <a:pt x="376" y="1017"/>
                    </a:lnTo>
                    <a:lnTo>
                      <a:pt x="397" y="1043"/>
                    </a:lnTo>
                    <a:lnTo>
                      <a:pt x="404" y="1052"/>
                    </a:lnTo>
                    <a:lnTo>
                      <a:pt x="414" y="1077"/>
                    </a:lnTo>
                    <a:lnTo>
                      <a:pt x="414" y="1118"/>
                    </a:lnTo>
                    <a:lnTo>
                      <a:pt x="421" y="1134"/>
                    </a:lnTo>
                    <a:lnTo>
                      <a:pt x="421" y="1143"/>
                    </a:lnTo>
                    <a:lnTo>
                      <a:pt x="512" y="1150"/>
                    </a:lnTo>
                    <a:lnTo>
                      <a:pt x="634" y="1162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45" name="California extra 1 (no alt text)"/>
              <p:cNvSpPr>
                <a:spLocks/>
              </p:cNvSpPr>
              <p:nvPr/>
            </p:nvSpPr>
            <p:spPr bwMode="auto">
              <a:xfrm>
                <a:off x="815" y="2544"/>
                <a:ext cx="23" cy="25"/>
              </a:xfrm>
              <a:custGeom>
                <a:avLst/>
                <a:gdLst>
                  <a:gd name="T0" fmla="*/ 0 w 23"/>
                  <a:gd name="T1" fmla="*/ 0 h 25"/>
                  <a:gd name="T2" fmla="*/ 10 w 23"/>
                  <a:gd name="T3" fmla="*/ 24 h 25"/>
                  <a:gd name="T4" fmla="*/ 22 w 23"/>
                  <a:gd name="T5" fmla="*/ 24 h 25"/>
                  <a:gd name="T6" fmla="*/ 0 w 2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25"/>
                  <a:gd name="T14" fmla="*/ 23 w 23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25">
                    <a:moveTo>
                      <a:pt x="0" y="0"/>
                    </a:moveTo>
                    <a:lnTo>
                      <a:pt x="10" y="24"/>
                    </a:lnTo>
                    <a:lnTo>
                      <a:pt x="22" y="24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46" name="California extra 2 (no alt text)"/>
              <p:cNvSpPr>
                <a:spLocks/>
              </p:cNvSpPr>
              <p:nvPr/>
            </p:nvSpPr>
            <p:spPr bwMode="auto">
              <a:xfrm>
                <a:off x="826" y="2496"/>
                <a:ext cx="23" cy="23"/>
              </a:xfrm>
              <a:custGeom>
                <a:avLst/>
                <a:gdLst>
                  <a:gd name="T0" fmla="*/ 1 w 23"/>
                  <a:gd name="T1" fmla="*/ 0 h 23"/>
                  <a:gd name="T2" fmla="*/ 0 w 23"/>
                  <a:gd name="T3" fmla="*/ 6 h 23"/>
                  <a:gd name="T4" fmla="*/ 6 w 23"/>
                  <a:gd name="T5" fmla="*/ 7 h 23"/>
                  <a:gd name="T6" fmla="*/ 11 w 23"/>
                  <a:gd name="T7" fmla="*/ 22 h 23"/>
                  <a:gd name="T8" fmla="*/ 22 w 23"/>
                  <a:gd name="T9" fmla="*/ 20 h 23"/>
                  <a:gd name="T10" fmla="*/ 18 w 23"/>
                  <a:gd name="T11" fmla="*/ 12 h 23"/>
                  <a:gd name="T12" fmla="*/ 1 w 23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23"/>
                  <a:gd name="T23" fmla="*/ 23 w 23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23">
                    <a:moveTo>
                      <a:pt x="1" y="0"/>
                    </a:moveTo>
                    <a:lnTo>
                      <a:pt x="0" y="6"/>
                    </a:lnTo>
                    <a:lnTo>
                      <a:pt x="6" y="7"/>
                    </a:lnTo>
                    <a:lnTo>
                      <a:pt x="11" y="22"/>
                    </a:lnTo>
                    <a:lnTo>
                      <a:pt x="22" y="20"/>
                    </a:lnTo>
                    <a:lnTo>
                      <a:pt x="18" y="12"/>
                    </a:lnTo>
                    <a:lnTo>
                      <a:pt x="1" y="0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47" name="California extra 3 (no alt text)"/>
              <p:cNvSpPr>
                <a:spLocks/>
              </p:cNvSpPr>
              <p:nvPr/>
            </p:nvSpPr>
            <p:spPr bwMode="auto">
              <a:xfrm>
                <a:off x="695" y="2409"/>
                <a:ext cx="24" cy="22"/>
              </a:xfrm>
              <a:custGeom>
                <a:avLst/>
                <a:gdLst>
                  <a:gd name="T0" fmla="*/ 0 w 24"/>
                  <a:gd name="T1" fmla="*/ 4 h 22"/>
                  <a:gd name="T2" fmla="*/ 3 w 24"/>
                  <a:gd name="T3" fmla="*/ 18 h 22"/>
                  <a:gd name="T4" fmla="*/ 23 w 24"/>
                  <a:gd name="T5" fmla="*/ 21 h 22"/>
                  <a:gd name="T6" fmla="*/ 16 w 24"/>
                  <a:gd name="T7" fmla="*/ 9 h 22"/>
                  <a:gd name="T8" fmla="*/ 18 w 24"/>
                  <a:gd name="T9" fmla="*/ 0 h 22"/>
                  <a:gd name="T10" fmla="*/ 0 w 24"/>
                  <a:gd name="T11" fmla="*/ 4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4"/>
                    </a:moveTo>
                    <a:lnTo>
                      <a:pt x="3" y="18"/>
                    </a:lnTo>
                    <a:lnTo>
                      <a:pt x="23" y="21"/>
                    </a:lnTo>
                    <a:lnTo>
                      <a:pt x="16" y="9"/>
                    </a:lnTo>
                    <a:lnTo>
                      <a:pt x="18" y="0"/>
                    </a:lnTo>
                    <a:lnTo>
                      <a:pt x="0" y="4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48" name="California extra 4 (no alt text)"/>
              <p:cNvSpPr>
                <a:spLocks/>
              </p:cNvSpPr>
              <p:nvPr/>
            </p:nvSpPr>
            <p:spPr bwMode="auto">
              <a:xfrm>
                <a:off x="722" y="2406"/>
                <a:ext cx="32" cy="23"/>
              </a:xfrm>
              <a:custGeom>
                <a:avLst/>
                <a:gdLst>
                  <a:gd name="T0" fmla="*/ 0 w 32"/>
                  <a:gd name="T1" fmla="*/ 0 h 23"/>
                  <a:gd name="T2" fmla="*/ 22 w 32"/>
                  <a:gd name="T3" fmla="*/ 16 h 23"/>
                  <a:gd name="T4" fmla="*/ 28 w 32"/>
                  <a:gd name="T5" fmla="*/ 12 h 23"/>
                  <a:gd name="T6" fmla="*/ 31 w 32"/>
                  <a:gd name="T7" fmla="*/ 20 h 23"/>
                  <a:gd name="T8" fmla="*/ 28 w 32"/>
                  <a:gd name="T9" fmla="*/ 22 h 23"/>
                  <a:gd name="T10" fmla="*/ 4 w 32"/>
                  <a:gd name="T11" fmla="*/ 18 h 23"/>
                  <a:gd name="T12" fmla="*/ 0 w 32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23"/>
                  <a:gd name="T23" fmla="*/ 32 w 32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23">
                    <a:moveTo>
                      <a:pt x="0" y="0"/>
                    </a:moveTo>
                    <a:lnTo>
                      <a:pt x="22" y="16"/>
                    </a:lnTo>
                    <a:lnTo>
                      <a:pt x="28" y="12"/>
                    </a:lnTo>
                    <a:lnTo>
                      <a:pt x="31" y="20"/>
                    </a:lnTo>
                    <a:lnTo>
                      <a:pt x="28" y="22"/>
                    </a:lnTo>
                    <a:lnTo>
                      <a:pt x="4" y="18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</p:grpSp>
        <p:sp>
          <p:nvSpPr>
            <p:cNvPr id="148" name="Colorado" descr="Colorado." title="Colorado"/>
            <p:cNvSpPr>
              <a:spLocks/>
            </p:cNvSpPr>
            <p:nvPr/>
          </p:nvSpPr>
          <p:spPr bwMode="auto">
            <a:xfrm>
              <a:off x="3036349" y="2690167"/>
              <a:ext cx="941388" cy="673100"/>
            </a:xfrm>
            <a:custGeom>
              <a:avLst/>
              <a:gdLst>
                <a:gd name="T0" fmla="*/ 2147483647 w 613"/>
                <a:gd name="T1" fmla="*/ 2147483647 h 481"/>
                <a:gd name="T2" fmla="*/ 2147483647 w 613"/>
                <a:gd name="T3" fmla="*/ 2147483647 h 481"/>
                <a:gd name="T4" fmla="*/ 2147483647 w 613"/>
                <a:gd name="T5" fmla="*/ 2147483647 h 481"/>
                <a:gd name="T6" fmla="*/ 2147483647 w 613"/>
                <a:gd name="T7" fmla="*/ 2147483647 h 481"/>
                <a:gd name="T8" fmla="*/ 2147483647 w 613"/>
                <a:gd name="T9" fmla="*/ 2147483647 h 481"/>
                <a:gd name="T10" fmla="*/ 2147483647 w 613"/>
                <a:gd name="T11" fmla="*/ 2147483647 h 481"/>
                <a:gd name="T12" fmla="*/ 2147483647 w 613"/>
                <a:gd name="T13" fmla="*/ 2147483647 h 481"/>
                <a:gd name="T14" fmla="*/ 2147483647 w 613"/>
                <a:gd name="T15" fmla="*/ 2147483647 h 481"/>
                <a:gd name="T16" fmla="*/ 2147483647 w 613"/>
                <a:gd name="T17" fmla="*/ 2147483647 h 481"/>
                <a:gd name="T18" fmla="*/ 2147483647 w 613"/>
                <a:gd name="T19" fmla="*/ 2147483647 h 481"/>
                <a:gd name="T20" fmla="*/ 2147483647 w 613"/>
                <a:gd name="T21" fmla="*/ 2147483647 h 481"/>
                <a:gd name="T22" fmla="*/ 2147483647 w 613"/>
                <a:gd name="T23" fmla="*/ 2147483647 h 481"/>
                <a:gd name="T24" fmla="*/ 2147483647 w 613"/>
                <a:gd name="T25" fmla="*/ 2147483647 h 481"/>
                <a:gd name="T26" fmla="*/ 2147483647 w 613"/>
                <a:gd name="T27" fmla="*/ 2147483647 h 481"/>
                <a:gd name="T28" fmla="*/ 2147483647 w 613"/>
                <a:gd name="T29" fmla="*/ 2147483647 h 481"/>
                <a:gd name="T30" fmla="*/ 2147483647 w 613"/>
                <a:gd name="T31" fmla="*/ 2147483647 h 481"/>
                <a:gd name="T32" fmla="*/ 2147483647 w 613"/>
                <a:gd name="T33" fmla="*/ 2147483647 h 481"/>
                <a:gd name="T34" fmla="*/ 2147483647 w 613"/>
                <a:gd name="T35" fmla="*/ 2147483647 h 481"/>
                <a:gd name="T36" fmla="*/ 2147483647 w 613"/>
                <a:gd name="T37" fmla="*/ 2147483647 h 481"/>
                <a:gd name="T38" fmla="*/ 2147483647 w 613"/>
                <a:gd name="T39" fmla="*/ 2147483647 h 481"/>
                <a:gd name="T40" fmla="*/ 2147483647 w 613"/>
                <a:gd name="T41" fmla="*/ 2147483647 h 481"/>
                <a:gd name="T42" fmla="*/ 2147483647 w 613"/>
                <a:gd name="T43" fmla="*/ 2147483647 h 481"/>
                <a:gd name="T44" fmla="*/ 2147483647 w 613"/>
                <a:gd name="T45" fmla="*/ 2147483647 h 481"/>
                <a:gd name="T46" fmla="*/ 2147483647 w 613"/>
                <a:gd name="T47" fmla="*/ 2147483647 h 481"/>
                <a:gd name="T48" fmla="*/ 2147483647 w 613"/>
                <a:gd name="T49" fmla="*/ 2147483647 h 481"/>
                <a:gd name="T50" fmla="*/ 0 w 613"/>
                <a:gd name="T51" fmla="*/ 2147483647 h 481"/>
                <a:gd name="T52" fmla="*/ 2147483647 w 613"/>
                <a:gd name="T53" fmla="*/ 2147483647 h 481"/>
                <a:gd name="T54" fmla="*/ 2147483647 w 613"/>
                <a:gd name="T55" fmla="*/ 2147483647 h 481"/>
                <a:gd name="T56" fmla="*/ 2147483647 w 613"/>
                <a:gd name="T57" fmla="*/ 2147483647 h 481"/>
                <a:gd name="T58" fmla="*/ 2147483647 w 613"/>
                <a:gd name="T59" fmla="*/ 2147483647 h 481"/>
                <a:gd name="T60" fmla="*/ 2147483647 w 613"/>
                <a:gd name="T61" fmla="*/ 2147483647 h 481"/>
                <a:gd name="T62" fmla="*/ 2147483647 w 613"/>
                <a:gd name="T63" fmla="*/ 2147483647 h 481"/>
                <a:gd name="T64" fmla="*/ 2147483647 w 613"/>
                <a:gd name="T65" fmla="*/ 2147483647 h 481"/>
                <a:gd name="T66" fmla="*/ 2147483647 w 613"/>
                <a:gd name="T67" fmla="*/ 2147483647 h 481"/>
                <a:gd name="T68" fmla="*/ 2147483647 w 613"/>
                <a:gd name="T69" fmla="*/ 2147483647 h 481"/>
                <a:gd name="T70" fmla="*/ 2147483647 w 613"/>
                <a:gd name="T71" fmla="*/ 2147483647 h 481"/>
                <a:gd name="T72" fmla="*/ 2147483647 w 613"/>
                <a:gd name="T73" fmla="*/ 2147483647 h 481"/>
                <a:gd name="T74" fmla="*/ 2147483647 w 613"/>
                <a:gd name="T75" fmla="*/ 2147483647 h 481"/>
                <a:gd name="T76" fmla="*/ 2147483647 w 613"/>
                <a:gd name="T77" fmla="*/ 2147483647 h 481"/>
                <a:gd name="T78" fmla="*/ 2147483647 w 613"/>
                <a:gd name="T79" fmla="*/ 2147483647 h 481"/>
                <a:gd name="T80" fmla="*/ 2147483647 w 613"/>
                <a:gd name="T81" fmla="*/ 2147483647 h 481"/>
                <a:gd name="T82" fmla="*/ 2147483647 w 613"/>
                <a:gd name="T83" fmla="*/ 2147483647 h 481"/>
                <a:gd name="T84" fmla="*/ 2147483647 w 613"/>
                <a:gd name="T85" fmla="*/ 2147483647 h 481"/>
                <a:gd name="T86" fmla="*/ 2147483647 w 613"/>
                <a:gd name="T87" fmla="*/ 2147483647 h 481"/>
                <a:gd name="T88" fmla="*/ 2147483647 w 613"/>
                <a:gd name="T89" fmla="*/ 2147483647 h 481"/>
                <a:gd name="T90" fmla="*/ 2147483647 w 613"/>
                <a:gd name="T91" fmla="*/ 2147483647 h 481"/>
                <a:gd name="T92" fmla="*/ 2147483647 w 613"/>
                <a:gd name="T93" fmla="*/ 2147483647 h 481"/>
                <a:gd name="T94" fmla="*/ 2147483647 w 613"/>
                <a:gd name="T95" fmla="*/ 2147483647 h 481"/>
                <a:gd name="T96" fmla="*/ 2147483647 w 613"/>
                <a:gd name="T97" fmla="*/ 2147483647 h 481"/>
                <a:gd name="T98" fmla="*/ 2147483647 w 613"/>
                <a:gd name="T99" fmla="*/ 2147483647 h 481"/>
                <a:gd name="T100" fmla="*/ 2147483647 w 613"/>
                <a:gd name="T101" fmla="*/ 2147483647 h 481"/>
                <a:gd name="T102" fmla="*/ 2147483647 w 613"/>
                <a:gd name="T103" fmla="*/ 2147483647 h 481"/>
                <a:gd name="T104" fmla="*/ 2147483647 w 613"/>
                <a:gd name="T105" fmla="*/ 2147483647 h 481"/>
                <a:gd name="T106" fmla="*/ 2147483647 w 613"/>
                <a:gd name="T107" fmla="*/ 2147483647 h 481"/>
                <a:gd name="T108" fmla="*/ 2147483647 w 613"/>
                <a:gd name="T109" fmla="*/ 2147483647 h 481"/>
                <a:gd name="T110" fmla="*/ 2147483647 w 613"/>
                <a:gd name="T111" fmla="*/ 2147483647 h 481"/>
                <a:gd name="T112" fmla="*/ 2147483647 w 613"/>
                <a:gd name="T113" fmla="*/ 2147483647 h 4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3"/>
                <a:gd name="T172" fmla="*/ 0 h 481"/>
                <a:gd name="T173" fmla="*/ 613 w 613"/>
                <a:gd name="T174" fmla="*/ 481 h 4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3" h="481">
                  <a:moveTo>
                    <a:pt x="606" y="198"/>
                  </a:moveTo>
                  <a:lnTo>
                    <a:pt x="606" y="199"/>
                  </a:lnTo>
                  <a:lnTo>
                    <a:pt x="605" y="206"/>
                  </a:lnTo>
                  <a:lnTo>
                    <a:pt x="605" y="220"/>
                  </a:lnTo>
                  <a:lnTo>
                    <a:pt x="603" y="246"/>
                  </a:lnTo>
                  <a:lnTo>
                    <a:pt x="603" y="252"/>
                  </a:lnTo>
                  <a:lnTo>
                    <a:pt x="603" y="256"/>
                  </a:lnTo>
                  <a:lnTo>
                    <a:pt x="603" y="260"/>
                  </a:lnTo>
                  <a:lnTo>
                    <a:pt x="602" y="283"/>
                  </a:lnTo>
                  <a:lnTo>
                    <a:pt x="602" y="294"/>
                  </a:lnTo>
                  <a:lnTo>
                    <a:pt x="600" y="301"/>
                  </a:lnTo>
                  <a:lnTo>
                    <a:pt x="600" y="303"/>
                  </a:lnTo>
                  <a:lnTo>
                    <a:pt x="600" y="321"/>
                  </a:lnTo>
                  <a:lnTo>
                    <a:pt x="600" y="330"/>
                  </a:lnTo>
                  <a:lnTo>
                    <a:pt x="600" y="341"/>
                  </a:lnTo>
                  <a:lnTo>
                    <a:pt x="599" y="356"/>
                  </a:lnTo>
                  <a:lnTo>
                    <a:pt x="599" y="370"/>
                  </a:lnTo>
                  <a:lnTo>
                    <a:pt x="598" y="398"/>
                  </a:lnTo>
                  <a:lnTo>
                    <a:pt x="598" y="409"/>
                  </a:lnTo>
                  <a:lnTo>
                    <a:pt x="598" y="410"/>
                  </a:lnTo>
                  <a:lnTo>
                    <a:pt x="596" y="424"/>
                  </a:lnTo>
                  <a:lnTo>
                    <a:pt x="596" y="436"/>
                  </a:lnTo>
                  <a:lnTo>
                    <a:pt x="596" y="452"/>
                  </a:lnTo>
                  <a:lnTo>
                    <a:pt x="595" y="466"/>
                  </a:lnTo>
                  <a:lnTo>
                    <a:pt x="594" y="480"/>
                  </a:lnTo>
                  <a:lnTo>
                    <a:pt x="545" y="478"/>
                  </a:lnTo>
                  <a:lnTo>
                    <a:pt x="534" y="475"/>
                  </a:lnTo>
                  <a:lnTo>
                    <a:pt x="513" y="475"/>
                  </a:lnTo>
                  <a:lnTo>
                    <a:pt x="506" y="475"/>
                  </a:lnTo>
                  <a:lnTo>
                    <a:pt x="487" y="474"/>
                  </a:lnTo>
                  <a:lnTo>
                    <a:pt x="481" y="474"/>
                  </a:lnTo>
                  <a:lnTo>
                    <a:pt x="427" y="471"/>
                  </a:lnTo>
                  <a:lnTo>
                    <a:pt x="397" y="470"/>
                  </a:lnTo>
                  <a:lnTo>
                    <a:pt x="348" y="467"/>
                  </a:lnTo>
                  <a:lnTo>
                    <a:pt x="329" y="464"/>
                  </a:lnTo>
                  <a:lnTo>
                    <a:pt x="324" y="464"/>
                  </a:lnTo>
                  <a:lnTo>
                    <a:pt x="282" y="461"/>
                  </a:lnTo>
                  <a:lnTo>
                    <a:pt x="279" y="461"/>
                  </a:lnTo>
                  <a:lnTo>
                    <a:pt x="268" y="460"/>
                  </a:lnTo>
                  <a:lnTo>
                    <a:pt x="257" y="459"/>
                  </a:lnTo>
                  <a:lnTo>
                    <a:pt x="218" y="457"/>
                  </a:lnTo>
                  <a:lnTo>
                    <a:pt x="137" y="449"/>
                  </a:lnTo>
                  <a:lnTo>
                    <a:pt x="134" y="448"/>
                  </a:lnTo>
                  <a:lnTo>
                    <a:pt x="132" y="448"/>
                  </a:lnTo>
                  <a:lnTo>
                    <a:pt x="131" y="448"/>
                  </a:lnTo>
                  <a:lnTo>
                    <a:pt x="77" y="442"/>
                  </a:lnTo>
                  <a:lnTo>
                    <a:pt x="56" y="441"/>
                  </a:lnTo>
                  <a:lnTo>
                    <a:pt x="31" y="438"/>
                  </a:lnTo>
                  <a:lnTo>
                    <a:pt x="24" y="438"/>
                  </a:lnTo>
                  <a:lnTo>
                    <a:pt x="0" y="435"/>
                  </a:lnTo>
                  <a:lnTo>
                    <a:pt x="5" y="382"/>
                  </a:lnTo>
                  <a:lnTo>
                    <a:pt x="6" y="381"/>
                  </a:lnTo>
                  <a:lnTo>
                    <a:pt x="8" y="353"/>
                  </a:lnTo>
                  <a:lnTo>
                    <a:pt x="11" y="338"/>
                  </a:lnTo>
                  <a:lnTo>
                    <a:pt x="11" y="326"/>
                  </a:lnTo>
                  <a:lnTo>
                    <a:pt x="13" y="309"/>
                  </a:lnTo>
                  <a:lnTo>
                    <a:pt x="13" y="307"/>
                  </a:lnTo>
                  <a:lnTo>
                    <a:pt x="13" y="296"/>
                  </a:lnTo>
                  <a:lnTo>
                    <a:pt x="16" y="271"/>
                  </a:lnTo>
                  <a:lnTo>
                    <a:pt x="19" y="244"/>
                  </a:lnTo>
                  <a:lnTo>
                    <a:pt x="23" y="217"/>
                  </a:lnTo>
                  <a:lnTo>
                    <a:pt x="27" y="177"/>
                  </a:lnTo>
                  <a:lnTo>
                    <a:pt x="29" y="163"/>
                  </a:lnTo>
                  <a:lnTo>
                    <a:pt x="30" y="149"/>
                  </a:lnTo>
                  <a:lnTo>
                    <a:pt x="30" y="145"/>
                  </a:lnTo>
                  <a:lnTo>
                    <a:pt x="33" y="122"/>
                  </a:lnTo>
                  <a:lnTo>
                    <a:pt x="34" y="109"/>
                  </a:lnTo>
                  <a:lnTo>
                    <a:pt x="37" y="84"/>
                  </a:lnTo>
                  <a:lnTo>
                    <a:pt x="40" y="61"/>
                  </a:lnTo>
                  <a:lnTo>
                    <a:pt x="42" y="40"/>
                  </a:lnTo>
                  <a:lnTo>
                    <a:pt x="42" y="38"/>
                  </a:lnTo>
                  <a:lnTo>
                    <a:pt x="44" y="27"/>
                  </a:lnTo>
                  <a:lnTo>
                    <a:pt x="45" y="13"/>
                  </a:lnTo>
                  <a:lnTo>
                    <a:pt x="47" y="0"/>
                  </a:lnTo>
                  <a:lnTo>
                    <a:pt x="66" y="2"/>
                  </a:lnTo>
                  <a:lnTo>
                    <a:pt x="117" y="6"/>
                  </a:lnTo>
                  <a:lnTo>
                    <a:pt x="138" y="9"/>
                  </a:lnTo>
                  <a:lnTo>
                    <a:pt x="160" y="12"/>
                  </a:lnTo>
                  <a:lnTo>
                    <a:pt x="182" y="13"/>
                  </a:lnTo>
                  <a:lnTo>
                    <a:pt x="186" y="13"/>
                  </a:lnTo>
                  <a:lnTo>
                    <a:pt x="220" y="16"/>
                  </a:lnTo>
                  <a:lnTo>
                    <a:pt x="222" y="18"/>
                  </a:lnTo>
                  <a:lnTo>
                    <a:pt x="252" y="19"/>
                  </a:lnTo>
                  <a:lnTo>
                    <a:pt x="263" y="22"/>
                  </a:lnTo>
                  <a:lnTo>
                    <a:pt x="267" y="22"/>
                  </a:lnTo>
                  <a:lnTo>
                    <a:pt x="270" y="22"/>
                  </a:lnTo>
                  <a:lnTo>
                    <a:pt x="275" y="22"/>
                  </a:lnTo>
                  <a:lnTo>
                    <a:pt x="278" y="22"/>
                  </a:lnTo>
                  <a:lnTo>
                    <a:pt x="286" y="23"/>
                  </a:lnTo>
                  <a:lnTo>
                    <a:pt x="337" y="27"/>
                  </a:lnTo>
                  <a:lnTo>
                    <a:pt x="351" y="29"/>
                  </a:lnTo>
                  <a:lnTo>
                    <a:pt x="353" y="29"/>
                  </a:lnTo>
                  <a:lnTo>
                    <a:pt x="362" y="29"/>
                  </a:lnTo>
                  <a:lnTo>
                    <a:pt x="378" y="30"/>
                  </a:lnTo>
                  <a:lnTo>
                    <a:pt x="383" y="30"/>
                  </a:lnTo>
                  <a:lnTo>
                    <a:pt x="402" y="30"/>
                  </a:lnTo>
                  <a:lnTo>
                    <a:pt x="450" y="34"/>
                  </a:lnTo>
                  <a:lnTo>
                    <a:pt x="484" y="36"/>
                  </a:lnTo>
                  <a:lnTo>
                    <a:pt x="488" y="36"/>
                  </a:lnTo>
                  <a:lnTo>
                    <a:pt x="504" y="37"/>
                  </a:lnTo>
                  <a:lnTo>
                    <a:pt x="563" y="40"/>
                  </a:lnTo>
                  <a:lnTo>
                    <a:pt x="566" y="40"/>
                  </a:lnTo>
                  <a:lnTo>
                    <a:pt x="612" y="43"/>
                  </a:lnTo>
                  <a:lnTo>
                    <a:pt x="610" y="69"/>
                  </a:lnTo>
                  <a:lnTo>
                    <a:pt x="610" y="76"/>
                  </a:lnTo>
                  <a:lnTo>
                    <a:pt x="610" y="83"/>
                  </a:lnTo>
                  <a:lnTo>
                    <a:pt x="609" y="97"/>
                  </a:lnTo>
                  <a:lnTo>
                    <a:pt x="609" y="104"/>
                  </a:lnTo>
                  <a:lnTo>
                    <a:pt x="609" y="113"/>
                  </a:lnTo>
                  <a:lnTo>
                    <a:pt x="607" y="151"/>
                  </a:lnTo>
                  <a:lnTo>
                    <a:pt x="606" y="198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49" name="Minnesota" descr="Minnesota." title="Minnesota"/>
            <p:cNvSpPr>
              <a:spLocks/>
            </p:cNvSpPr>
            <p:nvPr/>
          </p:nvSpPr>
          <p:spPr bwMode="auto">
            <a:xfrm>
              <a:off x="4568502" y="1487861"/>
              <a:ext cx="872691" cy="886958"/>
            </a:xfrm>
            <a:custGeom>
              <a:avLst/>
              <a:gdLst>
                <a:gd name="T0" fmla="*/ 2147483647 w 568"/>
                <a:gd name="T1" fmla="*/ 2147483647 h 635"/>
                <a:gd name="T2" fmla="*/ 2147483647 w 568"/>
                <a:gd name="T3" fmla="*/ 2147483647 h 635"/>
                <a:gd name="T4" fmla="*/ 2147483647 w 568"/>
                <a:gd name="T5" fmla="*/ 2147483647 h 635"/>
                <a:gd name="T6" fmla="*/ 2147483647 w 568"/>
                <a:gd name="T7" fmla="*/ 2147483647 h 635"/>
                <a:gd name="T8" fmla="*/ 2147483647 w 568"/>
                <a:gd name="T9" fmla="*/ 2147483647 h 635"/>
                <a:gd name="T10" fmla="*/ 2147483647 w 568"/>
                <a:gd name="T11" fmla="*/ 2147483647 h 635"/>
                <a:gd name="T12" fmla="*/ 2147483647 w 568"/>
                <a:gd name="T13" fmla="*/ 2147483647 h 635"/>
                <a:gd name="T14" fmla="*/ 2147483647 w 568"/>
                <a:gd name="T15" fmla="*/ 2147483647 h 635"/>
                <a:gd name="T16" fmla="*/ 2147483647 w 568"/>
                <a:gd name="T17" fmla="*/ 2147483647 h 635"/>
                <a:gd name="T18" fmla="*/ 2147483647 w 568"/>
                <a:gd name="T19" fmla="*/ 2147483647 h 635"/>
                <a:gd name="T20" fmla="*/ 2147483647 w 568"/>
                <a:gd name="T21" fmla="*/ 2147483647 h 635"/>
                <a:gd name="T22" fmla="*/ 2147483647 w 568"/>
                <a:gd name="T23" fmla="*/ 2147483647 h 635"/>
                <a:gd name="T24" fmla="*/ 2147483647 w 568"/>
                <a:gd name="T25" fmla="*/ 2147483647 h 635"/>
                <a:gd name="T26" fmla="*/ 2147483647 w 568"/>
                <a:gd name="T27" fmla="*/ 2147483647 h 635"/>
                <a:gd name="T28" fmla="*/ 2147483647 w 568"/>
                <a:gd name="T29" fmla="*/ 2147483647 h 635"/>
                <a:gd name="T30" fmla="*/ 2147483647 w 568"/>
                <a:gd name="T31" fmla="*/ 2147483647 h 635"/>
                <a:gd name="T32" fmla="*/ 2147483647 w 568"/>
                <a:gd name="T33" fmla="*/ 2147483647 h 635"/>
                <a:gd name="T34" fmla="*/ 2147483647 w 568"/>
                <a:gd name="T35" fmla="*/ 2147483647 h 635"/>
                <a:gd name="T36" fmla="*/ 2147483647 w 568"/>
                <a:gd name="T37" fmla="*/ 2147483647 h 635"/>
                <a:gd name="T38" fmla="*/ 2147483647 w 568"/>
                <a:gd name="T39" fmla="*/ 2147483647 h 635"/>
                <a:gd name="T40" fmla="*/ 2147483647 w 568"/>
                <a:gd name="T41" fmla="*/ 2147483647 h 635"/>
                <a:gd name="T42" fmla="*/ 2147483647 w 568"/>
                <a:gd name="T43" fmla="*/ 2147483647 h 635"/>
                <a:gd name="T44" fmla="*/ 2147483647 w 568"/>
                <a:gd name="T45" fmla="*/ 2147483647 h 635"/>
                <a:gd name="T46" fmla="*/ 2147483647 w 568"/>
                <a:gd name="T47" fmla="*/ 2147483647 h 635"/>
                <a:gd name="T48" fmla="*/ 2147483647 w 568"/>
                <a:gd name="T49" fmla="*/ 2147483647 h 635"/>
                <a:gd name="T50" fmla="*/ 2147483647 w 568"/>
                <a:gd name="T51" fmla="*/ 2147483647 h 635"/>
                <a:gd name="T52" fmla="*/ 2147483647 w 568"/>
                <a:gd name="T53" fmla="*/ 2147483647 h 635"/>
                <a:gd name="T54" fmla="*/ 2147483647 w 568"/>
                <a:gd name="T55" fmla="*/ 2147483647 h 635"/>
                <a:gd name="T56" fmla="*/ 2147483647 w 568"/>
                <a:gd name="T57" fmla="*/ 2147483647 h 635"/>
                <a:gd name="T58" fmla="*/ 2147483647 w 568"/>
                <a:gd name="T59" fmla="*/ 2147483647 h 635"/>
                <a:gd name="T60" fmla="*/ 2147483647 w 568"/>
                <a:gd name="T61" fmla="*/ 2147483647 h 635"/>
                <a:gd name="T62" fmla="*/ 2147483647 w 568"/>
                <a:gd name="T63" fmla="*/ 2147483647 h 635"/>
                <a:gd name="T64" fmla="*/ 2147483647 w 568"/>
                <a:gd name="T65" fmla="*/ 2147483647 h 635"/>
                <a:gd name="T66" fmla="*/ 2147483647 w 568"/>
                <a:gd name="T67" fmla="*/ 2147483647 h 635"/>
                <a:gd name="T68" fmla="*/ 2147483647 w 568"/>
                <a:gd name="T69" fmla="*/ 2147483647 h 635"/>
                <a:gd name="T70" fmla="*/ 2147483647 w 568"/>
                <a:gd name="T71" fmla="*/ 2147483647 h 635"/>
                <a:gd name="T72" fmla="*/ 2147483647 w 568"/>
                <a:gd name="T73" fmla="*/ 2147483647 h 635"/>
                <a:gd name="T74" fmla="*/ 2147483647 w 568"/>
                <a:gd name="T75" fmla="*/ 2147483647 h 635"/>
                <a:gd name="T76" fmla="*/ 2147483647 w 568"/>
                <a:gd name="T77" fmla="*/ 2147483647 h 635"/>
                <a:gd name="T78" fmla="*/ 2147483647 w 568"/>
                <a:gd name="T79" fmla="*/ 2147483647 h 635"/>
                <a:gd name="T80" fmla="*/ 2147483647 w 568"/>
                <a:gd name="T81" fmla="*/ 2147483647 h 635"/>
                <a:gd name="T82" fmla="*/ 2147483647 w 568"/>
                <a:gd name="T83" fmla="*/ 2147483647 h 635"/>
                <a:gd name="T84" fmla="*/ 2147483647 w 568"/>
                <a:gd name="T85" fmla="*/ 2147483647 h 635"/>
                <a:gd name="T86" fmla="*/ 2147483647 w 568"/>
                <a:gd name="T87" fmla="*/ 2147483647 h 635"/>
                <a:gd name="T88" fmla="*/ 2147483647 w 568"/>
                <a:gd name="T89" fmla="*/ 2147483647 h 635"/>
                <a:gd name="T90" fmla="*/ 2147483647 w 568"/>
                <a:gd name="T91" fmla="*/ 2147483647 h 635"/>
                <a:gd name="T92" fmla="*/ 2147483647 w 568"/>
                <a:gd name="T93" fmla="*/ 2147483647 h 635"/>
                <a:gd name="T94" fmla="*/ 2147483647 w 568"/>
                <a:gd name="T95" fmla="*/ 2147483647 h 6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8"/>
                <a:gd name="T145" fmla="*/ 0 h 635"/>
                <a:gd name="T146" fmla="*/ 568 w 568"/>
                <a:gd name="T147" fmla="*/ 635 h 6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8" h="635">
                  <a:moveTo>
                    <a:pt x="63" y="492"/>
                  </a:moveTo>
                  <a:lnTo>
                    <a:pt x="63" y="474"/>
                  </a:lnTo>
                  <a:lnTo>
                    <a:pt x="62" y="442"/>
                  </a:lnTo>
                  <a:lnTo>
                    <a:pt x="60" y="435"/>
                  </a:lnTo>
                  <a:lnTo>
                    <a:pt x="58" y="431"/>
                  </a:lnTo>
                  <a:lnTo>
                    <a:pt x="48" y="427"/>
                  </a:lnTo>
                  <a:lnTo>
                    <a:pt x="31" y="407"/>
                  </a:lnTo>
                  <a:lnTo>
                    <a:pt x="31" y="405"/>
                  </a:lnTo>
                  <a:lnTo>
                    <a:pt x="47" y="391"/>
                  </a:lnTo>
                  <a:lnTo>
                    <a:pt x="52" y="370"/>
                  </a:lnTo>
                  <a:lnTo>
                    <a:pt x="51" y="363"/>
                  </a:lnTo>
                  <a:lnTo>
                    <a:pt x="51" y="360"/>
                  </a:lnTo>
                  <a:lnTo>
                    <a:pt x="51" y="362"/>
                  </a:lnTo>
                  <a:lnTo>
                    <a:pt x="47" y="326"/>
                  </a:lnTo>
                  <a:lnTo>
                    <a:pt x="38" y="310"/>
                  </a:lnTo>
                  <a:lnTo>
                    <a:pt x="36" y="296"/>
                  </a:lnTo>
                  <a:lnTo>
                    <a:pt x="34" y="296"/>
                  </a:lnTo>
                  <a:lnTo>
                    <a:pt x="34" y="270"/>
                  </a:lnTo>
                  <a:lnTo>
                    <a:pt x="31" y="256"/>
                  </a:lnTo>
                  <a:lnTo>
                    <a:pt x="30" y="240"/>
                  </a:lnTo>
                  <a:lnTo>
                    <a:pt x="30" y="237"/>
                  </a:lnTo>
                  <a:lnTo>
                    <a:pt x="30" y="231"/>
                  </a:lnTo>
                  <a:lnTo>
                    <a:pt x="30" y="221"/>
                  </a:lnTo>
                  <a:lnTo>
                    <a:pt x="30" y="220"/>
                  </a:lnTo>
                  <a:lnTo>
                    <a:pt x="29" y="217"/>
                  </a:lnTo>
                  <a:lnTo>
                    <a:pt x="30" y="216"/>
                  </a:lnTo>
                  <a:lnTo>
                    <a:pt x="29" y="203"/>
                  </a:lnTo>
                  <a:lnTo>
                    <a:pt x="29" y="202"/>
                  </a:lnTo>
                  <a:lnTo>
                    <a:pt x="27" y="190"/>
                  </a:lnTo>
                  <a:lnTo>
                    <a:pt x="26" y="184"/>
                  </a:lnTo>
                  <a:lnTo>
                    <a:pt x="15" y="163"/>
                  </a:lnTo>
                  <a:lnTo>
                    <a:pt x="8" y="133"/>
                  </a:lnTo>
                  <a:lnTo>
                    <a:pt x="5" y="131"/>
                  </a:lnTo>
                  <a:lnTo>
                    <a:pt x="6" y="129"/>
                  </a:lnTo>
                  <a:lnTo>
                    <a:pt x="8" y="127"/>
                  </a:lnTo>
                  <a:lnTo>
                    <a:pt x="6" y="105"/>
                  </a:lnTo>
                  <a:lnTo>
                    <a:pt x="5" y="92"/>
                  </a:lnTo>
                  <a:lnTo>
                    <a:pt x="2" y="58"/>
                  </a:lnTo>
                  <a:lnTo>
                    <a:pt x="4" y="56"/>
                  </a:lnTo>
                  <a:lnTo>
                    <a:pt x="0" y="43"/>
                  </a:lnTo>
                  <a:lnTo>
                    <a:pt x="59" y="43"/>
                  </a:lnTo>
                  <a:lnTo>
                    <a:pt x="138" y="41"/>
                  </a:lnTo>
                  <a:lnTo>
                    <a:pt x="149" y="40"/>
                  </a:lnTo>
                  <a:lnTo>
                    <a:pt x="149" y="0"/>
                  </a:lnTo>
                  <a:lnTo>
                    <a:pt x="163" y="1"/>
                  </a:lnTo>
                  <a:lnTo>
                    <a:pt x="173" y="5"/>
                  </a:lnTo>
                  <a:lnTo>
                    <a:pt x="184" y="62"/>
                  </a:lnTo>
                  <a:lnTo>
                    <a:pt x="192" y="69"/>
                  </a:lnTo>
                  <a:lnTo>
                    <a:pt x="203" y="70"/>
                  </a:lnTo>
                  <a:lnTo>
                    <a:pt x="216" y="70"/>
                  </a:lnTo>
                  <a:lnTo>
                    <a:pt x="217" y="74"/>
                  </a:lnTo>
                  <a:lnTo>
                    <a:pt x="246" y="76"/>
                  </a:lnTo>
                  <a:lnTo>
                    <a:pt x="250" y="88"/>
                  </a:lnTo>
                  <a:lnTo>
                    <a:pt x="268" y="87"/>
                  </a:lnTo>
                  <a:lnTo>
                    <a:pt x="275" y="83"/>
                  </a:lnTo>
                  <a:lnTo>
                    <a:pt x="274" y="80"/>
                  </a:lnTo>
                  <a:lnTo>
                    <a:pt x="292" y="73"/>
                  </a:lnTo>
                  <a:lnTo>
                    <a:pt x="302" y="74"/>
                  </a:lnTo>
                  <a:lnTo>
                    <a:pt x="311" y="73"/>
                  </a:lnTo>
                  <a:lnTo>
                    <a:pt x="328" y="83"/>
                  </a:lnTo>
                  <a:lnTo>
                    <a:pt x="335" y="81"/>
                  </a:lnTo>
                  <a:lnTo>
                    <a:pt x="336" y="92"/>
                  </a:lnTo>
                  <a:lnTo>
                    <a:pt x="346" y="92"/>
                  </a:lnTo>
                  <a:lnTo>
                    <a:pt x="356" y="115"/>
                  </a:lnTo>
                  <a:lnTo>
                    <a:pt x="363" y="110"/>
                  </a:lnTo>
                  <a:lnTo>
                    <a:pt x="361" y="102"/>
                  </a:lnTo>
                  <a:lnTo>
                    <a:pt x="377" y="99"/>
                  </a:lnTo>
                  <a:lnTo>
                    <a:pt x="382" y="102"/>
                  </a:lnTo>
                  <a:lnTo>
                    <a:pt x="385" y="110"/>
                  </a:lnTo>
                  <a:lnTo>
                    <a:pt x="399" y="115"/>
                  </a:lnTo>
                  <a:lnTo>
                    <a:pt x="421" y="127"/>
                  </a:lnTo>
                  <a:lnTo>
                    <a:pt x="438" y="126"/>
                  </a:lnTo>
                  <a:lnTo>
                    <a:pt x="454" y="112"/>
                  </a:lnTo>
                  <a:lnTo>
                    <a:pt x="468" y="105"/>
                  </a:lnTo>
                  <a:lnTo>
                    <a:pt x="475" y="120"/>
                  </a:lnTo>
                  <a:lnTo>
                    <a:pt x="485" y="119"/>
                  </a:lnTo>
                  <a:lnTo>
                    <a:pt x="506" y="119"/>
                  </a:lnTo>
                  <a:lnTo>
                    <a:pt x="519" y="116"/>
                  </a:lnTo>
                  <a:lnTo>
                    <a:pt x="540" y="127"/>
                  </a:lnTo>
                  <a:lnTo>
                    <a:pt x="550" y="123"/>
                  </a:lnTo>
                  <a:lnTo>
                    <a:pt x="567" y="123"/>
                  </a:lnTo>
                  <a:lnTo>
                    <a:pt x="532" y="145"/>
                  </a:lnTo>
                  <a:lnTo>
                    <a:pt x="497" y="160"/>
                  </a:lnTo>
                  <a:lnTo>
                    <a:pt x="479" y="172"/>
                  </a:lnTo>
                  <a:lnTo>
                    <a:pt x="461" y="190"/>
                  </a:lnTo>
                  <a:lnTo>
                    <a:pt x="445" y="209"/>
                  </a:lnTo>
                  <a:lnTo>
                    <a:pt x="436" y="220"/>
                  </a:lnTo>
                  <a:lnTo>
                    <a:pt x="407" y="249"/>
                  </a:lnTo>
                  <a:lnTo>
                    <a:pt x="392" y="260"/>
                  </a:lnTo>
                  <a:lnTo>
                    <a:pt x="388" y="270"/>
                  </a:lnTo>
                  <a:lnTo>
                    <a:pt x="392" y="274"/>
                  </a:lnTo>
                  <a:lnTo>
                    <a:pt x="386" y="270"/>
                  </a:lnTo>
                  <a:lnTo>
                    <a:pt x="375" y="281"/>
                  </a:lnTo>
                  <a:lnTo>
                    <a:pt x="371" y="281"/>
                  </a:lnTo>
                  <a:lnTo>
                    <a:pt x="371" y="285"/>
                  </a:lnTo>
                  <a:lnTo>
                    <a:pt x="372" y="298"/>
                  </a:lnTo>
                  <a:lnTo>
                    <a:pt x="372" y="307"/>
                  </a:lnTo>
                  <a:lnTo>
                    <a:pt x="374" y="335"/>
                  </a:lnTo>
                  <a:lnTo>
                    <a:pt x="375" y="344"/>
                  </a:lnTo>
                  <a:lnTo>
                    <a:pt x="342" y="371"/>
                  </a:lnTo>
                  <a:lnTo>
                    <a:pt x="335" y="384"/>
                  </a:lnTo>
                  <a:lnTo>
                    <a:pt x="332" y="393"/>
                  </a:lnTo>
                  <a:lnTo>
                    <a:pt x="343" y="402"/>
                  </a:lnTo>
                  <a:lnTo>
                    <a:pt x="346" y="407"/>
                  </a:lnTo>
                  <a:lnTo>
                    <a:pt x="345" y="430"/>
                  </a:lnTo>
                  <a:lnTo>
                    <a:pt x="345" y="435"/>
                  </a:lnTo>
                  <a:lnTo>
                    <a:pt x="345" y="438"/>
                  </a:lnTo>
                  <a:lnTo>
                    <a:pt x="345" y="439"/>
                  </a:lnTo>
                  <a:lnTo>
                    <a:pt x="346" y="448"/>
                  </a:lnTo>
                  <a:lnTo>
                    <a:pt x="345" y="461"/>
                  </a:lnTo>
                  <a:lnTo>
                    <a:pt x="346" y="475"/>
                  </a:lnTo>
                  <a:lnTo>
                    <a:pt x="345" y="489"/>
                  </a:lnTo>
                  <a:lnTo>
                    <a:pt x="349" y="492"/>
                  </a:lnTo>
                  <a:lnTo>
                    <a:pt x="352" y="495"/>
                  </a:lnTo>
                  <a:lnTo>
                    <a:pt x="368" y="507"/>
                  </a:lnTo>
                  <a:lnTo>
                    <a:pt x="382" y="509"/>
                  </a:lnTo>
                  <a:lnTo>
                    <a:pt x="382" y="510"/>
                  </a:lnTo>
                  <a:lnTo>
                    <a:pt x="384" y="514"/>
                  </a:lnTo>
                  <a:lnTo>
                    <a:pt x="389" y="518"/>
                  </a:lnTo>
                  <a:lnTo>
                    <a:pt x="390" y="520"/>
                  </a:lnTo>
                  <a:lnTo>
                    <a:pt x="397" y="521"/>
                  </a:lnTo>
                  <a:lnTo>
                    <a:pt x="402" y="523"/>
                  </a:lnTo>
                  <a:lnTo>
                    <a:pt x="408" y="525"/>
                  </a:lnTo>
                  <a:lnTo>
                    <a:pt x="418" y="539"/>
                  </a:lnTo>
                  <a:lnTo>
                    <a:pt x="421" y="545"/>
                  </a:lnTo>
                  <a:lnTo>
                    <a:pt x="432" y="552"/>
                  </a:lnTo>
                  <a:lnTo>
                    <a:pt x="439" y="559"/>
                  </a:lnTo>
                  <a:lnTo>
                    <a:pt x="445" y="561"/>
                  </a:lnTo>
                  <a:lnTo>
                    <a:pt x="449" y="561"/>
                  </a:lnTo>
                  <a:lnTo>
                    <a:pt x="454" y="564"/>
                  </a:lnTo>
                  <a:lnTo>
                    <a:pt x="454" y="566"/>
                  </a:lnTo>
                  <a:lnTo>
                    <a:pt x="458" y="570"/>
                  </a:lnTo>
                  <a:lnTo>
                    <a:pt x="465" y="578"/>
                  </a:lnTo>
                  <a:lnTo>
                    <a:pt x="467" y="579"/>
                  </a:lnTo>
                  <a:lnTo>
                    <a:pt x="471" y="586"/>
                  </a:lnTo>
                  <a:lnTo>
                    <a:pt x="471" y="589"/>
                  </a:lnTo>
                  <a:lnTo>
                    <a:pt x="469" y="592"/>
                  </a:lnTo>
                  <a:lnTo>
                    <a:pt x="469" y="604"/>
                  </a:lnTo>
                  <a:lnTo>
                    <a:pt x="472" y="607"/>
                  </a:lnTo>
                  <a:lnTo>
                    <a:pt x="475" y="615"/>
                  </a:lnTo>
                  <a:lnTo>
                    <a:pt x="472" y="617"/>
                  </a:lnTo>
                  <a:lnTo>
                    <a:pt x="465" y="617"/>
                  </a:lnTo>
                  <a:lnTo>
                    <a:pt x="445" y="618"/>
                  </a:lnTo>
                  <a:lnTo>
                    <a:pt x="443" y="618"/>
                  </a:lnTo>
                  <a:lnTo>
                    <a:pt x="435" y="618"/>
                  </a:lnTo>
                  <a:lnTo>
                    <a:pt x="407" y="621"/>
                  </a:lnTo>
                  <a:lnTo>
                    <a:pt x="378" y="622"/>
                  </a:lnTo>
                  <a:lnTo>
                    <a:pt x="371" y="622"/>
                  </a:lnTo>
                  <a:lnTo>
                    <a:pt x="335" y="625"/>
                  </a:lnTo>
                  <a:lnTo>
                    <a:pt x="334" y="625"/>
                  </a:lnTo>
                  <a:lnTo>
                    <a:pt x="331" y="625"/>
                  </a:lnTo>
                  <a:lnTo>
                    <a:pt x="306" y="625"/>
                  </a:lnTo>
                  <a:lnTo>
                    <a:pt x="303" y="627"/>
                  </a:lnTo>
                  <a:lnTo>
                    <a:pt x="296" y="627"/>
                  </a:lnTo>
                  <a:lnTo>
                    <a:pt x="285" y="627"/>
                  </a:lnTo>
                  <a:lnTo>
                    <a:pt x="268" y="628"/>
                  </a:lnTo>
                  <a:lnTo>
                    <a:pt x="267" y="628"/>
                  </a:lnTo>
                  <a:lnTo>
                    <a:pt x="259" y="628"/>
                  </a:lnTo>
                  <a:lnTo>
                    <a:pt x="256" y="628"/>
                  </a:lnTo>
                  <a:lnTo>
                    <a:pt x="237" y="629"/>
                  </a:lnTo>
                  <a:lnTo>
                    <a:pt x="227" y="629"/>
                  </a:lnTo>
                  <a:lnTo>
                    <a:pt x="223" y="629"/>
                  </a:lnTo>
                  <a:lnTo>
                    <a:pt x="206" y="629"/>
                  </a:lnTo>
                  <a:lnTo>
                    <a:pt x="198" y="629"/>
                  </a:lnTo>
                  <a:lnTo>
                    <a:pt x="189" y="629"/>
                  </a:lnTo>
                  <a:lnTo>
                    <a:pt x="188" y="629"/>
                  </a:lnTo>
                  <a:lnTo>
                    <a:pt x="185" y="629"/>
                  </a:lnTo>
                  <a:lnTo>
                    <a:pt x="169" y="631"/>
                  </a:lnTo>
                  <a:lnTo>
                    <a:pt x="159" y="631"/>
                  </a:lnTo>
                  <a:lnTo>
                    <a:pt x="149" y="632"/>
                  </a:lnTo>
                  <a:lnTo>
                    <a:pt x="144" y="632"/>
                  </a:lnTo>
                  <a:lnTo>
                    <a:pt x="123" y="632"/>
                  </a:lnTo>
                  <a:lnTo>
                    <a:pt x="120" y="632"/>
                  </a:lnTo>
                  <a:lnTo>
                    <a:pt x="110" y="632"/>
                  </a:lnTo>
                  <a:lnTo>
                    <a:pt x="106" y="632"/>
                  </a:lnTo>
                  <a:lnTo>
                    <a:pt x="101" y="632"/>
                  </a:lnTo>
                  <a:lnTo>
                    <a:pt x="97" y="632"/>
                  </a:lnTo>
                  <a:lnTo>
                    <a:pt x="80" y="632"/>
                  </a:lnTo>
                  <a:lnTo>
                    <a:pt x="70" y="634"/>
                  </a:lnTo>
                  <a:lnTo>
                    <a:pt x="65" y="634"/>
                  </a:lnTo>
                  <a:lnTo>
                    <a:pt x="65" y="620"/>
                  </a:lnTo>
                  <a:lnTo>
                    <a:pt x="65" y="606"/>
                  </a:lnTo>
                  <a:lnTo>
                    <a:pt x="65" y="595"/>
                  </a:lnTo>
                  <a:lnTo>
                    <a:pt x="63" y="579"/>
                  </a:lnTo>
                  <a:lnTo>
                    <a:pt x="63" y="566"/>
                  </a:lnTo>
                  <a:lnTo>
                    <a:pt x="63" y="557"/>
                  </a:lnTo>
                  <a:lnTo>
                    <a:pt x="63" y="521"/>
                  </a:lnTo>
                  <a:lnTo>
                    <a:pt x="63" y="511"/>
                  </a:lnTo>
                  <a:lnTo>
                    <a:pt x="63" y="492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BB0501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50" name="Delaware" descr="Delaware." title="Delaware"/>
            <p:cNvSpPr>
              <a:spLocks/>
            </p:cNvSpPr>
            <p:nvPr/>
          </p:nvSpPr>
          <p:spPr bwMode="auto">
            <a:xfrm>
              <a:off x="7276562" y="2650480"/>
              <a:ext cx="139700" cy="209550"/>
            </a:xfrm>
            <a:custGeom>
              <a:avLst/>
              <a:gdLst>
                <a:gd name="T0" fmla="*/ 2147483647 w 91"/>
                <a:gd name="T1" fmla="*/ 2147483647 h 151"/>
                <a:gd name="T2" fmla="*/ 2147483647 w 91"/>
                <a:gd name="T3" fmla="*/ 2147483647 h 151"/>
                <a:gd name="T4" fmla="*/ 2147483647 w 91"/>
                <a:gd name="T5" fmla="*/ 2147483647 h 151"/>
                <a:gd name="T6" fmla="*/ 2147483647 w 91"/>
                <a:gd name="T7" fmla="*/ 2147483647 h 151"/>
                <a:gd name="T8" fmla="*/ 2147483647 w 91"/>
                <a:gd name="T9" fmla="*/ 2147483647 h 151"/>
                <a:gd name="T10" fmla="*/ 2147483647 w 91"/>
                <a:gd name="T11" fmla="*/ 2147483647 h 151"/>
                <a:gd name="T12" fmla="*/ 2147483647 w 91"/>
                <a:gd name="T13" fmla="*/ 2147483647 h 151"/>
                <a:gd name="T14" fmla="*/ 2147483647 w 91"/>
                <a:gd name="T15" fmla="*/ 2147483647 h 151"/>
                <a:gd name="T16" fmla="*/ 2147483647 w 91"/>
                <a:gd name="T17" fmla="*/ 0 h 151"/>
                <a:gd name="T18" fmla="*/ 2147483647 w 91"/>
                <a:gd name="T19" fmla="*/ 2147483647 h 151"/>
                <a:gd name="T20" fmla="*/ 2147483647 w 91"/>
                <a:gd name="T21" fmla="*/ 2147483647 h 151"/>
                <a:gd name="T22" fmla="*/ 2147483647 w 91"/>
                <a:gd name="T23" fmla="*/ 2147483647 h 151"/>
                <a:gd name="T24" fmla="*/ 0 w 91"/>
                <a:gd name="T25" fmla="*/ 2147483647 h 151"/>
                <a:gd name="T26" fmla="*/ 0 w 91"/>
                <a:gd name="T27" fmla="*/ 2147483647 h 151"/>
                <a:gd name="T28" fmla="*/ 0 w 91"/>
                <a:gd name="T29" fmla="*/ 2147483647 h 151"/>
                <a:gd name="T30" fmla="*/ 2147483647 w 91"/>
                <a:gd name="T31" fmla="*/ 2147483647 h 151"/>
                <a:gd name="T32" fmla="*/ 2147483647 w 91"/>
                <a:gd name="T33" fmla="*/ 2147483647 h 151"/>
                <a:gd name="T34" fmla="*/ 2147483647 w 91"/>
                <a:gd name="T35" fmla="*/ 2147483647 h 151"/>
                <a:gd name="T36" fmla="*/ 2147483647 w 91"/>
                <a:gd name="T37" fmla="*/ 2147483647 h 151"/>
                <a:gd name="T38" fmla="*/ 2147483647 w 91"/>
                <a:gd name="T39" fmla="*/ 2147483647 h 151"/>
                <a:gd name="T40" fmla="*/ 2147483647 w 91"/>
                <a:gd name="T41" fmla="*/ 2147483647 h 151"/>
                <a:gd name="T42" fmla="*/ 2147483647 w 91"/>
                <a:gd name="T43" fmla="*/ 2147483647 h 151"/>
                <a:gd name="T44" fmla="*/ 2147483647 w 91"/>
                <a:gd name="T45" fmla="*/ 2147483647 h 151"/>
                <a:gd name="T46" fmla="*/ 2147483647 w 91"/>
                <a:gd name="T47" fmla="*/ 2147483647 h 151"/>
                <a:gd name="T48" fmla="*/ 2147483647 w 91"/>
                <a:gd name="T49" fmla="*/ 2147483647 h 151"/>
                <a:gd name="T50" fmla="*/ 2147483647 w 91"/>
                <a:gd name="T51" fmla="*/ 2147483647 h 151"/>
                <a:gd name="T52" fmla="*/ 2147483647 w 91"/>
                <a:gd name="T53" fmla="*/ 2147483647 h 151"/>
                <a:gd name="T54" fmla="*/ 2147483647 w 91"/>
                <a:gd name="T55" fmla="*/ 2147483647 h 151"/>
                <a:gd name="T56" fmla="*/ 2147483647 w 91"/>
                <a:gd name="T57" fmla="*/ 2147483647 h 151"/>
                <a:gd name="T58" fmla="*/ 2147483647 w 91"/>
                <a:gd name="T59" fmla="*/ 2147483647 h 151"/>
                <a:gd name="T60" fmla="*/ 2147483647 w 91"/>
                <a:gd name="T61" fmla="*/ 2147483647 h 151"/>
                <a:gd name="T62" fmla="*/ 2147483647 w 91"/>
                <a:gd name="T63" fmla="*/ 2147483647 h 151"/>
                <a:gd name="T64" fmla="*/ 2147483647 w 91"/>
                <a:gd name="T65" fmla="*/ 2147483647 h 151"/>
                <a:gd name="T66" fmla="*/ 2147483647 w 91"/>
                <a:gd name="T67" fmla="*/ 2147483647 h 151"/>
                <a:gd name="T68" fmla="*/ 2147483647 w 91"/>
                <a:gd name="T69" fmla="*/ 2147483647 h 151"/>
                <a:gd name="T70" fmla="*/ 2147483647 w 91"/>
                <a:gd name="T71" fmla="*/ 2147483647 h 151"/>
                <a:gd name="T72" fmla="*/ 2147483647 w 91"/>
                <a:gd name="T73" fmla="*/ 2147483647 h 151"/>
                <a:gd name="T74" fmla="*/ 2147483647 w 91"/>
                <a:gd name="T75" fmla="*/ 2147483647 h 151"/>
                <a:gd name="T76" fmla="*/ 2147483647 w 91"/>
                <a:gd name="T77" fmla="*/ 2147483647 h 151"/>
                <a:gd name="T78" fmla="*/ 2147483647 w 91"/>
                <a:gd name="T79" fmla="*/ 2147483647 h 151"/>
                <a:gd name="T80" fmla="*/ 2147483647 w 91"/>
                <a:gd name="T81" fmla="*/ 2147483647 h 151"/>
                <a:gd name="T82" fmla="*/ 2147483647 w 91"/>
                <a:gd name="T83" fmla="*/ 2147483647 h 151"/>
                <a:gd name="T84" fmla="*/ 2147483647 w 91"/>
                <a:gd name="T85" fmla="*/ 2147483647 h 151"/>
                <a:gd name="T86" fmla="*/ 2147483647 w 91"/>
                <a:gd name="T87" fmla="*/ 2147483647 h 151"/>
                <a:gd name="T88" fmla="*/ 2147483647 w 91"/>
                <a:gd name="T89" fmla="*/ 2147483647 h 151"/>
                <a:gd name="T90" fmla="*/ 2147483647 w 91"/>
                <a:gd name="T91" fmla="*/ 2147483647 h 151"/>
                <a:gd name="T92" fmla="*/ 2147483647 w 91"/>
                <a:gd name="T93" fmla="*/ 2147483647 h 1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1"/>
                <a:gd name="T142" fmla="*/ 0 h 151"/>
                <a:gd name="T143" fmla="*/ 91 w 91"/>
                <a:gd name="T144" fmla="*/ 151 h 15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1" h="151">
                  <a:moveTo>
                    <a:pt x="30" y="50"/>
                  </a:moveTo>
                  <a:lnTo>
                    <a:pt x="22" y="37"/>
                  </a:lnTo>
                  <a:lnTo>
                    <a:pt x="20" y="27"/>
                  </a:lnTo>
                  <a:lnTo>
                    <a:pt x="22" y="26"/>
                  </a:lnTo>
                  <a:lnTo>
                    <a:pt x="20" y="23"/>
                  </a:lnTo>
                  <a:lnTo>
                    <a:pt x="23" y="13"/>
                  </a:lnTo>
                  <a:lnTo>
                    <a:pt x="26" y="4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1" y="25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12" y="62"/>
                  </a:lnTo>
                  <a:lnTo>
                    <a:pt x="12" y="63"/>
                  </a:lnTo>
                  <a:lnTo>
                    <a:pt x="12" y="66"/>
                  </a:lnTo>
                  <a:lnTo>
                    <a:pt x="13" y="66"/>
                  </a:lnTo>
                  <a:lnTo>
                    <a:pt x="13" y="68"/>
                  </a:lnTo>
                  <a:lnTo>
                    <a:pt x="16" y="75"/>
                  </a:lnTo>
                  <a:lnTo>
                    <a:pt x="16" y="76"/>
                  </a:lnTo>
                  <a:lnTo>
                    <a:pt x="16" y="77"/>
                  </a:lnTo>
                  <a:lnTo>
                    <a:pt x="20" y="93"/>
                  </a:lnTo>
                  <a:lnTo>
                    <a:pt x="26" y="111"/>
                  </a:lnTo>
                  <a:lnTo>
                    <a:pt x="27" y="118"/>
                  </a:lnTo>
                  <a:lnTo>
                    <a:pt x="31" y="129"/>
                  </a:lnTo>
                  <a:lnTo>
                    <a:pt x="31" y="131"/>
                  </a:lnTo>
                  <a:lnTo>
                    <a:pt x="33" y="136"/>
                  </a:lnTo>
                  <a:lnTo>
                    <a:pt x="33" y="138"/>
                  </a:lnTo>
                  <a:lnTo>
                    <a:pt x="37" y="150"/>
                  </a:lnTo>
                  <a:lnTo>
                    <a:pt x="52" y="147"/>
                  </a:lnTo>
                  <a:lnTo>
                    <a:pt x="66" y="144"/>
                  </a:lnTo>
                  <a:lnTo>
                    <a:pt x="76" y="141"/>
                  </a:lnTo>
                  <a:lnTo>
                    <a:pt x="83" y="140"/>
                  </a:lnTo>
                  <a:lnTo>
                    <a:pt x="90" y="138"/>
                  </a:lnTo>
                  <a:lnTo>
                    <a:pt x="77" y="102"/>
                  </a:lnTo>
                  <a:lnTo>
                    <a:pt x="76" y="105"/>
                  </a:lnTo>
                  <a:lnTo>
                    <a:pt x="56" y="91"/>
                  </a:lnTo>
                  <a:lnTo>
                    <a:pt x="49" y="81"/>
                  </a:lnTo>
                  <a:lnTo>
                    <a:pt x="41" y="61"/>
                  </a:lnTo>
                  <a:lnTo>
                    <a:pt x="30" y="50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51" name="Maine" descr="Maine." title="Maine"/>
            <p:cNvSpPr>
              <a:spLocks/>
            </p:cNvSpPr>
            <p:nvPr/>
          </p:nvSpPr>
          <p:spPr bwMode="auto">
            <a:xfrm>
              <a:off x="7611524" y="1343261"/>
              <a:ext cx="485775" cy="695325"/>
            </a:xfrm>
            <a:custGeom>
              <a:avLst/>
              <a:gdLst>
                <a:gd name="T0" fmla="*/ 2147483647 w 317"/>
                <a:gd name="T1" fmla="*/ 2147483647 h 499"/>
                <a:gd name="T2" fmla="*/ 2147483647 w 317"/>
                <a:gd name="T3" fmla="*/ 2147483647 h 499"/>
                <a:gd name="T4" fmla="*/ 0 w 317"/>
                <a:gd name="T5" fmla="*/ 2147483647 h 499"/>
                <a:gd name="T6" fmla="*/ 2147483647 w 317"/>
                <a:gd name="T7" fmla="*/ 2147483647 h 499"/>
                <a:gd name="T8" fmla="*/ 2147483647 w 317"/>
                <a:gd name="T9" fmla="*/ 2147483647 h 499"/>
                <a:gd name="T10" fmla="*/ 2147483647 w 317"/>
                <a:gd name="T11" fmla="*/ 2147483647 h 499"/>
                <a:gd name="T12" fmla="*/ 2147483647 w 317"/>
                <a:gd name="T13" fmla="*/ 2147483647 h 499"/>
                <a:gd name="T14" fmla="*/ 2147483647 w 317"/>
                <a:gd name="T15" fmla="*/ 2147483647 h 499"/>
                <a:gd name="T16" fmla="*/ 2147483647 w 317"/>
                <a:gd name="T17" fmla="*/ 2147483647 h 499"/>
                <a:gd name="T18" fmla="*/ 2147483647 w 317"/>
                <a:gd name="T19" fmla="*/ 2147483647 h 499"/>
                <a:gd name="T20" fmla="*/ 2147483647 w 317"/>
                <a:gd name="T21" fmla="*/ 2147483647 h 499"/>
                <a:gd name="T22" fmla="*/ 2147483647 w 317"/>
                <a:gd name="T23" fmla="*/ 2147483647 h 499"/>
                <a:gd name="T24" fmla="*/ 2147483647 w 317"/>
                <a:gd name="T25" fmla="*/ 2147483647 h 499"/>
                <a:gd name="T26" fmla="*/ 2147483647 w 317"/>
                <a:gd name="T27" fmla="*/ 0 h 499"/>
                <a:gd name="T28" fmla="*/ 2147483647 w 317"/>
                <a:gd name="T29" fmla="*/ 2147483647 h 499"/>
                <a:gd name="T30" fmla="*/ 2147483647 w 317"/>
                <a:gd name="T31" fmla="*/ 2147483647 h 499"/>
                <a:gd name="T32" fmla="*/ 2147483647 w 317"/>
                <a:gd name="T33" fmla="*/ 2147483647 h 499"/>
                <a:gd name="T34" fmla="*/ 2147483647 w 317"/>
                <a:gd name="T35" fmla="*/ 2147483647 h 499"/>
                <a:gd name="T36" fmla="*/ 2147483647 w 317"/>
                <a:gd name="T37" fmla="*/ 2147483647 h 499"/>
                <a:gd name="T38" fmla="*/ 2147483647 w 317"/>
                <a:gd name="T39" fmla="*/ 2147483647 h 499"/>
                <a:gd name="T40" fmla="*/ 2147483647 w 317"/>
                <a:gd name="T41" fmla="*/ 2147483647 h 499"/>
                <a:gd name="T42" fmla="*/ 2147483647 w 317"/>
                <a:gd name="T43" fmla="*/ 2147483647 h 499"/>
                <a:gd name="T44" fmla="*/ 2147483647 w 317"/>
                <a:gd name="T45" fmla="*/ 2147483647 h 499"/>
                <a:gd name="T46" fmla="*/ 2147483647 w 317"/>
                <a:gd name="T47" fmla="*/ 2147483647 h 499"/>
                <a:gd name="T48" fmla="*/ 2147483647 w 317"/>
                <a:gd name="T49" fmla="*/ 2147483647 h 499"/>
                <a:gd name="T50" fmla="*/ 2147483647 w 317"/>
                <a:gd name="T51" fmla="*/ 2147483647 h 499"/>
                <a:gd name="T52" fmla="*/ 2147483647 w 317"/>
                <a:gd name="T53" fmla="*/ 2147483647 h 499"/>
                <a:gd name="T54" fmla="*/ 2147483647 w 317"/>
                <a:gd name="T55" fmla="*/ 2147483647 h 499"/>
                <a:gd name="T56" fmla="*/ 2147483647 w 317"/>
                <a:gd name="T57" fmla="*/ 2147483647 h 499"/>
                <a:gd name="T58" fmla="*/ 2147483647 w 317"/>
                <a:gd name="T59" fmla="*/ 2147483647 h 499"/>
                <a:gd name="T60" fmla="*/ 2147483647 w 317"/>
                <a:gd name="T61" fmla="*/ 2147483647 h 499"/>
                <a:gd name="T62" fmla="*/ 2147483647 w 317"/>
                <a:gd name="T63" fmla="*/ 2147483647 h 499"/>
                <a:gd name="T64" fmla="*/ 2147483647 w 317"/>
                <a:gd name="T65" fmla="*/ 2147483647 h 499"/>
                <a:gd name="T66" fmla="*/ 2147483647 w 317"/>
                <a:gd name="T67" fmla="*/ 2147483647 h 499"/>
                <a:gd name="T68" fmla="*/ 2147483647 w 317"/>
                <a:gd name="T69" fmla="*/ 2147483647 h 499"/>
                <a:gd name="T70" fmla="*/ 2147483647 w 317"/>
                <a:gd name="T71" fmla="*/ 2147483647 h 499"/>
                <a:gd name="T72" fmla="*/ 2147483647 w 317"/>
                <a:gd name="T73" fmla="*/ 2147483647 h 499"/>
                <a:gd name="T74" fmla="*/ 2147483647 w 317"/>
                <a:gd name="T75" fmla="*/ 2147483647 h 499"/>
                <a:gd name="T76" fmla="*/ 2147483647 w 317"/>
                <a:gd name="T77" fmla="*/ 2147483647 h 499"/>
                <a:gd name="T78" fmla="*/ 2147483647 w 317"/>
                <a:gd name="T79" fmla="*/ 2147483647 h 499"/>
                <a:gd name="T80" fmla="*/ 2147483647 w 317"/>
                <a:gd name="T81" fmla="*/ 2147483647 h 499"/>
                <a:gd name="T82" fmla="*/ 2147483647 w 317"/>
                <a:gd name="T83" fmla="*/ 2147483647 h 499"/>
                <a:gd name="T84" fmla="*/ 2147483647 w 317"/>
                <a:gd name="T85" fmla="*/ 2147483647 h 499"/>
                <a:gd name="T86" fmla="*/ 2147483647 w 317"/>
                <a:gd name="T87" fmla="*/ 2147483647 h 499"/>
                <a:gd name="T88" fmla="*/ 2147483647 w 317"/>
                <a:gd name="T89" fmla="*/ 2147483647 h 499"/>
                <a:gd name="T90" fmla="*/ 2147483647 w 317"/>
                <a:gd name="T91" fmla="*/ 2147483647 h 499"/>
                <a:gd name="T92" fmla="*/ 2147483647 w 317"/>
                <a:gd name="T93" fmla="*/ 2147483647 h 499"/>
                <a:gd name="T94" fmla="*/ 2147483647 w 317"/>
                <a:gd name="T95" fmla="*/ 2147483647 h 499"/>
                <a:gd name="T96" fmla="*/ 2147483647 w 317"/>
                <a:gd name="T97" fmla="*/ 2147483647 h 4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7"/>
                <a:gd name="T148" fmla="*/ 0 h 499"/>
                <a:gd name="T149" fmla="*/ 317 w 317"/>
                <a:gd name="T150" fmla="*/ 499 h 49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7" h="499">
                  <a:moveTo>
                    <a:pt x="48" y="427"/>
                  </a:moveTo>
                  <a:lnTo>
                    <a:pt x="41" y="406"/>
                  </a:lnTo>
                  <a:lnTo>
                    <a:pt x="33" y="379"/>
                  </a:lnTo>
                  <a:lnTo>
                    <a:pt x="31" y="375"/>
                  </a:lnTo>
                  <a:lnTo>
                    <a:pt x="16" y="326"/>
                  </a:lnTo>
                  <a:lnTo>
                    <a:pt x="0" y="280"/>
                  </a:lnTo>
                  <a:lnTo>
                    <a:pt x="0" y="275"/>
                  </a:lnTo>
                  <a:lnTo>
                    <a:pt x="2" y="265"/>
                  </a:lnTo>
                  <a:lnTo>
                    <a:pt x="16" y="272"/>
                  </a:lnTo>
                  <a:lnTo>
                    <a:pt x="16" y="268"/>
                  </a:lnTo>
                  <a:lnTo>
                    <a:pt x="18" y="251"/>
                  </a:lnTo>
                  <a:lnTo>
                    <a:pt x="29" y="251"/>
                  </a:lnTo>
                  <a:lnTo>
                    <a:pt x="22" y="229"/>
                  </a:lnTo>
                  <a:lnTo>
                    <a:pt x="26" y="222"/>
                  </a:lnTo>
                  <a:lnTo>
                    <a:pt x="36" y="210"/>
                  </a:lnTo>
                  <a:lnTo>
                    <a:pt x="41" y="187"/>
                  </a:lnTo>
                  <a:lnTo>
                    <a:pt x="34" y="182"/>
                  </a:lnTo>
                  <a:lnTo>
                    <a:pt x="34" y="168"/>
                  </a:lnTo>
                  <a:lnTo>
                    <a:pt x="31" y="155"/>
                  </a:lnTo>
                  <a:lnTo>
                    <a:pt x="40" y="133"/>
                  </a:lnTo>
                  <a:lnTo>
                    <a:pt x="38" y="116"/>
                  </a:lnTo>
                  <a:lnTo>
                    <a:pt x="36" y="104"/>
                  </a:lnTo>
                  <a:lnTo>
                    <a:pt x="69" y="9"/>
                  </a:lnTo>
                  <a:lnTo>
                    <a:pt x="85" y="23"/>
                  </a:lnTo>
                  <a:lnTo>
                    <a:pt x="92" y="27"/>
                  </a:lnTo>
                  <a:lnTo>
                    <a:pt x="119" y="18"/>
                  </a:lnTo>
                  <a:lnTo>
                    <a:pt x="134" y="1"/>
                  </a:lnTo>
                  <a:lnTo>
                    <a:pt x="141" y="0"/>
                  </a:lnTo>
                  <a:lnTo>
                    <a:pt x="167" y="9"/>
                  </a:lnTo>
                  <a:lnTo>
                    <a:pt x="174" y="16"/>
                  </a:lnTo>
                  <a:lnTo>
                    <a:pt x="181" y="18"/>
                  </a:lnTo>
                  <a:lnTo>
                    <a:pt x="225" y="161"/>
                  </a:lnTo>
                  <a:lnTo>
                    <a:pt x="250" y="165"/>
                  </a:lnTo>
                  <a:lnTo>
                    <a:pt x="253" y="161"/>
                  </a:lnTo>
                  <a:lnTo>
                    <a:pt x="264" y="198"/>
                  </a:lnTo>
                  <a:lnTo>
                    <a:pt x="277" y="208"/>
                  </a:lnTo>
                  <a:lnTo>
                    <a:pt x="279" y="207"/>
                  </a:lnTo>
                  <a:lnTo>
                    <a:pt x="279" y="201"/>
                  </a:lnTo>
                  <a:lnTo>
                    <a:pt x="293" y="204"/>
                  </a:lnTo>
                  <a:lnTo>
                    <a:pt x="309" y="221"/>
                  </a:lnTo>
                  <a:lnTo>
                    <a:pt x="316" y="232"/>
                  </a:lnTo>
                  <a:lnTo>
                    <a:pt x="302" y="258"/>
                  </a:lnTo>
                  <a:lnTo>
                    <a:pt x="299" y="258"/>
                  </a:lnTo>
                  <a:lnTo>
                    <a:pt x="300" y="261"/>
                  </a:lnTo>
                  <a:lnTo>
                    <a:pt x="296" y="260"/>
                  </a:lnTo>
                  <a:lnTo>
                    <a:pt x="291" y="261"/>
                  </a:lnTo>
                  <a:lnTo>
                    <a:pt x="292" y="264"/>
                  </a:lnTo>
                  <a:lnTo>
                    <a:pt x="284" y="271"/>
                  </a:lnTo>
                  <a:lnTo>
                    <a:pt x="285" y="278"/>
                  </a:lnTo>
                  <a:lnTo>
                    <a:pt x="279" y="286"/>
                  </a:lnTo>
                  <a:lnTo>
                    <a:pt x="278" y="280"/>
                  </a:lnTo>
                  <a:lnTo>
                    <a:pt x="263" y="285"/>
                  </a:lnTo>
                  <a:lnTo>
                    <a:pt x="261" y="294"/>
                  </a:lnTo>
                  <a:lnTo>
                    <a:pt x="256" y="297"/>
                  </a:lnTo>
                  <a:lnTo>
                    <a:pt x="252" y="300"/>
                  </a:lnTo>
                  <a:lnTo>
                    <a:pt x="252" y="307"/>
                  </a:lnTo>
                  <a:lnTo>
                    <a:pt x="238" y="321"/>
                  </a:lnTo>
                  <a:lnTo>
                    <a:pt x="227" y="322"/>
                  </a:lnTo>
                  <a:lnTo>
                    <a:pt x="214" y="308"/>
                  </a:lnTo>
                  <a:lnTo>
                    <a:pt x="217" y="318"/>
                  </a:lnTo>
                  <a:lnTo>
                    <a:pt x="209" y="343"/>
                  </a:lnTo>
                  <a:lnTo>
                    <a:pt x="194" y="326"/>
                  </a:lnTo>
                  <a:lnTo>
                    <a:pt x="191" y="306"/>
                  </a:lnTo>
                  <a:lnTo>
                    <a:pt x="189" y="306"/>
                  </a:lnTo>
                  <a:lnTo>
                    <a:pt x="187" y="315"/>
                  </a:lnTo>
                  <a:lnTo>
                    <a:pt x="181" y="322"/>
                  </a:lnTo>
                  <a:lnTo>
                    <a:pt x="181" y="336"/>
                  </a:lnTo>
                  <a:lnTo>
                    <a:pt x="181" y="351"/>
                  </a:lnTo>
                  <a:lnTo>
                    <a:pt x="187" y="364"/>
                  </a:lnTo>
                  <a:lnTo>
                    <a:pt x="170" y="382"/>
                  </a:lnTo>
                  <a:lnTo>
                    <a:pt x="164" y="382"/>
                  </a:lnTo>
                  <a:lnTo>
                    <a:pt x="158" y="386"/>
                  </a:lnTo>
                  <a:lnTo>
                    <a:pt x="156" y="390"/>
                  </a:lnTo>
                  <a:lnTo>
                    <a:pt x="149" y="396"/>
                  </a:lnTo>
                  <a:lnTo>
                    <a:pt x="144" y="396"/>
                  </a:lnTo>
                  <a:lnTo>
                    <a:pt x="141" y="406"/>
                  </a:lnTo>
                  <a:lnTo>
                    <a:pt x="137" y="413"/>
                  </a:lnTo>
                  <a:lnTo>
                    <a:pt x="131" y="407"/>
                  </a:lnTo>
                  <a:lnTo>
                    <a:pt x="128" y="407"/>
                  </a:lnTo>
                  <a:lnTo>
                    <a:pt x="124" y="414"/>
                  </a:lnTo>
                  <a:lnTo>
                    <a:pt x="115" y="420"/>
                  </a:lnTo>
                  <a:lnTo>
                    <a:pt x="110" y="428"/>
                  </a:lnTo>
                  <a:lnTo>
                    <a:pt x="113" y="434"/>
                  </a:lnTo>
                  <a:lnTo>
                    <a:pt x="112" y="438"/>
                  </a:lnTo>
                  <a:lnTo>
                    <a:pt x="109" y="436"/>
                  </a:lnTo>
                  <a:lnTo>
                    <a:pt x="102" y="440"/>
                  </a:lnTo>
                  <a:lnTo>
                    <a:pt x="101" y="445"/>
                  </a:lnTo>
                  <a:lnTo>
                    <a:pt x="102" y="447"/>
                  </a:lnTo>
                  <a:lnTo>
                    <a:pt x="106" y="447"/>
                  </a:lnTo>
                  <a:lnTo>
                    <a:pt x="92" y="475"/>
                  </a:lnTo>
                  <a:lnTo>
                    <a:pt x="95" y="484"/>
                  </a:lnTo>
                  <a:lnTo>
                    <a:pt x="90" y="498"/>
                  </a:lnTo>
                  <a:lnTo>
                    <a:pt x="85" y="496"/>
                  </a:lnTo>
                  <a:lnTo>
                    <a:pt x="79" y="493"/>
                  </a:lnTo>
                  <a:lnTo>
                    <a:pt x="74" y="481"/>
                  </a:lnTo>
                  <a:lnTo>
                    <a:pt x="62" y="472"/>
                  </a:lnTo>
                  <a:lnTo>
                    <a:pt x="56" y="453"/>
                  </a:lnTo>
                  <a:lnTo>
                    <a:pt x="48" y="431"/>
                  </a:lnTo>
                  <a:lnTo>
                    <a:pt x="48" y="427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52" name="New Hampshire" title="New Hampshire"/>
            <p:cNvSpPr>
              <a:spLocks/>
            </p:cNvSpPr>
            <p:nvPr/>
          </p:nvSpPr>
          <p:spPr bwMode="auto">
            <a:xfrm>
              <a:off x="7529475" y="1726821"/>
              <a:ext cx="217787" cy="417127"/>
            </a:xfrm>
            <a:custGeom>
              <a:avLst/>
              <a:gdLst>
                <a:gd name="T0" fmla="*/ 2147483647 w 142"/>
                <a:gd name="T1" fmla="*/ 2147483647 h 299"/>
                <a:gd name="T2" fmla="*/ 2147483647 w 142"/>
                <a:gd name="T3" fmla="*/ 2147483647 h 299"/>
                <a:gd name="T4" fmla="*/ 2147483647 w 142"/>
                <a:gd name="T5" fmla="*/ 2147483647 h 299"/>
                <a:gd name="T6" fmla="*/ 2147483647 w 142"/>
                <a:gd name="T7" fmla="*/ 2147483647 h 299"/>
                <a:gd name="T8" fmla="*/ 2147483647 w 142"/>
                <a:gd name="T9" fmla="*/ 2147483647 h 299"/>
                <a:gd name="T10" fmla="*/ 2147483647 w 142"/>
                <a:gd name="T11" fmla="*/ 2147483647 h 299"/>
                <a:gd name="T12" fmla="*/ 2147483647 w 142"/>
                <a:gd name="T13" fmla="*/ 2147483647 h 299"/>
                <a:gd name="T14" fmla="*/ 2147483647 w 142"/>
                <a:gd name="T15" fmla="*/ 2147483647 h 299"/>
                <a:gd name="T16" fmla="*/ 2147483647 w 142"/>
                <a:gd name="T17" fmla="*/ 2147483647 h 299"/>
                <a:gd name="T18" fmla="*/ 2147483647 w 142"/>
                <a:gd name="T19" fmla="*/ 2147483647 h 299"/>
                <a:gd name="T20" fmla="*/ 2147483647 w 142"/>
                <a:gd name="T21" fmla="*/ 2147483647 h 299"/>
                <a:gd name="T22" fmla="*/ 2147483647 w 142"/>
                <a:gd name="T23" fmla="*/ 2147483647 h 299"/>
                <a:gd name="T24" fmla="*/ 2147483647 w 142"/>
                <a:gd name="T25" fmla="*/ 2147483647 h 299"/>
                <a:gd name="T26" fmla="*/ 2147483647 w 142"/>
                <a:gd name="T27" fmla="*/ 2147483647 h 299"/>
                <a:gd name="T28" fmla="*/ 2147483647 w 142"/>
                <a:gd name="T29" fmla="*/ 2147483647 h 299"/>
                <a:gd name="T30" fmla="*/ 2147483647 w 142"/>
                <a:gd name="T31" fmla="*/ 2147483647 h 299"/>
                <a:gd name="T32" fmla="*/ 2147483647 w 142"/>
                <a:gd name="T33" fmla="*/ 2147483647 h 299"/>
                <a:gd name="T34" fmla="*/ 2147483647 w 142"/>
                <a:gd name="T35" fmla="*/ 2147483647 h 299"/>
                <a:gd name="T36" fmla="*/ 2147483647 w 142"/>
                <a:gd name="T37" fmla="*/ 2147483647 h 299"/>
                <a:gd name="T38" fmla="*/ 2147483647 w 142"/>
                <a:gd name="T39" fmla="*/ 2147483647 h 299"/>
                <a:gd name="T40" fmla="*/ 2147483647 w 142"/>
                <a:gd name="T41" fmla="*/ 0 h 299"/>
                <a:gd name="T42" fmla="*/ 2147483647 w 142"/>
                <a:gd name="T43" fmla="*/ 2147483647 h 299"/>
                <a:gd name="T44" fmla="*/ 2147483647 w 142"/>
                <a:gd name="T45" fmla="*/ 2147483647 h 299"/>
                <a:gd name="T46" fmla="*/ 2147483647 w 142"/>
                <a:gd name="T47" fmla="*/ 2147483647 h 299"/>
                <a:gd name="T48" fmla="*/ 2147483647 w 142"/>
                <a:gd name="T49" fmla="*/ 2147483647 h 299"/>
                <a:gd name="T50" fmla="*/ 2147483647 w 142"/>
                <a:gd name="T51" fmla="*/ 2147483647 h 299"/>
                <a:gd name="T52" fmla="*/ 2147483647 w 142"/>
                <a:gd name="T53" fmla="*/ 2147483647 h 299"/>
                <a:gd name="T54" fmla="*/ 2147483647 w 142"/>
                <a:gd name="T55" fmla="*/ 2147483647 h 299"/>
                <a:gd name="T56" fmla="*/ 2147483647 w 142"/>
                <a:gd name="T57" fmla="*/ 2147483647 h 299"/>
                <a:gd name="T58" fmla="*/ 2147483647 w 142"/>
                <a:gd name="T59" fmla="*/ 2147483647 h 299"/>
                <a:gd name="T60" fmla="*/ 2147483647 w 142"/>
                <a:gd name="T61" fmla="*/ 2147483647 h 299"/>
                <a:gd name="T62" fmla="*/ 2147483647 w 142"/>
                <a:gd name="T63" fmla="*/ 2147483647 h 299"/>
                <a:gd name="T64" fmla="*/ 2147483647 w 142"/>
                <a:gd name="T65" fmla="*/ 2147483647 h 299"/>
                <a:gd name="T66" fmla="*/ 2147483647 w 142"/>
                <a:gd name="T67" fmla="*/ 2147483647 h 299"/>
                <a:gd name="T68" fmla="*/ 2147483647 w 142"/>
                <a:gd name="T69" fmla="*/ 2147483647 h 299"/>
                <a:gd name="T70" fmla="*/ 2147483647 w 142"/>
                <a:gd name="T71" fmla="*/ 2147483647 h 299"/>
                <a:gd name="T72" fmla="*/ 2147483647 w 142"/>
                <a:gd name="T73" fmla="*/ 2147483647 h 299"/>
                <a:gd name="T74" fmla="*/ 2147483647 w 142"/>
                <a:gd name="T75" fmla="*/ 2147483647 h 299"/>
                <a:gd name="T76" fmla="*/ 2147483647 w 142"/>
                <a:gd name="T77" fmla="*/ 2147483647 h 299"/>
                <a:gd name="T78" fmla="*/ 2147483647 w 142"/>
                <a:gd name="T79" fmla="*/ 2147483647 h 299"/>
                <a:gd name="T80" fmla="*/ 2147483647 w 142"/>
                <a:gd name="T81" fmla="*/ 2147483647 h 299"/>
                <a:gd name="T82" fmla="*/ 2147483647 w 142"/>
                <a:gd name="T83" fmla="*/ 2147483647 h 299"/>
                <a:gd name="T84" fmla="*/ 2147483647 w 142"/>
                <a:gd name="T85" fmla="*/ 2147483647 h 299"/>
                <a:gd name="T86" fmla="*/ 2147483647 w 142"/>
                <a:gd name="T87" fmla="*/ 2147483647 h 299"/>
                <a:gd name="T88" fmla="*/ 2147483647 w 142"/>
                <a:gd name="T89" fmla="*/ 2147483647 h 299"/>
                <a:gd name="T90" fmla="*/ 2147483647 w 142"/>
                <a:gd name="T91" fmla="*/ 2147483647 h 299"/>
                <a:gd name="T92" fmla="*/ 2147483647 w 142"/>
                <a:gd name="T93" fmla="*/ 2147483647 h 299"/>
                <a:gd name="T94" fmla="*/ 2147483647 w 142"/>
                <a:gd name="T95" fmla="*/ 2147483647 h 299"/>
                <a:gd name="T96" fmla="*/ 2147483647 w 142"/>
                <a:gd name="T97" fmla="*/ 2147483647 h 299"/>
                <a:gd name="T98" fmla="*/ 2147483647 w 142"/>
                <a:gd name="T99" fmla="*/ 2147483647 h 299"/>
                <a:gd name="T100" fmla="*/ 2147483647 w 142"/>
                <a:gd name="T101" fmla="*/ 2147483647 h 299"/>
                <a:gd name="T102" fmla="*/ 2147483647 w 142"/>
                <a:gd name="T103" fmla="*/ 2147483647 h 299"/>
                <a:gd name="T104" fmla="*/ 2147483647 w 142"/>
                <a:gd name="T105" fmla="*/ 2147483647 h 299"/>
                <a:gd name="T106" fmla="*/ 2147483647 w 142"/>
                <a:gd name="T107" fmla="*/ 2147483647 h 299"/>
                <a:gd name="T108" fmla="*/ 2147483647 w 142"/>
                <a:gd name="T109" fmla="*/ 2147483647 h 299"/>
                <a:gd name="T110" fmla="*/ 2147483647 w 142"/>
                <a:gd name="T111" fmla="*/ 2147483647 h 299"/>
                <a:gd name="T112" fmla="*/ 2147483647 w 142"/>
                <a:gd name="T113" fmla="*/ 2147483647 h 299"/>
                <a:gd name="T114" fmla="*/ 0 w 142"/>
                <a:gd name="T115" fmla="*/ 2147483647 h 299"/>
                <a:gd name="T116" fmla="*/ 2147483647 w 142"/>
                <a:gd name="T117" fmla="*/ 2147483647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2"/>
                <a:gd name="T178" fmla="*/ 0 h 299"/>
                <a:gd name="T179" fmla="*/ 142 w 142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2" h="299">
                  <a:moveTo>
                    <a:pt x="2" y="203"/>
                  </a:moveTo>
                  <a:lnTo>
                    <a:pt x="1" y="200"/>
                  </a:lnTo>
                  <a:lnTo>
                    <a:pt x="4" y="186"/>
                  </a:lnTo>
                  <a:lnTo>
                    <a:pt x="8" y="182"/>
                  </a:lnTo>
                  <a:lnTo>
                    <a:pt x="8" y="157"/>
                  </a:lnTo>
                  <a:lnTo>
                    <a:pt x="11" y="142"/>
                  </a:lnTo>
                  <a:lnTo>
                    <a:pt x="8" y="139"/>
                  </a:lnTo>
                  <a:lnTo>
                    <a:pt x="5" y="129"/>
                  </a:lnTo>
                  <a:lnTo>
                    <a:pt x="8" y="119"/>
                  </a:lnTo>
                  <a:lnTo>
                    <a:pt x="19" y="114"/>
                  </a:lnTo>
                  <a:lnTo>
                    <a:pt x="20" y="111"/>
                  </a:lnTo>
                  <a:lnTo>
                    <a:pt x="23" y="107"/>
                  </a:lnTo>
                  <a:lnTo>
                    <a:pt x="34" y="93"/>
                  </a:lnTo>
                  <a:lnTo>
                    <a:pt x="23" y="68"/>
                  </a:lnTo>
                  <a:lnTo>
                    <a:pt x="29" y="48"/>
                  </a:lnTo>
                  <a:lnTo>
                    <a:pt x="24" y="37"/>
                  </a:lnTo>
                  <a:lnTo>
                    <a:pt x="23" y="13"/>
                  </a:lnTo>
                  <a:lnTo>
                    <a:pt x="37" y="6"/>
                  </a:lnTo>
                  <a:lnTo>
                    <a:pt x="40" y="8"/>
                  </a:lnTo>
                  <a:lnTo>
                    <a:pt x="47" y="6"/>
                  </a:lnTo>
                  <a:lnTo>
                    <a:pt x="47" y="0"/>
                  </a:lnTo>
                  <a:lnTo>
                    <a:pt x="51" y="4"/>
                  </a:lnTo>
                  <a:lnTo>
                    <a:pt x="51" y="9"/>
                  </a:lnTo>
                  <a:lnTo>
                    <a:pt x="67" y="55"/>
                  </a:lnTo>
                  <a:lnTo>
                    <a:pt x="82" y="104"/>
                  </a:lnTo>
                  <a:lnTo>
                    <a:pt x="84" y="108"/>
                  </a:lnTo>
                  <a:lnTo>
                    <a:pt x="92" y="135"/>
                  </a:lnTo>
                  <a:lnTo>
                    <a:pt x="99" y="155"/>
                  </a:lnTo>
                  <a:lnTo>
                    <a:pt x="99" y="160"/>
                  </a:lnTo>
                  <a:lnTo>
                    <a:pt x="107" y="182"/>
                  </a:lnTo>
                  <a:lnTo>
                    <a:pt x="113" y="201"/>
                  </a:lnTo>
                  <a:lnTo>
                    <a:pt x="125" y="210"/>
                  </a:lnTo>
                  <a:lnTo>
                    <a:pt x="129" y="222"/>
                  </a:lnTo>
                  <a:lnTo>
                    <a:pt x="136" y="225"/>
                  </a:lnTo>
                  <a:lnTo>
                    <a:pt x="141" y="226"/>
                  </a:lnTo>
                  <a:lnTo>
                    <a:pt x="138" y="243"/>
                  </a:lnTo>
                  <a:lnTo>
                    <a:pt x="138" y="249"/>
                  </a:lnTo>
                  <a:lnTo>
                    <a:pt x="121" y="254"/>
                  </a:lnTo>
                  <a:lnTo>
                    <a:pt x="120" y="260"/>
                  </a:lnTo>
                  <a:lnTo>
                    <a:pt x="109" y="271"/>
                  </a:lnTo>
                  <a:lnTo>
                    <a:pt x="109" y="272"/>
                  </a:lnTo>
                  <a:lnTo>
                    <a:pt x="107" y="272"/>
                  </a:lnTo>
                  <a:lnTo>
                    <a:pt x="106" y="277"/>
                  </a:lnTo>
                  <a:lnTo>
                    <a:pt x="59" y="288"/>
                  </a:lnTo>
                  <a:lnTo>
                    <a:pt x="58" y="288"/>
                  </a:lnTo>
                  <a:lnTo>
                    <a:pt x="55" y="289"/>
                  </a:lnTo>
                  <a:lnTo>
                    <a:pt x="47" y="291"/>
                  </a:lnTo>
                  <a:lnTo>
                    <a:pt x="30" y="293"/>
                  </a:lnTo>
                  <a:lnTo>
                    <a:pt x="24" y="296"/>
                  </a:lnTo>
                  <a:lnTo>
                    <a:pt x="23" y="296"/>
                  </a:lnTo>
                  <a:lnTo>
                    <a:pt x="16" y="298"/>
                  </a:lnTo>
                  <a:lnTo>
                    <a:pt x="5" y="275"/>
                  </a:lnTo>
                  <a:lnTo>
                    <a:pt x="8" y="268"/>
                  </a:lnTo>
                  <a:lnTo>
                    <a:pt x="5" y="250"/>
                  </a:lnTo>
                  <a:lnTo>
                    <a:pt x="5" y="243"/>
                  </a:lnTo>
                  <a:lnTo>
                    <a:pt x="1" y="215"/>
                  </a:lnTo>
                  <a:lnTo>
                    <a:pt x="0" y="206"/>
                  </a:lnTo>
                  <a:lnTo>
                    <a:pt x="2" y="203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53" name="Massachusetts" descr="Massachusetts." title="Massachusetts"/>
            <p:cNvSpPr>
              <a:spLocks/>
            </p:cNvSpPr>
            <p:nvPr/>
          </p:nvSpPr>
          <p:spPr bwMode="auto">
            <a:xfrm>
              <a:off x="7453313" y="2069993"/>
              <a:ext cx="446087" cy="222250"/>
            </a:xfrm>
            <a:custGeom>
              <a:avLst/>
              <a:gdLst>
                <a:gd name="T0" fmla="*/ 2147483647 w 290"/>
                <a:gd name="T1" fmla="*/ 2147483647 h 157"/>
                <a:gd name="T2" fmla="*/ 2147483647 w 290"/>
                <a:gd name="T3" fmla="*/ 2147483647 h 157"/>
                <a:gd name="T4" fmla="*/ 2147483647 w 290"/>
                <a:gd name="T5" fmla="*/ 2147483647 h 157"/>
                <a:gd name="T6" fmla="*/ 2147483647 w 290"/>
                <a:gd name="T7" fmla="*/ 2147483647 h 157"/>
                <a:gd name="T8" fmla="*/ 2147483647 w 290"/>
                <a:gd name="T9" fmla="*/ 2147483647 h 157"/>
                <a:gd name="T10" fmla="*/ 2147483647 w 290"/>
                <a:gd name="T11" fmla="*/ 2147483647 h 157"/>
                <a:gd name="T12" fmla="*/ 2147483647 w 290"/>
                <a:gd name="T13" fmla="*/ 2147483647 h 157"/>
                <a:gd name="T14" fmla="*/ 2147483647 w 290"/>
                <a:gd name="T15" fmla="*/ 2147483647 h 157"/>
                <a:gd name="T16" fmla="*/ 2147483647 w 290"/>
                <a:gd name="T17" fmla="*/ 2147483647 h 157"/>
                <a:gd name="T18" fmla="*/ 2147483647 w 290"/>
                <a:gd name="T19" fmla="*/ 2147483647 h 157"/>
                <a:gd name="T20" fmla="*/ 2147483647 w 290"/>
                <a:gd name="T21" fmla="*/ 2147483647 h 157"/>
                <a:gd name="T22" fmla="*/ 2147483647 w 290"/>
                <a:gd name="T23" fmla="*/ 2147483647 h 157"/>
                <a:gd name="T24" fmla="*/ 2147483647 w 290"/>
                <a:gd name="T25" fmla="*/ 2147483647 h 157"/>
                <a:gd name="T26" fmla="*/ 2147483647 w 290"/>
                <a:gd name="T27" fmla="*/ 2147483647 h 157"/>
                <a:gd name="T28" fmla="*/ 2147483647 w 290"/>
                <a:gd name="T29" fmla="*/ 2147483647 h 157"/>
                <a:gd name="T30" fmla="*/ 2147483647 w 290"/>
                <a:gd name="T31" fmla="*/ 2147483647 h 157"/>
                <a:gd name="T32" fmla="*/ 2147483647 w 290"/>
                <a:gd name="T33" fmla="*/ 2147483647 h 157"/>
                <a:gd name="T34" fmla="*/ 2147483647 w 290"/>
                <a:gd name="T35" fmla="*/ 2147483647 h 157"/>
                <a:gd name="T36" fmla="*/ 2147483647 w 290"/>
                <a:gd name="T37" fmla="*/ 2147483647 h 157"/>
                <a:gd name="T38" fmla="*/ 2147483647 w 290"/>
                <a:gd name="T39" fmla="*/ 2147483647 h 157"/>
                <a:gd name="T40" fmla="*/ 0 w 290"/>
                <a:gd name="T41" fmla="*/ 2147483647 h 157"/>
                <a:gd name="T42" fmla="*/ 2147483647 w 290"/>
                <a:gd name="T43" fmla="*/ 2147483647 h 157"/>
                <a:gd name="T44" fmla="*/ 2147483647 w 290"/>
                <a:gd name="T45" fmla="*/ 2147483647 h 157"/>
                <a:gd name="T46" fmla="*/ 2147483647 w 290"/>
                <a:gd name="T47" fmla="*/ 2147483647 h 157"/>
                <a:gd name="T48" fmla="*/ 2147483647 w 290"/>
                <a:gd name="T49" fmla="*/ 2147483647 h 157"/>
                <a:gd name="T50" fmla="*/ 2147483647 w 290"/>
                <a:gd name="T51" fmla="*/ 2147483647 h 157"/>
                <a:gd name="T52" fmla="*/ 2147483647 w 290"/>
                <a:gd name="T53" fmla="*/ 2147483647 h 157"/>
                <a:gd name="T54" fmla="*/ 2147483647 w 290"/>
                <a:gd name="T55" fmla="*/ 2147483647 h 157"/>
                <a:gd name="T56" fmla="*/ 2147483647 w 290"/>
                <a:gd name="T57" fmla="*/ 2147483647 h 157"/>
                <a:gd name="T58" fmla="*/ 2147483647 w 290"/>
                <a:gd name="T59" fmla="*/ 2147483647 h 157"/>
                <a:gd name="T60" fmla="*/ 2147483647 w 290"/>
                <a:gd name="T61" fmla="*/ 2147483647 h 157"/>
                <a:gd name="T62" fmla="*/ 2147483647 w 290"/>
                <a:gd name="T63" fmla="*/ 2147483647 h 157"/>
                <a:gd name="T64" fmla="*/ 2147483647 w 290"/>
                <a:gd name="T65" fmla="*/ 2147483647 h 157"/>
                <a:gd name="T66" fmla="*/ 2147483647 w 290"/>
                <a:gd name="T67" fmla="*/ 2147483647 h 157"/>
                <a:gd name="T68" fmla="*/ 2147483647 w 290"/>
                <a:gd name="T69" fmla="*/ 2147483647 h 157"/>
                <a:gd name="T70" fmla="*/ 2147483647 w 290"/>
                <a:gd name="T71" fmla="*/ 2147483647 h 157"/>
                <a:gd name="T72" fmla="*/ 2147483647 w 290"/>
                <a:gd name="T73" fmla="*/ 2147483647 h 157"/>
                <a:gd name="T74" fmla="*/ 2147483647 w 290"/>
                <a:gd name="T75" fmla="*/ 2147483647 h 157"/>
                <a:gd name="T76" fmla="*/ 2147483647 w 290"/>
                <a:gd name="T77" fmla="*/ 2147483647 h 157"/>
                <a:gd name="T78" fmla="*/ 2147483647 w 290"/>
                <a:gd name="T79" fmla="*/ 2147483647 h 157"/>
                <a:gd name="T80" fmla="*/ 2147483647 w 290"/>
                <a:gd name="T81" fmla="*/ 2147483647 h 157"/>
                <a:gd name="T82" fmla="*/ 2147483647 w 290"/>
                <a:gd name="T83" fmla="*/ 2147483647 h 157"/>
                <a:gd name="T84" fmla="*/ 2147483647 w 290"/>
                <a:gd name="T85" fmla="*/ 2147483647 h 157"/>
                <a:gd name="T86" fmla="*/ 2147483647 w 290"/>
                <a:gd name="T87" fmla="*/ 2147483647 h 157"/>
                <a:gd name="T88" fmla="*/ 2147483647 w 290"/>
                <a:gd name="T89" fmla="*/ 2147483647 h 157"/>
                <a:gd name="T90" fmla="*/ 2147483647 w 290"/>
                <a:gd name="T91" fmla="*/ 2147483647 h 157"/>
                <a:gd name="T92" fmla="*/ 2147483647 w 290"/>
                <a:gd name="T93" fmla="*/ 2147483647 h 157"/>
                <a:gd name="T94" fmla="*/ 2147483647 w 290"/>
                <a:gd name="T95" fmla="*/ 2147483647 h 157"/>
                <a:gd name="T96" fmla="*/ 2147483647 w 290"/>
                <a:gd name="T97" fmla="*/ 2147483647 h 157"/>
                <a:gd name="T98" fmla="*/ 2147483647 w 290"/>
                <a:gd name="T99" fmla="*/ 2147483647 h 157"/>
                <a:gd name="T100" fmla="*/ 2147483647 w 290"/>
                <a:gd name="T101" fmla="*/ 2147483647 h 157"/>
                <a:gd name="T102" fmla="*/ 2147483647 w 290"/>
                <a:gd name="T103" fmla="*/ 2147483647 h 157"/>
                <a:gd name="T104" fmla="*/ 2147483647 w 290"/>
                <a:gd name="T105" fmla="*/ 2147483647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90"/>
                <a:gd name="T160" fmla="*/ 0 h 157"/>
                <a:gd name="T161" fmla="*/ 290 w 290"/>
                <a:gd name="T162" fmla="*/ 157 h 15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90" h="157">
                  <a:moveTo>
                    <a:pt x="230" y="121"/>
                  </a:moveTo>
                  <a:lnTo>
                    <a:pt x="226" y="125"/>
                  </a:lnTo>
                  <a:lnTo>
                    <a:pt x="220" y="132"/>
                  </a:lnTo>
                  <a:lnTo>
                    <a:pt x="216" y="132"/>
                  </a:lnTo>
                  <a:lnTo>
                    <a:pt x="213" y="144"/>
                  </a:lnTo>
                  <a:lnTo>
                    <a:pt x="208" y="150"/>
                  </a:lnTo>
                  <a:lnTo>
                    <a:pt x="201" y="150"/>
                  </a:lnTo>
                  <a:lnTo>
                    <a:pt x="198" y="140"/>
                  </a:lnTo>
                  <a:lnTo>
                    <a:pt x="197" y="133"/>
                  </a:lnTo>
                  <a:lnTo>
                    <a:pt x="190" y="132"/>
                  </a:lnTo>
                  <a:lnTo>
                    <a:pt x="184" y="128"/>
                  </a:lnTo>
                  <a:lnTo>
                    <a:pt x="183" y="126"/>
                  </a:lnTo>
                  <a:lnTo>
                    <a:pt x="177" y="125"/>
                  </a:lnTo>
                  <a:lnTo>
                    <a:pt x="173" y="112"/>
                  </a:lnTo>
                  <a:lnTo>
                    <a:pt x="170" y="114"/>
                  </a:lnTo>
                  <a:lnTo>
                    <a:pt x="168" y="104"/>
                  </a:lnTo>
                  <a:lnTo>
                    <a:pt x="166" y="101"/>
                  </a:lnTo>
                  <a:lnTo>
                    <a:pt x="162" y="103"/>
                  </a:lnTo>
                  <a:lnTo>
                    <a:pt x="158" y="104"/>
                  </a:lnTo>
                  <a:lnTo>
                    <a:pt x="154" y="104"/>
                  </a:lnTo>
                  <a:lnTo>
                    <a:pt x="137" y="110"/>
                  </a:lnTo>
                  <a:lnTo>
                    <a:pt x="134" y="111"/>
                  </a:lnTo>
                  <a:lnTo>
                    <a:pt x="134" y="108"/>
                  </a:lnTo>
                  <a:lnTo>
                    <a:pt x="113" y="114"/>
                  </a:lnTo>
                  <a:lnTo>
                    <a:pt x="111" y="115"/>
                  </a:lnTo>
                  <a:lnTo>
                    <a:pt x="109" y="115"/>
                  </a:lnTo>
                  <a:lnTo>
                    <a:pt x="108" y="115"/>
                  </a:lnTo>
                  <a:lnTo>
                    <a:pt x="94" y="118"/>
                  </a:lnTo>
                  <a:lnTo>
                    <a:pt x="90" y="119"/>
                  </a:lnTo>
                  <a:lnTo>
                    <a:pt x="79" y="122"/>
                  </a:lnTo>
                  <a:lnTo>
                    <a:pt x="55" y="132"/>
                  </a:lnTo>
                  <a:lnTo>
                    <a:pt x="55" y="128"/>
                  </a:lnTo>
                  <a:lnTo>
                    <a:pt x="40" y="132"/>
                  </a:lnTo>
                  <a:lnTo>
                    <a:pt x="37" y="132"/>
                  </a:lnTo>
                  <a:lnTo>
                    <a:pt x="11" y="137"/>
                  </a:lnTo>
                  <a:lnTo>
                    <a:pt x="5" y="139"/>
                  </a:lnTo>
                  <a:lnTo>
                    <a:pt x="2" y="139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2"/>
                  </a:lnTo>
                  <a:lnTo>
                    <a:pt x="1" y="89"/>
                  </a:lnTo>
                  <a:lnTo>
                    <a:pt x="1" y="75"/>
                  </a:lnTo>
                  <a:lnTo>
                    <a:pt x="1" y="69"/>
                  </a:lnTo>
                  <a:lnTo>
                    <a:pt x="1" y="61"/>
                  </a:lnTo>
                  <a:lnTo>
                    <a:pt x="16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7"/>
                  </a:lnTo>
                  <a:lnTo>
                    <a:pt x="22" y="57"/>
                  </a:lnTo>
                  <a:lnTo>
                    <a:pt x="27" y="57"/>
                  </a:lnTo>
                  <a:lnTo>
                    <a:pt x="41" y="52"/>
                  </a:lnTo>
                  <a:lnTo>
                    <a:pt x="61" y="50"/>
                  </a:lnTo>
                  <a:lnTo>
                    <a:pt x="63" y="48"/>
                  </a:lnTo>
                  <a:lnTo>
                    <a:pt x="70" y="47"/>
                  </a:lnTo>
                  <a:lnTo>
                    <a:pt x="72" y="47"/>
                  </a:lnTo>
                  <a:lnTo>
                    <a:pt x="77" y="44"/>
                  </a:lnTo>
                  <a:lnTo>
                    <a:pt x="94" y="41"/>
                  </a:lnTo>
                  <a:lnTo>
                    <a:pt x="102" y="40"/>
                  </a:lnTo>
                  <a:lnTo>
                    <a:pt x="105" y="39"/>
                  </a:lnTo>
                  <a:lnTo>
                    <a:pt x="106" y="39"/>
                  </a:lnTo>
                  <a:lnTo>
                    <a:pt x="154" y="27"/>
                  </a:lnTo>
                  <a:lnTo>
                    <a:pt x="155" y="23"/>
                  </a:lnTo>
                  <a:lnTo>
                    <a:pt x="157" y="23"/>
                  </a:lnTo>
                  <a:lnTo>
                    <a:pt x="157" y="22"/>
                  </a:lnTo>
                  <a:lnTo>
                    <a:pt x="168" y="11"/>
                  </a:lnTo>
                  <a:lnTo>
                    <a:pt x="169" y="5"/>
                  </a:lnTo>
                  <a:lnTo>
                    <a:pt x="186" y="0"/>
                  </a:lnTo>
                  <a:lnTo>
                    <a:pt x="197" y="18"/>
                  </a:lnTo>
                  <a:lnTo>
                    <a:pt x="207" y="15"/>
                  </a:lnTo>
                  <a:lnTo>
                    <a:pt x="208" y="23"/>
                  </a:lnTo>
                  <a:lnTo>
                    <a:pt x="198" y="30"/>
                  </a:lnTo>
                  <a:lnTo>
                    <a:pt x="190" y="50"/>
                  </a:lnTo>
                  <a:lnTo>
                    <a:pt x="187" y="47"/>
                  </a:lnTo>
                  <a:lnTo>
                    <a:pt x="187" y="54"/>
                  </a:lnTo>
                  <a:lnTo>
                    <a:pt x="188" y="54"/>
                  </a:lnTo>
                  <a:lnTo>
                    <a:pt x="194" y="61"/>
                  </a:lnTo>
                  <a:lnTo>
                    <a:pt x="202" y="64"/>
                  </a:lnTo>
                  <a:lnTo>
                    <a:pt x="207" y="64"/>
                  </a:lnTo>
                  <a:lnTo>
                    <a:pt x="227" y="86"/>
                  </a:lnTo>
                  <a:lnTo>
                    <a:pt x="220" y="89"/>
                  </a:lnTo>
                  <a:lnTo>
                    <a:pt x="227" y="93"/>
                  </a:lnTo>
                  <a:lnTo>
                    <a:pt x="230" y="91"/>
                  </a:lnTo>
                  <a:lnTo>
                    <a:pt x="237" y="105"/>
                  </a:lnTo>
                  <a:lnTo>
                    <a:pt x="243" y="108"/>
                  </a:lnTo>
                  <a:lnTo>
                    <a:pt x="262" y="108"/>
                  </a:lnTo>
                  <a:lnTo>
                    <a:pt x="277" y="97"/>
                  </a:lnTo>
                  <a:lnTo>
                    <a:pt x="276" y="87"/>
                  </a:lnTo>
                  <a:lnTo>
                    <a:pt x="272" y="87"/>
                  </a:lnTo>
                  <a:lnTo>
                    <a:pt x="262" y="68"/>
                  </a:lnTo>
                  <a:lnTo>
                    <a:pt x="273" y="75"/>
                  </a:lnTo>
                  <a:lnTo>
                    <a:pt x="289" y="105"/>
                  </a:lnTo>
                  <a:lnTo>
                    <a:pt x="287" y="121"/>
                  </a:lnTo>
                  <a:lnTo>
                    <a:pt x="286" y="110"/>
                  </a:lnTo>
                  <a:lnTo>
                    <a:pt x="283" y="108"/>
                  </a:lnTo>
                  <a:lnTo>
                    <a:pt x="257" y="122"/>
                  </a:lnTo>
                  <a:lnTo>
                    <a:pt x="248" y="132"/>
                  </a:lnTo>
                  <a:lnTo>
                    <a:pt x="238" y="135"/>
                  </a:lnTo>
                  <a:lnTo>
                    <a:pt x="236" y="139"/>
                  </a:lnTo>
                  <a:lnTo>
                    <a:pt x="218" y="156"/>
                  </a:lnTo>
                  <a:lnTo>
                    <a:pt x="218" y="151"/>
                  </a:lnTo>
                  <a:lnTo>
                    <a:pt x="234" y="139"/>
                  </a:lnTo>
                  <a:lnTo>
                    <a:pt x="234" y="126"/>
                  </a:lnTo>
                  <a:lnTo>
                    <a:pt x="232" y="121"/>
                  </a:lnTo>
                  <a:lnTo>
                    <a:pt x="230" y="121"/>
                  </a:lnTo>
                </a:path>
              </a:pathLst>
            </a:custGeom>
            <a:pattFill prst="dkUpDiag">
              <a:fgClr>
                <a:srgbClr val="BB0202"/>
              </a:fgClr>
              <a:bgClr>
                <a:srgbClr val="8B8B8B"/>
              </a:bgClr>
            </a:patt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54" name="Vermont" descr="Vermont." title="Vermont"/>
            <p:cNvSpPr>
              <a:spLocks/>
            </p:cNvSpPr>
            <p:nvPr/>
          </p:nvSpPr>
          <p:spPr bwMode="auto">
            <a:xfrm>
              <a:off x="7353643" y="1776649"/>
              <a:ext cx="225425" cy="381000"/>
            </a:xfrm>
            <a:custGeom>
              <a:avLst/>
              <a:gdLst>
                <a:gd name="T0" fmla="*/ 2147483647 w 146"/>
                <a:gd name="T1" fmla="*/ 2147483647 h 273"/>
                <a:gd name="T2" fmla="*/ 2147483647 w 146"/>
                <a:gd name="T3" fmla="*/ 2147483647 h 273"/>
                <a:gd name="T4" fmla="*/ 2147483647 w 146"/>
                <a:gd name="T5" fmla="*/ 2147483647 h 273"/>
                <a:gd name="T6" fmla="*/ 2147483647 w 146"/>
                <a:gd name="T7" fmla="*/ 2147483647 h 273"/>
                <a:gd name="T8" fmla="*/ 2147483647 w 146"/>
                <a:gd name="T9" fmla="*/ 2147483647 h 273"/>
                <a:gd name="T10" fmla="*/ 2147483647 w 146"/>
                <a:gd name="T11" fmla="*/ 2147483647 h 273"/>
                <a:gd name="T12" fmla="*/ 2147483647 w 146"/>
                <a:gd name="T13" fmla="*/ 2147483647 h 273"/>
                <a:gd name="T14" fmla="*/ 2147483647 w 146"/>
                <a:gd name="T15" fmla="*/ 2147483647 h 273"/>
                <a:gd name="T16" fmla="*/ 2147483647 w 146"/>
                <a:gd name="T17" fmla="*/ 2147483647 h 273"/>
                <a:gd name="T18" fmla="*/ 2147483647 w 146"/>
                <a:gd name="T19" fmla="*/ 2147483647 h 273"/>
                <a:gd name="T20" fmla="*/ 2147483647 w 146"/>
                <a:gd name="T21" fmla="*/ 2147483647 h 273"/>
                <a:gd name="T22" fmla="*/ 2147483647 w 146"/>
                <a:gd name="T23" fmla="*/ 2147483647 h 273"/>
                <a:gd name="T24" fmla="*/ 2147483647 w 146"/>
                <a:gd name="T25" fmla="*/ 2147483647 h 273"/>
                <a:gd name="T26" fmla="*/ 2147483647 w 146"/>
                <a:gd name="T27" fmla="*/ 2147483647 h 273"/>
                <a:gd name="T28" fmla="*/ 2147483647 w 146"/>
                <a:gd name="T29" fmla="*/ 2147483647 h 273"/>
                <a:gd name="T30" fmla="*/ 2147483647 w 146"/>
                <a:gd name="T31" fmla="*/ 2147483647 h 273"/>
                <a:gd name="T32" fmla="*/ 2147483647 w 146"/>
                <a:gd name="T33" fmla="*/ 2147483647 h 273"/>
                <a:gd name="T34" fmla="*/ 2147483647 w 146"/>
                <a:gd name="T35" fmla="*/ 2147483647 h 273"/>
                <a:gd name="T36" fmla="*/ 2147483647 w 146"/>
                <a:gd name="T37" fmla="*/ 2147483647 h 273"/>
                <a:gd name="T38" fmla="*/ 2147483647 w 146"/>
                <a:gd name="T39" fmla="*/ 2147483647 h 273"/>
                <a:gd name="T40" fmla="*/ 2147483647 w 146"/>
                <a:gd name="T41" fmla="*/ 2147483647 h 273"/>
                <a:gd name="T42" fmla="*/ 2147483647 w 146"/>
                <a:gd name="T43" fmla="*/ 2147483647 h 273"/>
                <a:gd name="T44" fmla="*/ 2147483647 w 146"/>
                <a:gd name="T45" fmla="*/ 2147483647 h 273"/>
                <a:gd name="T46" fmla="*/ 2147483647 w 146"/>
                <a:gd name="T47" fmla="*/ 2147483647 h 273"/>
                <a:gd name="T48" fmla="*/ 2147483647 w 146"/>
                <a:gd name="T49" fmla="*/ 2147483647 h 273"/>
                <a:gd name="T50" fmla="*/ 2147483647 w 146"/>
                <a:gd name="T51" fmla="*/ 2147483647 h 273"/>
                <a:gd name="T52" fmla="*/ 2147483647 w 146"/>
                <a:gd name="T53" fmla="*/ 2147483647 h 273"/>
                <a:gd name="T54" fmla="*/ 2147483647 w 146"/>
                <a:gd name="T55" fmla="*/ 2147483647 h 273"/>
                <a:gd name="T56" fmla="*/ 2147483647 w 146"/>
                <a:gd name="T57" fmla="*/ 2147483647 h 273"/>
                <a:gd name="T58" fmla="*/ 2147483647 w 146"/>
                <a:gd name="T59" fmla="*/ 2147483647 h 273"/>
                <a:gd name="T60" fmla="*/ 2147483647 w 146"/>
                <a:gd name="T61" fmla="*/ 2147483647 h 273"/>
                <a:gd name="T62" fmla="*/ 2147483647 w 146"/>
                <a:gd name="T63" fmla="*/ 2147483647 h 273"/>
                <a:gd name="T64" fmla="*/ 2147483647 w 146"/>
                <a:gd name="T65" fmla="*/ 2147483647 h 273"/>
                <a:gd name="T66" fmla="*/ 2147483647 w 146"/>
                <a:gd name="T67" fmla="*/ 2147483647 h 273"/>
                <a:gd name="T68" fmla="*/ 2147483647 w 146"/>
                <a:gd name="T69" fmla="*/ 2147483647 h 273"/>
                <a:gd name="T70" fmla="*/ 2147483647 w 146"/>
                <a:gd name="T71" fmla="*/ 2147483647 h 273"/>
                <a:gd name="T72" fmla="*/ 2147483647 w 146"/>
                <a:gd name="T73" fmla="*/ 2147483647 h 273"/>
                <a:gd name="T74" fmla="*/ 2147483647 w 146"/>
                <a:gd name="T75" fmla="*/ 2147483647 h 273"/>
                <a:gd name="T76" fmla="*/ 2147483647 w 146"/>
                <a:gd name="T77" fmla="*/ 2147483647 h 273"/>
                <a:gd name="T78" fmla="*/ 2147483647 w 146"/>
                <a:gd name="T79" fmla="*/ 2147483647 h 273"/>
                <a:gd name="T80" fmla="*/ 2147483647 w 146"/>
                <a:gd name="T81" fmla="*/ 2147483647 h 273"/>
                <a:gd name="T82" fmla="*/ 2147483647 w 146"/>
                <a:gd name="T83" fmla="*/ 0 h 273"/>
                <a:gd name="T84" fmla="*/ 2147483647 w 146"/>
                <a:gd name="T85" fmla="*/ 2147483647 h 273"/>
                <a:gd name="T86" fmla="*/ 2147483647 w 146"/>
                <a:gd name="T87" fmla="*/ 2147483647 h 273"/>
                <a:gd name="T88" fmla="*/ 2147483647 w 146"/>
                <a:gd name="T89" fmla="*/ 2147483647 h 273"/>
                <a:gd name="T90" fmla="*/ 2147483647 w 146"/>
                <a:gd name="T91" fmla="*/ 2147483647 h 273"/>
                <a:gd name="T92" fmla="*/ 0 w 146"/>
                <a:gd name="T93" fmla="*/ 2147483647 h 273"/>
                <a:gd name="T94" fmla="*/ 2147483647 w 146"/>
                <a:gd name="T95" fmla="*/ 2147483647 h 273"/>
                <a:gd name="T96" fmla="*/ 2147483647 w 146"/>
                <a:gd name="T97" fmla="*/ 2147483647 h 273"/>
                <a:gd name="T98" fmla="*/ 2147483647 w 146"/>
                <a:gd name="T99" fmla="*/ 2147483647 h 273"/>
                <a:gd name="T100" fmla="*/ 2147483647 w 146"/>
                <a:gd name="T101" fmla="*/ 2147483647 h 273"/>
                <a:gd name="T102" fmla="*/ 2147483647 w 146"/>
                <a:gd name="T103" fmla="*/ 2147483647 h 273"/>
                <a:gd name="T104" fmla="*/ 2147483647 w 146"/>
                <a:gd name="T105" fmla="*/ 2147483647 h 273"/>
                <a:gd name="T106" fmla="*/ 2147483647 w 146"/>
                <a:gd name="T107" fmla="*/ 2147483647 h 273"/>
                <a:gd name="T108" fmla="*/ 2147483647 w 146"/>
                <a:gd name="T109" fmla="*/ 2147483647 h 273"/>
                <a:gd name="T110" fmla="*/ 2147483647 w 146"/>
                <a:gd name="T111" fmla="*/ 2147483647 h 273"/>
                <a:gd name="T112" fmla="*/ 2147483647 w 146"/>
                <a:gd name="T113" fmla="*/ 2147483647 h 273"/>
                <a:gd name="T114" fmla="*/ 2147483647 w 146"/>
                <a:gd name="T115" fmla="*/ 2147483647 h 27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6"/>
                <a:gd name="T175" fmla="*/ 0 h 273"/>
                <a:gd name="T176" fmla="*/ 146 w 146"/>
                <a:gd name="T177" fmla="*/ 273 h 27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6" h="273">
                  <a:moveTo>
                    <a:pt x="31" y="167"/>
                  </a:moveTo>
                  <a:lnTo>
                    <a:pt x="30" y="182"/>
                  </a:lnTo>
                  <a:lnTo>
                    <a:pt x="38" y="179"/>
                  </a:lnTo>
                  <a:lnTo>
                    <a:pt x="51" y="211"/>
                  </a:lnTo>
                  <a:lnTo>
                    <a:pt x="52" y="218"/>
                  </a:lnTo>
                  <a:lnTo>
                    <a:pt x="55" y="231"/>
                  </a:lnTo>
                  <a:lnTo>
                    <a:pt x="59" y="251"/>
                  </a:lnTo>
                  <a:lnTo>
                    <a:pt x="62" y="262"/>
                  </a:lnTo>
                  <a:lnTo>
                    <a:pt x="64" y="272"/>
                  </a:lnTo>
                  <a:lnTo>
                    <a:pt x="64" y="270"/>
                  </a:lnTo>
                  <a:lnTo>
                    <a:pt x="80" y="267"/>
                  </a:lnTo>
                  <a:lnTo>
                    <a:pt x="82" y="267"/>
                  </a:lnTo>
                  <a:lnTo>
                    <a:pt x="84" y="267"/>
                  </a:lnTo>
                  <a:lnTo>
                    <a:pt x="84" y="266"/>
                  </a:lnTo>
                  <a:lnTo>
                    <a:pt x="85" y="266"/>
                  </a:lnTo>
                  <a:lnTo>
                    <a:pt x="91" y="266"/>
                  </a:lnTo>
                  <a:lnTo>
                    <a:pt x="104" y="262"/>
                  </a:lnTo>
                  <a:lnTo>
                    <a:pt x="124" y="259"/>
                  </a:lnTo>
                  <a:lnTo>
                    <a:pt x="127" y="258"/>
                  </a:lnTo>
                  <a:lnTo>
                    <a:pt x="116" y="236"/>
                  </a:lnTo>
                  <a:lnTo>
                    <a:pt x="118" y="229"/>
                  </a:lnTo>
                  <a:lnTo>
                    <a:pt x="116" y="211"/>
                  </a:lnTo>
                  <a:lnTo>
                    <a:pt x="116" y="204"/>
                  </a:lnTo>
                  <a:lnTo>
                    <a:pt x="111" y="176"/>
                  </a:lnTo>
                  <a:lnTo>
                    <a:pt x="110" y="167"/>
                  </a:lnTo>
                  <a:lnTo>
                    <a:pt x="113" y="164"/>
                  </a:lnTo>
                  <a:lnTo>
                    <a:pt x="111" y="161"/>
                  </a:lnTo>
                  <a:lnTo>
                    <a:pt x="114" y="147"/>
                  </a:lnTo>
                  <a:lnTo>
                    <a:pt x="118" y="143"/>
                  </a:lnTo>
                  <a:lnTo>
                    <a:pt x="118" y="118"/>
                  </a:lnTo>
                  <a:lnTo>
                    <a:pt x="121" y="103"/>
                  </a:lnTo>
                  <a:lnTo>
                    <a:pt x="118" y="100"/>
                  </a:lnTo>
                  <a:lnTo>
                    <a:pt x="116" y="91"/>
                  </a:lnTo>
                  <a:lnTo>
                    <a:pt x="118" y="81"/>
                  </a:lnTo>
                  <a:lnTo>
                    <a:pt x="129" y="75"/>
                  </a:lnTo>
                  <a:lnTo>
                    <a:pt x="131" y="73"/>
                  </a:lnTo>
                  <a:lnTo>
                    <a:pt x="133" y="69"/>
                  </a:lnTo>
                  <a:lnTo>
                    <a:pt x="145" y="55"/>
                  </a:lnTo>
                  <a:lnTo>
                    <a:pt x="133" y="30"/>
                  </a:lnTo>
                  <a:lnTo>
                    <a:pt x="139" y="11"/>
                  </a:lnTo>
                  <a:lnTo>
                    <a:pt x="135" y="0"/>
                  </a:lnTo>
                  <a:lnTo>
                    <a:pt x="107" y="9"/>
                  </a:lnTo>
                  <a:lnTo>
                    <a:pt x="59" y="20"/>
                  </a:lnTo>
                  <a:lnTo>
                    <a:pt x="11" y="33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1" y="51"/>
                  </a:lnTo>
                  <a:lnTo>
                    <a:pt x="9" y="81"/>
                  </a:lnTo>
                  <a:lnTo>
                    <a:pt x="9" y="82"/>
                  </a:lnTo>
                  <a:lnTo>
                    <a:pt x="12" y="84"/>
                  </a:lnTo>
                  <a:lnTo>
                    <a:pt x="16" y="88"/>
                  </a:lnTo>
                  <a:lnTo>
                    <a:pt x="22" y="113"/>
                  </a:lnTo>
                  <a:lnTo>
                    <a:pt x="17" y="122"/>
                  </a:lnTo>
                  <a:lnTo>
                    <a:pt x="17" y="135"/>
                  </a:lnTo>
                  <a:lnTo>
                    <a:pt x="29" y="162"/>
                  </a:lnTo>
                  <a:lnTo>
                    <a:pt x="31" y="167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55" name="Arizona" descr="Arizona." title="Arizona"/>
            <p:cNvSpPr>
              <a:spLocks/>
            </p:cNvSpPr>
            <p:nvPr/>
          </p:nvSpPr>
          <p:spPr bwMode="auto">
            <a:xfrm>
              <a:off x="2154238" y="3214581"/>
              <a:ext cx="876300" cy="941387"/>
            </a:xfrm>
            <a:custGeom>
              <a:avLst/>
              <a:gdLst>
                <a:gd name="T0" fmla="*/ 2147483647 w 570"/>
                <a:gd name="T1" fmla="*/ 2147483647 h 673"/>
                <a:gd name="T2" fmla="*/ 2147483647 w 570"/>
                <a:gd name="T3" fmla="*/ 2147483647 h 673"/>
                <a:gd name="T4" fmla="*/ 2147483647 w 570"/>
                <a:gd name="T5" fmla="*/ 2147483647 h 673"/>
                <a:gd name="T6" fmla="*/ 2147483647 w 570"/>
                <a:gd name="T7" fmla="*/ 2147483647 h 673"/>
                <a:gd name="T8" fmla="*/ 2147483647 w 570"/>
                <a:gd name="T9" fmla="*/ 2147483647 h 673"/>
                <a:gd name="T10" fmla="*/ 2147483647 w 570"/>
                <a:gd name="T11" fmla="*/ 2147483647 h 673"/>
                <a:gd name="T12" fmla="*/ 2147483647 w 570"/>
                <a:gd name="T13" fmla="*/ 2147483647 h 673"/>
                <a:gd name="T14" fmla="*/ 2147483647 w 570"/>
                <a:gd name="T15" fmla="*/ 2147483647 h 673"/>
                <a:gd name="T16" fmla="*/ 2147483647 w 570"/>
                <a:gd name="T17" fmla="*/ 2147483647 h 673"/>
                <a:gd name="T18" fmla="*/ 2147483647 w 570"/>
                <a:gd name="T19" fmla="*/ 2147483647 h 673"/>
                <a:gd name="T20" fmla="*/ 2147483647 w 570"/>
                <a:gd name="T21" fmla="*/ 2147483647 h 673"/>
                <a:gd name="T22" fmla="*/ 2147483647 w 570"/>
                <a:gd name="T23" fmla="*/ 2147483647 h 673"/>
                <a:gd name="T24" fmla="*/ 2147483647 w 570"/>
                <a:gd name="T25" fmla="*/ 2147483647 h 673"/>
                <a:gd name="T26" fmla="*/ 2147483647 w 570"/>
                <a:gd name="T27" fmla="*/ 2147483647 h 673"/>
                <a:gd name="T28" fmla="*/ 2147483647 w 570"/>
                <a:gd name="T29" fmla="*/ 2147483647 h 673"/>
                <a:gd name="T30" fmla="*/ 2147483647 w 570"/>
                <a:gd name="T31" fmla="*/ 2147483647 h 673"/>
                <a:gd name="T32" fmla="*/ 2147483647 w 570"/>
                <a:gd name="T33" fmla="*/ 2147483647 h 673"/>
                <a:gd name="T34" fmla="*/ 2147483647 w 570"/>
                <a:gd name="T35" fmla="*/ 2147483647 h 673"/>
                <a:gd name="T36" fmla="*/ 2147483647 w 570"/>
                <a:gd name="T37" fmla="*/ 2147483647 h 673"/>
                <a:gd name="T38" fmla="*/ 2147483647 w 570"/>
                <a:gd name="T39" fmla="*/ 2147483647 h 673"/>
                <a:gd name="T40" fmla="*/ 2147483647 w 570"/>
                <a:gd name="T41" fmla="*/ 2147483647 h 673"/>
                <a:gd name="T42" fmla="*/ 2147483647 w 570"/>
                <a:gd name="T43" fmla="*/ 2147483647 h 673"/>
                <a:gd name="T44" fmla="*/ 2147483647 w 570"/>
                <a:gd name="T45" fmla="*/ 2147483647 h 673"/>
                <a:gd name="T46" fmla="*/ 2147483647 w 570"/>
                <a:gd name="T47" fmla="*/ 2147483647 h 673"/>
                <a:gd name="T48" fmla="*/ 2147483647 w 570"/>
                <a:gd name="T49" fmla="*/ 2147483647 h 673"/>
                <a:gd name="T50" fmla="*/ 2147483647 w 570"/>
                <a:gd name="T51" fmla="*/ 2147483647 h 673"/>
                <a:gd name="T52" fmla="*/ 2147483647 w 570"/>
                <a:gd name="T53" fmla="*/ 2147483647 h 673"/>
                <a:gd name="T54" fmla="*/ 2147483647 w 570"/>
                <a:gd name="T55" fmla="*/ 2147483647 h 673"/>
                <a:gd name="T56" fmla="*/ 2147483647 w 570"/>
                <a:gd name="T57" fmla="*/ 2147483647 h 673"/>
                <a:gd name="T58" fmla="*/ 2147483647 w 570"/>
                <a:gd name="T59" fmla="*/ 2147483647 h 673"/>
                <a:gd name="T60" fmla="*/ 2147483647 w 570"/>
                <a:gd name="T61" fmla="*/ 2147483647 h 673"/>
                <a:gd name="T62" fmla="*/ 2147483647 w 570"/>
                <a:gd name="T63" fmla="*/ 2147483647 h 673"/>
                <a:gd name="T64" fmla="*/ 2147483647 w 570"/>
                <a:gd name="T65" fmla="*/ 2147483647 h 673"/>
                <a:gd name="T66" fmla="*/ 2147483647 w 570"/>
                <a:gd name="T67" fmla="*/ 2147483647 h 673"/>
                <a:gd name="T68" fmla="*/ 2147483647 w 570"/>
                <a:gd name="T69" fmla="*/ 2147483647 h 673"/>
                <a:gd name="T70" fmla="*/ 2147483647 w 570"/>
                <a:gd name="T71" fmla="*/ 2147483647 h 673"/>
                <a:gd name="T72" fmla="*/ 2147483647 w 570"/>
                <a:gd name="T73" fmla="*/ 2147483647 h 673"/>
                <a:gd name="T74" fmla="*/ 2147483647 w 570"/>
                <a:gd name="T75" fmla="*/ 2147483647 h 673"/>
                <a:gd name="T76" fmla="*/ 2147483647 w 570"/>
                <a:gd name="T77" fmla="*/ 2147483647 h 6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70"/>
                <a:gd name="T118" fmla="*/ 0 h 673"/>
                <a:gd name="T119" fmla="*/ 570 w 570"/>
                <a:gd name="T120" fmla="*/ 673 h 67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70" h="673">
                  <a:moveTo>
                    <a:pt x="0" y="465"/>
                  </a:moveTo>
                  <a:lnTo>
                    <a:pt x="11" y="451"/>
                  </a:lnTo>
                  <a:lnTo>
                    <a:pt x="27" y="451"/>
                  </a:lnTo>
                  <a:lnTo>
                    <a:pt x="36" y="423"/>
                  </a:lnTo>
                  <a:lnTo>
                    <a:pt x="29" y="421"/>
                  </a:lnTo>
                  <a:lnTo>
                    <a:pt x="19" y="411"/>
                  </a:lnTo>
                  <a:lnTo>
                    <a:pt x="23" y="381"/>
                  </a:lnTo>
                  <a:lnTo>
                    <a:pt x="31" y="376"/>
                  </a:lnTo>
                  <a:lnTo>
                    <a:pt x="47" y="350"/>
                  </a:lnTo>
                  <a:lnTo>
                    <a:pt x="52" y="321"/>
                  </a:lnTo>
                  <a:lnTo>
                    <a:pt x="56" y="318"/>
                  </a:lnTo>
                  <a:lnTo>
                    <a:pt x="61" y="308"/>
                  </a:lnTo>
                  <a:lnTo>
                    <a:pt x="77" y="302"/>
                  </a:lnTo>
                  <a:lnTo>
                    <a:pt x="87" y="295"/>
                  </a:lnTo>
                  <a:lnTo>
                    <a:pt x="90" y="289"/>
                  </a:lnTo>
                  <a:lnTo>
                    <a:pt x="72" y="270"/>
                  </a:lnTo>
                  <a:lnTo>
                    <a:pt x="72" y="264"/>
                  </a:lnTo>
                  <a:lnTo>
                    <a:pt x="66" y="238"/>
                  </a:lnTo>
                  <a:lnTo>
                    <a:pt x="58" y="223"/>
                  </a:lnTo>
                  <a:lnTo>
                    <a:pt x="59" y="206"/>
                  </a:lnTo>
                  <a:lnTo>
                    <a:pt x="68" y="181"/>
                  </a:lnTo>
                  <a:lnTo>
                    <a:pt x="68" y="126"/>
                  </a:lnTo>
                  <a:lnTo>
                    <a:pt x="72" y="112"/>
                  </a:lnTo>
                  <a:lnTo>
                    <a:pt x="69" y="88"/>
                  </a:lnTo>
                  <a:lnTo>
                    <a:pt x="91" y="85"/>
                  </a:lnTo>
                  <a:lnTo>
                    <a:pt x="111" y="102"/>
                  </a:lnTo>
                  <a:lnTo>
                    <a:pt x="130" y="87"/>
                  </a:lnTo>
                  <a:lnTo>
                    <a:pt x="141" y="16"/>
                  </a:lnTo>
                  <a:lnTo>
                    <a:pt x="145" y="0"/>
                  </a:lnTo>
                  <a:lnTo>
                    <a:pt x="172" y="4"/>
                  </a:lnTo>
                  <a:lnTo>
                    <a:pt x="201" y="8"/>
                  </a:lnTo>
                  <a:lnTo>
                    <a:pt x="241" y="15"/>
                  </a:lnTo>
                  <a:lnTo>
                    <a:pt x="244" y="15"/>
                  </a:lnTo>
                  <a:lnTo>
                    <a:pt x="255" y="16"/>
                  </a:lnTo>
                  <a:lnTo>
                    <a:pt x="272" y="19"/>
                  </a:lnTo>
                  <a:lnTo>
                    <a:pt x="338" y="27"/>
                  </a:lnTo>
                  <a:lnTo>
                    <a:pt x="360" y="31"/>
                  </a:lnTo>
                  <a:lnTo>
                    <a:pt x="367" y="31"/>
                  </a:lnTo>
                  <a:lnTo>
                    <a:pt x="381" y="33"/>
                  </a:lnTo>
                  <a:lnTo>
                    <a:pt x="403" y="36"/>
                  </a:lnTo>
                  <a:lnTo>
                    <a:pt x="424" y="38"/>
                  </a:lnTo>
                  <a:lnTo>
                    <a:pt x="446" y="41"/>
                  </a:lnTo>
                  <a:lnTo>
                    <a:pt x="448" y="42"/>
                  </a:lnTo>
                  <a:lnTo>
                    <a:pt x="487" y="47"/>
                  </a:lnTo>
                  <a:lnTo>
                    <a:pt x="519" y="51"/>
                  </a:lnTo>
                  <a:lnTo>
                    <a:pt x="530" y="52"/>
                  </a:lnTo>
                  <a:lnTo>
                    <a:pt x="569" y="56"/>
                  </a:lnTo>
                  <a:lnTo>
                    <a:pt x="566" y="83"/>
                  </a:lnTo>
                  <a:lnTo>
                    <a:pt x="563" y="110"/>
                  </a:lnTo>
                  <a:lnTo>
                    <a:pt x="556" y="164"/>
                  </a:lnTo>
                  <a:lnTo>
                    <a:pt x="550" y="216"/>
                  </a:lnTo>
                  <a:lnTo>
                    <a:pt x="550" y="218"/>
                  </a:lnTo>
                  <a:lnTo>
                    <a:pt x="544" y="277"/>
                  </a:lnTo>
                  <a:lnTo>
                    <a:pt x="541" y="296"/>
                  </a:lnTo>
                  <a:lnTo>
                    <a:pt x="541" y="297"/>
                  </a:lnTo>
                  <a:lnTo>
                    <a:pt x="539" y="320"/>
                  </a:lnTo>
                  <a:lnTo>
                    <a:pt x="537" y="340"/>
                  </a:lnTo>
                  <a:lnTo>
                    <a:pt x="532" y="382"/>
                  </a:lnTo>
                  <a:lnTo>
                    <a:pt x="530" y="405"/>
                  </a:lnTo>
                  <a:lnTo>
                    <a:pt x="530" y="408"/>
                  </a:lnTo>
                  <a:lnTo>
                    <a:pt x="530" y="410"/>
                  </a:lnTo>
                  <a:lnTo>
                    <a:pt x="523" y="468"/>
                  </a:lnTo>
                  <a:lnTo>
                    <a:pt x="523" y="473"/>
                  </a:lnTo>
                  <a:lnTo>
                    <a:pt x="520" y="490"/>
                  </a:lnTo>
                  <a:lnTo>
                    <a:pt x="517" y="515"/>
                  </a:lnTo>
                  <a:lnTo>
                    <a:pt x="517" y="518"/>
                  </a:lnTo>
                  <a:lnTo>
                    <a:pt x="514" y="544"/>
                  </a:lnTo>
                  <a:lnTo>
                    <a:pt x="513" y="552"/>
                  </a:lnTo>
                  <a:lnTo>
                    <a:pt x="503" y="648"/>
                  </a:lnTo>
                  <a:lnTo>
                    <a:pt x="503" y="651"/>
                  </a:lnTo>
                  <a:lnTo>
                    <a:pt x="500" y="672"/>
                  </a:lnTo>
                  <a:lnTo>
                    <a:pt x="371" y="656"/>
                  </a:lnTo>
                  <a:lnTo>
                    <a:pt x="316" y="649"/>
                  </a:lnTo>
                  <a:lnTo>
                    <a:pt x="294" y="637"/>
                  </a:lnTo>
                  <a:lnTo>
                    <a:pt x="291" y="635"/>
                  </a:lnTo>
                  <a:lnTo>
                    <a:pt x="278" y="630"/>
                  </a:lnTo>
                  <a:lnTo>
                    <a:pt x="123" y="544"/>
                  </a:lnTo>
                  <a:lnTo>
                    <a:pt x="11" y="480"/>
                  </a:lnTo>
                  <a:lnTo>
                    <a:pt x="0" y="465"/>
                  </a:lnTo>
                </a:path>
              </a:pathLst>
            </a:custGeom>
            <a:solidFill>
              <a:srgbClr val="616161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56" name="Delaware" descr="Delaware." title="Delaware"/>
            <p:cNvSpPr>
              <a:spLocks/>
            </p:cNvSpPr>
            <p:nvPr/>
          </p:nvSpPr>
          <p:spPr bwMode="auto">
            <a:xfrm>
              <a:off x="7272864" y="2645306"/>
              <a:ext cx="139700" cy="209550"/>
            </a:xfrm>
            <a:custGeom>
              <a:avLst/>
              <a:gdLst>
                <a:gd name="T0" fmla="*/ 2147483647 w 91"/>
                <a:gd name="T1" fmla="*/ 2147483647 h 151"/>
                <a:gd name="T2" fmla="*/ 2147483647 w 91"/>
                <a:gd name="T3" fmla="*/ 2147483647 h 151"/>
                <a:gd name="T4" fmla="*/ 2147483647 w 91"/>
                <a:gd name="T5" fmla="*/ 2147483647 h 151"/>
                <a:gd name="T6" fmla="*/ 2147483647 w 91"/>
                <a:gd name="T7" fmla="*/ 2147483647 h 151"/>
                <a:gd name="T8" fmla="*/ 2147483647 w 91"/>
                <a:gd name="T9" fmla="*/ 2147483647 h 151"/>
                <a:gd name="T10" fmla="*/ 2147483647 w 91"/>
                <a:gd name="T11" fmla="*/ 2147483647 h 151"/>
                <a:gd name="T12" fmla="*/ 2147483647 w 91"/>
                <a:gd name="T13" fmla="*/ 2147483647 h 151"/>
                <a:gd name="T14" fmla="*/ 2147483647 w 91"/>
                <a:gd name="T15" fmla="*/ 2147483647 h 151"/>
                <a:gd name="T16" fmla="*/ 2147483647 w 91"/>
                <a:gd name="T17" fmla="*/ 0 h 151"/>
                <a:gd name="T18" fmla="*/ 2147483647 w 91"/>
                <a:gd name="T19" fmla="*/ 2147483647 h 151"/>
                <a:gd name="T20" fmla="*/ 2147483647 w 91"/>
                <a:gd name="T21" fmla="*/ 2147483647 h 151"/>
                <a:gd name="T22" fmla="*/ 2147483647 w 91"/>
                <a:gd name="T23" fmla="*/ 2147483647 h 151"/>
                <a:gd name="T24" fmla="*/ 0 w 91"/>
                <a:gd name="T25" fmla="*/ 2147483647 h 151"/>
                <a:gd name="T26" fmla="*/ 0 w 91"/>
                <a:gd name="T27" fmla="*/ 2147483647 h 151"/>
                <a:gd name="T28" fmla="*/ 0 w 91"/>
                <a:gd name="T29" fmla="*/ 2147483647 h 151"/>
                <a:gd name="T30" fmla="*/ 2147483647 w 91"/>
                <a:gd name="T31" fmla="*/ 2147483647 h 151"/>
                <a:gd name="T32" fmla="*/ 2147483647 w 91"/>
                <a:gd name="T33" fmla="*/ 2147483647 h 151"/>
                <a:gd name="T34" fmla="*/ 2147483647 w 91"/>
                <a:gd name="T35" fmla="*/ 2147483647 h 151"/>
                <a:gd name="T36" fmla="*/ 2147483647 w 91"/>
                <a:gd name="T37" fmla="*/ 2147483647 h 151"/>
                <a:gd name="T38" fmla="*/ 2147483647 w 91"/>
                <a:gd name="T39" fmla="*/ 2147483647 h 151"/>
                <a:gd name="T40" fmla="*/ 2147483647 w 91"/>
                <a:gd name="T41" fmla="*/ 2147483647 h 151"/>
                <a:gd name="T42" fmla="*/ 2147483647 w 91"/>
                <a:gd name="T43" fmla="*/ 2147483647 h 151"/>
                <a:gd name="T44" fmla="*/ 2147483647 w 91"/>
                <a:gd name="T45" fmla="*/ 2147483647 h 151"/>
                <a:gd name="T46" fmla="*/ 2147483647 w 91"/>
                <a:gd name="T47" fmla="*/ 2147483647 h 151"/>
                <a:gd name="T48" fmla="*/ 2147483647 w 91"/>
                <a:gd name="T49" fmla="*/ 2147483647 h 151"/>
                <a:gd name="T50" fmla="*/ 2147483647 w 91"/>
                <a:gd name="T51" fmla="*/ 2147483647 h 151"/>
                <a:gd name="T52" fmla="*/ 2147483647 w 91"/>
                <a:gd name="T53" fmla="*/ 2147483647 h 151"/>
                <a:gd name="T54" fmla="*/ 2147483647 w 91"/>
                <a:gd name="T55" fmla="*/ 2147483647 h 151"/>
                <a:gd name="T56" fmla="*/ 2147483647 w 91"/>
                <a:gd name="T57" fmla="*/ 2147483647 h 151"/>
                <a:gd name="T58" fmla="*/ 2147483647 w 91"/>
                <a:gd name="T59" fmla="*/ 2147483647 h 151"/>
                <a:gd name="T60" fmla="*/ 2147483647 w 91"/>
                <a:gd name="T61" fmla="*/ 2147483647 h 151"/>
                <a:gd name="T62" fmla="*/ 2147483647 w 91"/>
                <a:gd name="T63" fmla="*/ 2147483647 h 151"/>
                <a:gd name="T64" fmla="*/ 2147483647 w 91"/>
                <a:gd name="T65" fmla="*/ 2147483647 h 151"/>
                <a:gd name="T66" fmla="*/ 2147483647 w 91"/>
                <a:gd name="T67" fmla="*/ 2147483647 h 151"/>
                <a:gd name="T68" fmla="*/ 2147483647 w 91"/>
                <a:gd name="T69" fmla="*/ 2147483647 h 151"/>
                <a:gd name="T70" fmla="*/ 2147483647 w 91"/>
                <a:gd name="T71" fmla="*/ 2147483647 h 151"/>
                <a:gd name="T72" fmla="*/ 2147483647 w 91"/>
                <a:gd name="T73" fmla="*/ 2147483647 h 151"/>
                <a:gd name="T74" fmla="*/ 2147483647 w 91"/>
                <a:gd name="T75" fmla="*/ 2147483647 h 151"/>
                <a:gd name="T76" fmla="*/ 2147483647 w 91"/>
                <a:gd name="T77" fmla="*/ 2147483647 h 151"/>
                <a:gd name="T78" fmla="*/ 2147483647 w 91"/>
                <a:gd name="T79" fmla="*/ 2147483647 h 151"/>
                <a:gd name="T80" fmla="*/ 2147483647 w 91"/>
                <a:gd name="T81" fmla="*/ 2147483647 h 151"/>
                <a:gd name="T82" fmla="*/ 2147483647 w 91"/>
                <a:gd name="T83" fmla="*/ 2147483647 h 151"/>
                <a:gd name="T84" fmla="*/ 2147483647 w 91"/>
                <a:gd name="T85" fmla="*/ 2147483647 h 151"/>
                <a:gd name="T86" fmla="*/ 2147483647 w 91"/>
                <a:gd name="T87" fmla="*/ 2147483647 h 151"/>
                <a:gd name="T88" fmla="*/ 2147483647 w 91"/>
                <a:gd name="T89" fmla="*/ 2147483647 h 151"/>
                <a:gd name="T90" fmla="*/ 2147483647 w 91"/>
                <a:gd name="T91" fmla="*/ 2147483647 h 151"/>
                <a:gd name="T92" fmla="*/ 2147483647 w 91"/>
                <a:gd name="T93" fmla="*/ 2147483647 h 1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1"/>
                <a:gd name="T142" fmla="*/ 0 h 151"/>
                <a:gd name="T143" fmla="*/ 91 w 91"/>
                <a:gd name="T144" fmla="*/ 151 h 15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1" h="151">
                  <a:moveTo>
                    <a:pt x="30" y="50"/>
                  </a:moveTo>
                  <a:lnTo>
                    <a:pt x="22" y="37"/>
                  </a:lnTo>
                  <a:lnTo>
                    <a:pt x="20" y="27"/>
                  </a:lnTo>
                  <a:lnTo>
                    <a:pt x="22" y="26"/>
                  </a:lnTo>
                  <a:lnTo>
                    <a:pt x="20" y="23"/>
                  </a:lnTo>
                  <a:lnTo>
                    <a:pt x="23" y="13"/>
                  </a:lnTo>
                  <a:lnTo>
                    <a:pt x="26" y="4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1" y="25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12" y="62"/>
                  </a:lnTo>
                  <a:lnTo>
                    <a:pt x="12" y="63"/>
                  </a:lnTo>
                  <a:lnTo>
                    <a:pt x="12" y="66"/>
                  </a:lnTo>
                  <a:lnTo>
                    <a:pt x="13" y="66"/>
                  </a:lnTo>
                  <a:lnTo>
                    <a:pt x="13" y="68"/>
                  </a:lnTo>
                  <a:lnTo>
                    <a:pt x="16" y="75"/>
                  </a:lnTo>
                  <a:lnTo>
                    <a:pt x="16" y="76"/>
                  </a:lnTo>
                  <a:lnTo>
                    <a:pt x="16" y="77"/>
                  </a:lnTo>
                  <a:lnTo>
                    <a:pt x="20" y="93"/>
                  </a:lnTo>
                  <a:lnTo>
                    <a:pt x="26" y="111"/>
                  </a:lnTo>
                  <a:lnTo>
                    <a:pt x="27" y="118"/>
                  </a:lnTo>
                  <a:lnTo>
                    <a:pt x="31" y="129"/>
                  </a:lnTo>
                  <a:lnTo>
                    <a:pt x="31" y="131"/>
                  </a:lnTo>
                  <a:lnTo>
                    <a:pt x="33" y="136"/>
                  </a:lnTo>
                  <a:lnTo>
                    <a:pt x="33" y="138"/>
                  </a:lnTo>
                  <a:lnTo>
                    <a:pt x="37" y="150"/>
                  </a:lnTo>
                  <a:lnTo>
                    <a:pt x="52" y="147"/>
                  </a:lnTo>
                  <a:lnTo>
                    <a:pt x="66" y="144"/>
                  </a:lnTo>
                  <a:lnTo>
                    <a:pt x="76" y="141"/>
                  </a:lnTo>
                  <a:lnTo>
                    <a:pt x="83" y="140"/>
                  </a:lnTo>
                  <a:lnTo>
                    <a:pt x="90" y="138"/>
                  </a:lnTo>
                  <a:lnTo>
                    <a:pt x="77" y="102"/>
                  </a:lnTo>
                  <a:lnTo>
                    <a:pt x="76" y="105"/>
                  </a:lnTo>
                  <a:lnTo>
                    <a:pt x="56" y="91"/>
                  </a:lnTo>
                  <a:lnTo>
                    <a:pt x="49" y="81"/>
                  </a:lnTo>
                  <a:lnTo>
                    <a:pt x="41" y="61"/>
                  </a:lnTo>
                  <a:lnTo>
                    <a:pt x="30" y="50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grpSp>
          <p:nvGrpSpPr>
            <p:cNvPr id="157" name="Rhode Island" title="Rhode Island"/>
            <p:cNvGrpSpPr/>
            <p:nvPr/>
          </p:nvGrpSpPr>
          <p:grpSpPr>
            <a:xfrm>
              <a:off x="7664264" y="2213510"/>
              <a:ext cx="185350" cy="120470"/>
              <a:chOff x="7407275" y="2616200"/>
              <a:chExt cx="190500" cy="127000"/>
            </a:xfrm>
            <a:noFill/>
          </p:grpSpPr>
          <p:sp>
            <p:nvSpPr>
              <p:cNvPr id="242" name="Rhode Island" descr="Rhode Island." title="Rhode Island"/>
              <p:cNvSpPr>
                <a:spLocks/>
              </p:cNvSpPr>
              <p:nvPr/>
            </p:nvSpPr>
            <p:spPr bwMode="auto">
              <a:xfrm>
                <a:off x="7407275" y="2616200"/>
                <a:ext cx="103188" cy="127000"/>
              </a:xfrm>
              <a:custGeom>
                <a:avLst/>
                <a:gdLst>
                  <a:gd name="T0" fmla="*/ 2147483647 w 66"/>
                  <a:gd name="T1" fmla="*/ 2147483647 h 86"/>
                  <a:gd name="T2" fmla="*/ 2147483647 w 66"/>
                  <a:gd name="T3" fmla="*/ 2147483647 h 86"/>
                  <a:gd name="T4" fmla="*/ 2147483647 w 66"/>
                  <a:gd name="T5" fmla="*/ 2147483647 h 86"/>
                  <a:gd name="T6" fmla="*/ 2147483647 w 66"/>
                  <a:gd name="T7" fmla="*/ 2147483647 h 86"/>
                  <a:gd name="T8" fmla="*/ 2147483647 w 66"/>
                  <a:gd name="T9" fmla="*/ 2147483647 h 86"/>
                  <a:gd name="T10" fmla="*/ 2147483647 w 66"/>
                  <a:gd name="T11" fmla="*/ 2147483647 h 86"/>
                  <a:gd name="T12" fmla="*/ 2147483647 w 66"/>
                  <a:gd name="T13" fmla="*/ 2147483647 h 86"/>
                  <a:gd name="T14" fmla="*/ 2147483647 w 66"/>
                  <a:gd name="T15" fmla="*/ 2147483647 h 86"/>
                  <a:gd name="T16" fmla="*/ 2147483647 w 66"/>
                  <a:gd name="T17" fmla="*/ 2147483647 h 86"/>
                  <a:gd name="T18" fmla="*/ 2147483647 w 66"/>
                  <a:gd name="T19" fmla="*/ 2147483647 h 86"/>
                  <a:gd name="T20" fmla="*/ 2147483647 w 66"/>
                  <a:gd name="T21" fmla="*/ 2147483647 h 86"/>
                  <a:gd name="T22" fmla="*/ 2147483647 w 66"/>
                  <a:gd name="T23" fmla="*/ 2147483647 h 86"/>
                  <a:gd name="T24" fmla="*/ 2147483647 w 66"/>
                  <a:gd name="T25" fmla="*/ 2147483647 h 86"/>
                  <a:gd name="T26" fmla="*/ 2147483647 w 66"/>
                  <a:gd name="T27" fmla="*/ 2147483647 h 86"/>
                  <a:gd name="T28" fmla="*/ 2147483647 w 66"/>
                  <a:gd name="T29" fmla="*/ 2147483647 h 86"/>
                  <a:gd name="T30" fmla="*/ 2147483647 w 66"/>
                  <a:gd name="T31" fmla="*/ 2147483647 h 86"/>
                  <a:gd name="T32" fmla="*/ 2147483647 w 66"/>
                  <a:gd name="T33" fmla="*/ 2147483647 h 86"/>
                  <a:gd name="T34" fmla="*/ 2147483647 w 66"/>
                  <a:gd name="T35" fmla="*/ 2147483647 h 86"/>
                  <a:gd name="T36" fmla="*/ 2147483647 w 66"/>
                  <a:gd name="T37" fmla="*/ 2147483647 h 86"/>
                  <a:gd name="T38" fmla="*/ 2147483647 w 66"/>
                  <a:gd name="T39" fmla="*/ 2147483647 h 86"/>
                  <a:gd name="T40" fmla="*/ 2147483647 w 66"/>
                  <a:gd name="T41" fmla="*/ 2147483647 h 86"/>
                  <a:gd name="T42" fmla="*/ 2147483647 w 66"/>
                  <a:gd name="T43" fmla="*/ 2147483647 h 86"/>
                  <a:gd name="T44" fmla="*/ 2147483647 w 66"/>
                  <a:gd name="T45" fmla="*/ 2147483647 h 86"/>
                  <a:gd name="T46" fmla="*/ 0 w 66"/>
                  <a:gd name="T47" fmla="*/ 2147483647 h 86"/>
                  <a:gd name="T48" fmla="*/ 2147483647 w 66"/>
                  <a:gd name="T49" fmla="*/ 2147483647 h 86"/>
                  <a:gd name="T50" fmla="*/ 2147483647 w 66"/>
                  <a:gd name="T51" fmla="*/ 2147483647 h 86"/>
                  <a:gd name="T52" fmla="*/ 2147483647 w 66"/>
                  <a:gd name="T53" fmla="*/ 2147483647 h 86"/>
                  <a:gd name="T54" fmla="*/ 2147483647 w 66"/>
                  <a:gd name="T55" fmla="*/ 2147483647 h 86"/>
                  <a:gd name="T56" fmla="*/ 2147483647 w 66"/>
                  <a:gd name="T57" fmla="*/ 0 h 86"/>
                  <a:gd name="T58" fmla="*/ 2147483647 w 66"/>
                  <a:gd name="T59" fmla="*/ 2147483647 h 86"/>
                  <a:gd name="T60" fmla="*/ 2147483647 w 66"/>
                  <a:gd name="T61" fmla="*/ 2147483647 h 86"/>
                  <a:gd name="T62" fmla="*/ 2147483647 w 66"/>
                  <a:gd name="T63" fmla="*/ 2147483647 h 86"/>
                  <a:gd name="T64" fmla="*/ 2147483647 w 66"/>
                  <a:gd name="T65" fmla="*/ 2147483647 h 86"/>
                  <a:gd name="T66" fmla="*/ 2147483647 w 66"/>
                  <a:gd name="T67" fmla="*/ 2147483647 h 86"/>
                  <a:gd name="T68" fmla="*/ 2147483647 w 66"/>
                  <a:gd name="T69" fmla="*/ 2147483647 h 86"/>
                  <a:gd name="T70" fmla="*/ 2147483647 w 66"/>
                  <a:gd name="T71" fmla="*/ 2147483647 h 8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6"/>
                  <a:gd name="T109" fmla="*/ 0 h 86"/>
                  <a:gd name="T110" fmla="*/ 66 w 66"/>
                  <a:gd name="T111" fmla="*/ 86 h 8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6" h="86">
                    <a:moveTo>
                      <a:pt x="54" y="30"/>
                    </a:moveTo>
                    <a:lnTo>
                      <a:pt x="60" y="31"/>
                    </a:lnTo>
                    <a:lnTo>
                      <a:pt x="62" y="38"/>
                    </a:lnTo>
                    <a:lnTo>
                      <a:pt x="65" y="47"/>
                    </a:lnTo>
                    <a:lnTo>
                      <a:pt x="60" y="53"/>
                    </a:lnTo>
                    <a:lnTo>
                      <a:pt x="58" y="49"/>
                    </a:lnTo>
                    <a:lnTo>
                      <a:pt x="55" y="49"/>
                    </a:lnTo>
                    <a:lnTo>
                      <a:pt x="52" y="56"/>
                    </a:lnTo>
                    <a:lnTo>
                      <a:pt x="44" y="56"/>
                    </a:lnTo>
                    <a:lnTo>
                      <a:pt x="40" y="69"/>
                    </a:lnTo>
                    <a:lnTo>
                      <a:pt x="31" y="72"/>
                    </a:lnTo>
                    <a:lnTo>
                      <a:pt x="12" y="85"/>
                    </a:lnTo>
                    <a:lnTo>
                      <a:pt x="12" y="82"/>
                    </a:lnTo>
                    <a:lnTo>
                      <a:pt x="13" y="82"/>
                    </a:lnTo>
                    <a:lnTo>
                      <a:pt x="16" y="69"/>
                    </a:lnTo>
                    <a:lnTo>
                      <a:pt x="12" y="52"/>
                    </a:lnTo>
                    <a:lnTo>
                      <a:pt x="12" y="49"/>
                    </a:lnTo>
                    <a:lnTo>
                      <a:pt x="10" y="46"/>
                    </a:lnTo>
                    <a:lnTo>
                      <a:pt x="10" y="45"/>
                    </a:lnTo>
                    <a:lnTo>
                      <a:pt x="9" y="45"/>
                    </a:lnTo>
                    <a:lnTo>
                      <a:pt x="8" y="38"/>
                    </a:lnTo>
                    <a:lnTo>
                      <a:pt x="6" y="35"/>
                    </a:lnTo>
                    <a:lnTo>
                      <a:pt x="2" y="16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18" y="2"/>
                    </a:lnTo>
                    <a:lnTo>
                      <a:pt x="23" y="2"/>
                    </a:lnTo>
                    <a:lnTo>
                      <a:pt x="27" y="1"/>
                    </a:lnTo>
                    <a:lnTo>
                      <a:pt x="31" y="0"/>
                    </a:lnTo>
                    <a:lnTo>
                      <a:pt x="32" y="2"/>
                    </a:lnTo>
                    <a:lnTo>
                      <a:pt x="35" y="12"/>
                    </a:lnTo>
                    <a:lnTo>
                      <a:pt x="37" y="10"/>
                    </a:lnTo>
                    <a:lnTo>
                      <a:pt x="41" y="23"/>
                    </a:lnTo>
                    <a:lnTo>
                      <a:pt x="47" y="24"/>
                    </a:lnTo>
                    <a:lnTo>
                      <a:pt x="48" y="26"/>
                    </a:lnTo>
                    <a:lnTo>
                      <a:pt x="54" y="30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43" name="Rhode Island extra (no alt text)"/>
              <p:cNvSpPr>
                <a:spLocks/>
              </p:cNvSpPr>
              <p:nvPr/>
            </p:nvSpPr>
            <p:spPr bwMode="auto">
              <a:xfrm>
                <a:off x="7550150" y="2674938"/>
                <a:ext cx="47625" cy="34925"/>
              </a:xfrm>
              <a:custGeom>
                <a:avLst/>
                <a:gdLst>
                  <a:gd name="T0" fmla="*/ 0 w 30"/>
                  <a:gd name="T1" fmla="*/ 2147483647 h 23"/>
                  <a:gd name="T2" fmla="*/ 2147483647 w 30"/>
                  <a:gd name="T3" fmla="*/ 2147483647 h 23"/>
                  <a:gd name="T4" fmla="*/ 2147483647 w 30"/>
                  <a:gd name="T5" fmla="*/ 2147483647 h 23"/>
                  <a:gd name="T6" fmla="*/ 2147483647 w 30"/>
                  <a:gd name="T7" fmla="*/ 2147483647 h 23"/>
                  <a:gd name="T8" fmla="*/ 2147483647 w 30"/>
                  <a:gd name="T9" fmla="*/ 2147483647 h 23"/>
                  <a:gd name="T10" fmla="*/ 2147483647 w 30"/>
                  <a:gd name="T11" fmla="*/ 0 h 23"/>
                  <a:gd name="T12" fmla="*/ 2147483647 w 30"/>
                  <a:gd name="T13" fmla="*/ 2147483647 h 23"/>
                  <a:gd name="T14" fmla="*/ 0 w 30"/>
                  <a:gd name="T15" fmla="*/ 2147483647 h 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23"/>
                  <a:gd name="T26" fmla="*/ 30 w 30"/>
                  <a:gd name="T27" fmla="*/ 23 h 2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23">
                    <a:moveTo>
                      <a:pt x="0" y="19"/>
                    </a:moveTo>
                    <a:lnTo>
                      <a:pt x="6" y="22"/>
                    </a:lnTo>
                    <a:lnTo>
                      <a:pt x="7" y="17"/>
                    </a:lnTo>
                    <a:lnTo>
                      <a:pt x="29" y="9"/>
                    </a:lnTo>
                    <a:lnTo>
                      <a:pt x="25" y="4"/>
                    </a:lnTo>
                    <a:lnTo>
                      <a:pt x="14" y="0"/>
                    </a:lnTo>
                    <a:lnTo>
                      <a:pt x="6" y="13"/>
                    </a:lnTo>
                    <a:lnTo>
                      <a:pt x="0" y="19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US" sz="24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</p:grpSp>
        <p:grpSp>
          <p:nvGrpSpPr>
            <p:cNvPr id="158" name="Washington" title="Washington"/>
            <p:cNvGrpSpPr/>
            <p:nvPr/>
          </p:nvGrpSpPr>
          <p:grpSpPr>
            <a:xfrm>
              <a:off x="1484370" y="1249753"/>
              <a:ext cx="880415" cy="567714"/>
              <a:chOff x="1055688" y="1600200"/>
              <a:chExt cx="904875" cy="598488"/>
            </a:xfrm>
            <a:pattFill prst="dkUpDiag">
              <a:fgClr>
                <a:srgbClr val="BA0601"/>
              </a:fgClr>
              <a:bgClr>
                <a:srgbClr val="8B8B8B"/>
              </a:bgClr>
            </a:pattFill>
          </p:grpSpPr>
          <p:sp>
            <p:nvSpPr>
              <p:cNvPr id="240" name="Washington" descr="Washington." title="Washington"/>
              <p:cNvSpPr>
                <a:spLocks/>
              </p:cNvSpPr>
              <p:nvPr/>
            </p:nvSpPr>
            <p:spPr bwMode="auto">
              <a:xfrm>
                <a:off x="1055688" y="1600200"/>
                <a:ext cx="904875" cy="598488"/>
              </a:xfrm>
              <a:custGeom>
                <a:avLst/>
                <a:gdLst>
                  <a:gd name="T0" fmla="*/ 2147483647 w 574"/>
                  <a:gd name="T1" fmla="*/ 2147483647 h 407"/>
                  <a:gd name="T2" fmla="*/ 2147483647 w 574"/>
                  <a:gd name="T3" fmla="*/ 2147483647 h 407"/>
                  <a:gd name="T4" fmla="*/ 2147483647 w 574"/>
                  <a:gd name="T5" fmla="*/ 2147483647 h 407"/>
                  <a:gd name="T6" fmla="*/ 2147483647 w 574"/>
                  <a:gd name="T7" fmla="*/ 2147483647 h 407"/>
                  <a:gd name="T8" fmla="*/ 2147483647 w 574"/>
                  <a:gd name="T9" fmla="*/ 2147483647 h 407"/>
                  <a:gd name="T10" fmla="*/ 2147483647 w 574"/>
                  <a:gd name="T11" fmla="*/ 2147483647 h 407"/>
                  <a:gd name="T12" fmla="*/ 2147483647 w 574"/>
                  <a:gd name="T13" fmla="*/ 2147483647 h 407"/>
                  <a:gd name="T14" fmla="*/ 2147483647 w 574"/>
                  <a:gd name="T15" fmla="*/ 2147483647 h 407"/>
                  <a:gd name="T16" fmla="*/ 2147483647 w 574"/>
                  <a:gd name="T17" fmla="*/ 2147483647 h 407"/>
                  <a:gd name="T18" fmla="*/ 2147483647 w 574"/>
                  <a:gd name="T19" fmla="*/ 2147483647 h 407"/>
                  <a:gd name="T20" fmla="*/ 2147483647 w 574"/>
                  <a:gd name="T21" fmla="*/ 2147483647 h 407"/>
                  <a:gd name="T22" fmla="*/ 2147483647 w 574"/>
                  <a:gd name="T23" fmla="*/ 2147483647 h 407"/>
                  <a:gd name="T24" fmla="*/ 2147483647 w 574"/>
                  <a:gd name="T25" fmla="*/ 2147483647 h 407"/>
                  <a:gd name="T26" fmla="*/ 2147483647 w 574"/>
                  <a:gd name="T27" fmla="*/ 2147483647 h 407"/>
                  <a:gd name="T28" fmla="*/ 2147483647 w 574"/>
                  <a:gd name="T29" fmla="*/ 2147483647 h 407"/>
                  <a:gd name="T30" fmla="*/ 2147483647 w 574"/>
                  <a:gd name="T31" fmla="*/ 2147483647 h 407"/>
                  <a:gd name="T32" fmla="*/ 2147483647 w 574"/>
                  <a:gd name="T33" fmla="*/ 2147483647 h 407"/>
                  <a:gd name="T34" fmla="*/ 2147483647 w 574"/>
                  <a:gd name="T35" fmla="*/ 2147483647 h 407"/>
                  <a:gd name="T36" fmla="*/ 2147483647 w 574"/>
                  <a:gd name="T37" fmla="*/ 2147483647 h 407"/>
                  <a:gd name="T38" fmla="*/ 2147483647 w 574"/>
                  <a:gd name="T39" fmla="*/ 2147483647 h 407"/>
                  <a:gd name="T40" fmla="*/ 0 w 574"/>
                  <a:gd name="T41" fmla="*/ 2147483647 h 407"/>
                  <a:gd name="T42" fmla="*/ 2147483647 w 574"/>
                  <a:gd name="T43" fmla="*/ 2147483647 h 407"/>
                  <a:gd name="T44" fmla="*/ 2147483647 w 574"/>
                  <a:gd name="T45" fmla="*/ 2147483647 h 407"/>
                  <a:gd name="T46" fmla="*/ 2147483647 w 574"/>
                  <a:gd name="T47" fmla="*/ 2147483647 h 407"/>
                  <a:gd name="T48" fmla="*/ 2147483647 w 574"/>
                  <a:gd name="T49" fmla="*/ 2147483647 h 407"/>
                  <a:gd name="T50" fmla="*/ 2147483647 w 574"/>
                  <a:gd name="T51" fmla="*/ 2147483647 h 407"/>
                  <a:gd name="T52" fmla="*/ 2147483647 w 574"/>
                  <a:gd name="T53" fmla="*/ 2147483647 h 407"/>
                  <a:gd name="T54" fmla="*/ 2147483647 w 574"/>
                  <a:gd name="T55" fmla="*/ 2147483647 h 407"/>
                  <a:gd name="T56" fmla="*/ 2147483647 w 574"/>
                  <a:gd name="T57" fmla="*/ 2147483647 h 407"/>
                  <a:gd name="T58" fmla="*/ 2147483647 w 574"/>
                  <a:gd name="T59" fmla="*/ 2147483647 h 407"/>
                  <a:gd name="T60" fmla="*/ 2147483647 w 574"/>
                  <a:gd name="T61" fmla="*/ 2147483647 h 407"/>
                  <a:gd name="T62" fmla="*/ 2147483647 w 574"/>
                  <a:gd name="T63" fmla="*/ 2147483647 h 407"/>
                  <a:gd name="T64" fmla="*/ 2147483647 w 574"/>
                  <a:gd name="T65" fmla="*/ 2147483647 h 407"/>
                  <a:gd name="T66" fmla="*/ 2147483647 w 574"/>
                  <a:gd name="T67" fmla="*/ 2147483647 h 407"/>
                  <a:gd name="T68" fmla="*/ 2147483647 w 574"/>
                  <a:gd name="T69" fmla="*/ 2147483647 h 407"/>
                  <a:gd name="T70" fmla="*/ 2147483647 w 574"/>
                  <a:gd name="T71" fmla="*/ 2147483647 h 407"/>
                  <a:gd name="T72" fmla="*/ 2147483647 w 574"/>
                  <a:gd name="T73" fmla="*/ 2147483647 h 407"/>
                  <a:gd name="T74" fmla="*/ 2147483647 w 574"/>
                  <a:gd name="T75" fmla="*/ 2147483647 h 407"/>
                  <a:gd name="T76" fmla="*/ 2147483647 w 574"/>
                  <a:gd name="T77" fmla="*/ 2147483647 h 407"/>
                  <a:gd name="T78" fmla="*/ 2147483647 w 574"/>
                  <a:gd name="T79" fmla="*/ 2147483647 h 407"/>
                  <a:gd name="T80" fmla="*/ 2147483647 w 574"/>
                  <a:gd name="T81" fmla="*/ 2147483647 h 407"/>
                  <a:gd name="T82" fmla="*/ 2147483647 w 574"/>
                  <a:gd name="T83" fmla="*/ 2147483647 h 407"/>
                  <a:gd name="T84" fmla="*/ 2147483647 w 574"/>
                  <a:gd name="T85" fmla="*/ 2147483647 h 407"/>
                  <a:gd name="T86" fmla="*/ 2147483647 w 574"/>
                  <a:gd name="T87" fmla="*/ 2147483647 h 407"/>
                  <a:gd name="T88" fmla="*/ 2147483647 w 574"/>
                  <a:gd name="T89" fmla="*/ 2147483647 h 407"/>
                  <a:gd name="T90" fmla="*/ 2147483647 w 574"/>
                  <a:gd name="T91" fmla="*/ 2147483647 h 407"/>
                  <a:gd name="T92" fmla="*/ 2147483647 w 574"/>
                  <a:gd name="T93" fmla="*/ 2147483647 h 407"/>
                  <a:gd name="T94" fmla="*/ 2147483647 w 574"/>
                  <a:gd name="T95" fmla="*/ 2147483647 h 407"/>
                  <a:gd name="T96" fmla="*/ 2147483647 w 574"/>
                  <a:gd name="T97" fmla="*/ 2147483647 h 407"/>
                  <a:gd name="T98" fmla="*/ 2147483647 w 574"/>
                  <a:gd name="T99" fmla="*/ 2147483647 h 407"/>
                  <a:gd name="T100" fmla="*/ 2147483647 w 574"/>
                  <a:gd name="T101" fmla="*/ 2147483647 h 407"/>
                  <a:gd name="T102" fmla="*/ 2147483647 w 574"/>
                  <a:gd name="T103" fmla="*/ 2147483647 h 407"/>
                  <a:gd name="T104" fmla="*/ 2147483647 w 574"/>
                  <a:gd name="T105" fmla="*/ 0 h 407"/>
                  <a:gd name="T106" fmla="*/ 2147483647 w 574"/>
                  <a:gd name="T107" fmla="*/ 2147483647 h 407"/>
                  <a:gd name="T108" fmla="*/ 2147483647 w 574"/>
                  <a:gd name="T109" fmla="*/ 2147483647 h 407"/>
                  <a:gd name="T110" fmla="*/ 2147483647 w 574"/>
                  <a:gd name="T111" fmla="*/ 2147483647 h 407"/>
                  <a:gd name="T112" fmla="*/ 2147483647 w 574"/>
                  <a:gd name="T113" fmla="*/ 2147483647 h 407"/>
                  <a:gd name="T114" fmla="*/ 2147483647 w 574"/>
                  <a:gd name="T115" fmla="*/ 2147483647 h 407"/>
                  <a:gd name="T116" fmla="*/ 2147483647 w 574"/>
                  <a:gd name="T117" fmla="*/ 2147483647 h 407"/>
                  <a:gd name="T118" fmla="*/ 2147483647 w 574"/>
                  <a:gd name="T119" fmla="*/ 2147483647 h 407"/>
                  <a:gd name="T120" fmla="*/ 2147483647 w 574"/>
                  <a:gd name="T121" fmla="*/ 2147483647 h 40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74"/>
                  <a:gd name="T184" fmla="*/ 0 h 407"/>
                  <a:gd name="T185" fmla="*/ 574 w 574"/>
                  <a:gd name="T186" fmla="*/ 407 h 40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74" h="407">
                    <a:moveTo>
                      <a:pt x="520" y="357"/>
                    </a:moveTo>
                    <a:lnTo>
                      <a:pt x="519" y="363"/>
                    </a:lnTo>
                    <a:lnTo>
                      <a:pt x="523" y="376"/>
                    </a:lnTo>
                    <a:lnTo>
                      <a:pt x="521" y="406"/>
                    </a:lnTo>
                    <a:lnTo>
                      <a:pt x="489" y="397"/>
                    </a:lnTo>
                    <a:lnTo>
                      <a:pt x="488" y="397"/>
                    </a:lnTo>
                    <a:lnTo>
                      <a:pt x="478" y="396"/>
                    </a:lnTo>
                    <a:lnTo>
                      <a:pt x="470" y="394"/>
                    </a:lnTo>
                    <a:lnTo>
                      <a:pt x="469" y="394"/>
                    </a:lnTo>
                    <a:lnTo>
                      <a:pt x="462" y="393"/>
                    </a:lnTo>
                    <a:lnTo>
                      <a:pt x="442" y="389"/>
                    </a:lnTo>
                    <a:lnTo>
                      <a:pt x="441" y="389"/>
                    </a:lnTo>
                    <a:lnTo>
                      <a:pt x="422" y="385"/>
                    </a:lnTo>
                    <a:lnTo>
                      <a:pt x="383" y="376"/>
                    </a:lnTo>
                    <a:lnTo>
                      <a:pt x="368" y="374"/>
                    </a:lnTo>
                    <a:lnTo>
                      <a:pt x="355" y="379"/>
                    </a:lnTo>
                    <a:lnTo>
                      <a:pt x="347" y="376"/>
                    </a:lnTo>
                    <a:lnTo>
                      <a:pt x="333" y="375"/>
                    </a:lnTo>
                    <a:lnTo>
                      <a:pt x="323" y="372"/>
                    </a:lnTo>
                    <a:lnTo>
                      <a:pt x="314" y="378"/>
                    </a:lnTo>
                    <a:lnTo>
                      <a:pt x="298" y="376"/>
                    </a:lnTo>
                    <a:lnTo>
                      <a:pt x="296" y="376"/>
                    </a:lnTo>
                    <a:lnTo>
                      <a:pt x="292" y="376"/>
                    </a:lnTo>
                    <a:lnTo>
                      <a:pt x="287" y="376"/>
                    </a:lnTo>
                    <a:lnTo>
                      <a:pt x="271" y="383"/>
                    </a:lnTo>
                    <a:lnTo>
                      <a:pt x="250" y="381"/>
                    </a:lnTo>
                    <a:lnTo>
                      <a:pt x="238" y="374"/>
                    </a:lnTo>
                    <a:lnTo>
                      <a:pt x="236" y="376"/>
                    </a:lnTo>
                    <a:lnTo>
                      <a:pt x="221" y="378"/>
                    </a:lnTo>
                    <a:lnTo>
                      <a:pt x="217" y="379"/>
                    </a:lnTo>
                    <a:lnTo>
                      <a:pt x="196" y="379"/>
                    </a:lnTo>
                    <a:lnTo>
                      <a:pt x="195" y="372"/>
                    </a:lnTo>
                    <a:lnTo>
                      <a:pt x="178" y="364"/>
                    </a:lnTo>
                    <a:lnTo>
                      <a:pt x="175" y="361"/>
                    </a:lnTo>
                    <a:lnTo>
                      <a:pt x="174" y="360"/>
                    </a:lnTo>
                    <a:lnTo>
                      <a:pt x="157" y="360"/>
                    </a:lnTo>
                    <a:lnTo>
                      <a:pt x="152" y="357"/>
                    </a:lnTo>
                    <a:lnTo>
                      <a:pt x="143" y="363"/>
                    </a:lnTo>
                    <a:lnTo>
                      <a:pt x="127" y="365"/>
                    </a:lnTo>
                    <a:lnTo>
                      <a:pt x="121" y="364"/>
                    </a:lnTo>
                    <a:lnTo>
                      <a:pt x="116" y="367"/>
                    </a:lnTo>
                    <a:lnTo>
                      <a:pt x="102" y="361"/>
                    </a:lnTo>
                    <a:lnTo>
                      <a:pt x="81" y="346"/>
                    </a:lnTo>
                    <a:lnTo>
                      <a:pt x="83" y="339"/>
                    </a:lnTo>
                    <a:lnTo>
                      <a:pt x="83" y="338"/>
                    </a:lnTo>
                    <a:lnTo>
                      <a:pt x="84" y="336"/>
                    </a:lnTo>
                    <a:lnTo>
                      <a:pt x="84" y="325"/>
                    </a:lnTo>
                    <a:lnTo>
                      <a:pt x="85" y="313"/>
                    </a:lnTo>
                    <a:lnTo>
                      <a:pt x="76" y="292"/>
                    </a:lnTo>
                    <a:lnTo>
                      <a:pt x="62" y="284"/>
                    </a:lnTo>
                    <a:lnTo>
                      <a:pt x="58" y="285"/>
                    </a:lnTo>
                    <a:lnTo>
                      <a:pt x="49" y="284"/>
                    </a:lnTo>
                    <a:lnTo>
                      <a:pt x="45" y="271"/>
                    </a:lnTo>
                    <a:lnTo>
                      <a:pt x="44" y="268"/>
                    </a:lnTo>
                    <a:lnTo>
                      <a:pt x="31" y="266"/>
                    </a:lnTo>
                    <a:lnTo>
                      <a:pt x="26" y="261"/>
                    </a:lnTo>
                    <a:lnTo>
                      <a:pt x="15" y="264"/>
                    </a:lnTo>
                    <a:lnTo>
                      <a:pt x="8" y="260"/>
                    </a:lnTo>
                    <a:lnTo>
                      <a:pt x="6" y="254"/>
                    </a:lnTo>
                    <a:lnTo>
                      <a:pt x="4" y="259"/>
                    </a:lnTo>
                    <a:lnTo>
                      <a:pt x="0" y="257"/>
                    </a:lnTo>
                    <a:lnTo>
                      <a:pt x="12" y="218"/>
                    </a:lnTo>
                    <a:lnTo>
                      <a:pt x="9" y="239"/>
                    </a:lnTo>
                    <a:lnTo>
                      <a:pt x="13" y="235"/>
                    </a:lnTo>
                    <a:lnTo>
                      <a:pt x="19" y="235"/>
                    </a:lnTo>
                    <a:lnTo>
                      <a:pt x="19" y="223"/>
                    </a:lnTo>
                    <a:lnTo>
                      <a:pt x="26" y="217"/>
                    </a:lnTo>
                    <a:lnTo>
                      <a:pt x="29" y="213"/>
                    </a:lnTo>
                    <a:lnTo>
                      <a:pt x="17" y="213"/>
                    </a:lnTo>
                    <a:lnTo>
                      <a:pt x="12" y="209"/>
                    </a:lnTo>
                    <a:lnTo>
                      <a:pt x="13" y="202"/>
                    </a:lnTo>
                    <a:lnTo>
                      <a:pt x="15" y="193"/>
                    </a:lnTo>
                    <a:lnTo>
                      <a:pt x="12" y="189"/>
                    </a:lnTo>
                    <a:lnTo>
                      <a:pt x="16" y="195"/>
                    </a:lnTo>
                    <a:lnTo>
                      <a:pt x="33" y="192"/>
                    </a:lnTo>
                    <a:lnTo>
                      <a:pt x="34" y="189"/>
                    </a:lnTo>
                    <a:lnTo>
                      <a:pt x="24" y="184"/>
                    </a:lnTo>
                    <a:lnTo>
                      <a:pt x="19" y="177"/>
                    </a:lnTo>
                    <a:lnTo>
                      <a:pt x="16" y="187"/>
                    </a:lnTo>
                    <a:lnTo>
                      <a:pt x="12" y="187"/>
                    </a:lnTo>
                    <a:lnTo>
                      <a:pt x="16" y="157"/>
                    </a:lnTo>
                    <a:lnTo>
                      <a:pt x="16" y="146"/>
                    </a:lnTo>
                    <a:lnTo>
                      <a:pt x="12" y="139"/>
                    </a:lnTo>
                    <a:lnTo>
                      <a:pt x="15" y="121"/>
                    </a:lnTo>
                    <a:lnTo>
                      <a:pt x="12" y="95"/>
                    </a:lnTo>
                    <a:lnTo>
                      <a:pt x="13" y="92"/>
                    </a:lnTo>
                    <a:lnTo>
                      <a:pt x="5" y="80"/>
                    </a:lnTo>
                    <a:lnTo>
                      <a:pt x="4" y="66"/>
                    </a:lnTo>
                    <a:lnTo>
                      <a:pt x="6" y="62"/>
                    </a:lnTo>
                    <a:lnTo>
                      <a:pt x="5" y="49"/>
                    </a:lnTo>
                    <a:lnTo>
                      <a:pt x="15" y="31"/>
                    </a:lnTo>
                    <a:lnTo>
                      <a:pt x="12" y="26"/>
                    </a:lnTo>
                    <a:lnTo>
                      <a:pt x="16" y="26"/>
                    </a:lnTo>
                    <a:lnTo>
                      <a:pt x="58" y="62"/>
                    </a:lnTo>
                    <a:lnTo>
                      <a:pt x="96" y="76"/>
                    </a:lnTo>
                    <a:lnTo>
                      <a:pt x="96" y="77"/>
                    </a:lnTo>
                    <a:lnTo>
                      <a:pt x="121" y="83"/>
                    </a:lnTo>
                    <a:lnTo>
                      <a:pt x="131" y="92"/>
                    </a:lnTo>
                    <a:lnTo>
                      <a:pt x="137" y="95"/>
                    </a:lnTo>
                    <a:lnTo>
                      <a:pt x="138" y="88"/>
                    </a:lnTo>
                    <a:lnTo>
                      <a:pt x="145" y="90"/>
                    </a:lnTo>
                    <a:lnTo>
                      <a:pt x="141" y="92"/>
                    </a:lnTo>
                    <a:lnTo>
                      <a:pt x="143" y="98"/>
                    </a:lnTo>
                    <a:lnTo>
                      <a:pt x="148" y="119"/>
                    </a:lnTo>
                    <a:lnTo>
                      <a:pt x="135" y="126"/>
                    </a:lnTo>
                    <a:lnTo>
                      <a:pt x="135" y="130"/>
                    </a:lnTo>
                    <a:lnTo>
                      <a:pt x="152" y="119"/>
                    </a:lnTo>
                    <a:lnTo>
                      <a:pt x="156" y="119"/>
                    </a:lnTo>
                    <a:lnTo>
                      <a:pt x="155" y="134"/>
                    </a:lnTo>
                    <a:lnTo>
                      <a:pt x="153" y="133"/>
                    </a:lnTo>
                    <a:lnTo>
                      <a:pt x="148" y="156"/>
                    </a:lnTo>
                    <a:lnTo>
                      <a:pt x="149" y="157"/>
                    </a:lnTo>
                    <a:lnTo>
                      <a:pt x="150" y="167"/>
                    </a:lnTo>
                    <a:lnTo>
                      <a:pt x="153" y="173"/>
                    </a:lnTo>
                    <a:lnTo>
                      <a:pt x="143" y="175"/>
                    </a:lnTo>
                    <a:lnTo>
                      <a:pt x="141" y="173"/>
                    </a:lnTo>
                    <a:lnTo>
                      <a:pt x="141" y="171"/>
                    </a:lnTo>
                    <a:lnTo>
                      <a:pt x="142" y="180"/>
                    </a:lnTo>
                    <a:lnTo>
                      <a:pt x="149" y="178"/>
                    </a:lnTo>
                    <a:lnTo>
                      <a:pt x="157" y="175"/>
                    </a:lnTo>
                    <a:lnTo>
                      <a:pt x="155" y="166"/>
                    </a:lnTo>
                    <a:lnTo>
                      <a:pt x="161" y="131"/>
                    </a:lnTo>
                    <a:lnTo>
                      <a:pt x="174" y="116"/>
                    </a:lnTo>
                    <a:lnTo>
                      <a:pt x="178" y="115"/>
                    </a:lnTo>
                    <a:lnTo>
                      <a:pt x="179" y="110"/>
                    </a:lnTo>
                    <a:lnTo>
                      <a:pt x="173" y="96"/>
                    </a:lnTo>
                    <a:lnTo>
                      <a:pt x="173" y="85"/>
                    </a:lnTo>
                    <a:lnTo>
                      <a:pt x="168" y="95"/>
                    </a:lnTo>
                    <a:lnTo>
                      <a:pt x="171" y="103"/>
                    </a:lnTo>
                    <a:lnTo>
                      <a:pt x="167" y="95"/>
                    </a:lnTo>
                    <a:lnTo>
                      <a:pt x="163" y="94"/>
                    </a:lnTo>
                    <a:lnTo>
                      <a:pt x="164" y="81"/>
                    </a:lnTo>
                    <a:lnTo>
                      <a:pt x="174" y="83"/>
                    </a:lnTo>
                    <a:lnTo>
                      <a:pt x="177" y="78"/>
                    </a:lnTo>
                    <a:lnTo>
                      <a:pt x="168" y="69"/>
                    </a:lnTo>
                    <a:lnTo>
                      <a:pt x="164" y="65"/>
                    </a:lnTo>
                    <a:lnTo>
                      <a:pt x="155" y="78"/>
                    </a:lnTo>
                    <a:lnTo>
                      <a:pt x="157" y="99"/>
                    </a:lnTo>
                    <a:lnTo>
                      <a:pt x="160" y="101"/>
                    </a:lnTo>
                    <a:lnTo>
                      <a:pt x="161" y="96"/>
                    </a:lnTo>
                    <a:lnTo>
                      <a:pt x="170" y="105"/>
                    </a:lnTo>
                    <a:lnTo>
                      <a:pt x="167" y="119"/>
                    </a:lnTo>
                    <a:lnTo>
                      <a:pt x="160" y="108"/>
                    </a:lnTo>
                    <a:lnTo>
                      <a:pt x="153" y="102"/>
                    </a:lnTo>
                    <a:lnTo>
                      <a:pt x="155" y="88"/>
                    </a:lnTo>
                    <a:lnTo>
                      <a:pt x="148" y="81"/>
                    </a:lnTo>
                    <a:lnTo>
                      <a:pt x="159" y="62"/>
                    </a:lnTo>
                    <a:lnTo>
                      <a:pt x="164" y="40"/>
                    </a:lnTo>
                    <a:lnTo>
                      <a:pt x="171" y="59"/>
                    </a:lnTo>
                    <a:lnTo>
                      <a:pt x="177" y="41"/>
                    </a:lnTo>
                    <a:lnTo>
                      <a:pt x="178" y="30"/>
                    </a:lnTo>
                    <a:lnTo>
                      <a:pt x="171" y="27"/>
                    </a:lnTo>
                    <a:lnTo>
                      <a:pt x="168" y="38"/>
                    </a:lnTo>
                    <a:lnTo>
                      <a:pt x="164" y="13"/>
                    </a:lnTo>
                    <a:lnTo>
                      <a:pt x="167" y="0"/>
                    </a:lnTo>
                    <a:lnTo>
                      <a:pt x="303" y="31"/>
                    </a:lnTo>
                    <a:lnTo>
                      <a:pt x="444" y="62"/>
                    </a:lnTo>
                    <a:lnTo>
                      <a:pt x="489" y="72"/>
                    </a:lnTo>
                    <a:lnTo>
                      <a:pt x="543" y="83"/>
                    </a:lnTo>
                    <a:lnTo>
                      <a:pt x="573" y="88"/>
                    </a:lnTo>
                    <a:lnTo>
                      <a:pt x="571" y="92"/>
                    </a:lnTo>
                    <a:lnTo>
                      <a:pt x="571" y="96"/>
                    </a:lnTo>
                    <a:lnTo>
                      <a:pt x="568" y="103"/>
                    </a:lnTo>
                    <a:lnTo>
                      <a:pt x="557" y="163"/>
                    </a:lnTo>
                    <a:lnTo>
                      <a:pt x="555" y="180"/>
                    </a:lnTo>
                    <a:lnTo>
                      <a:pt x="552" y="187"/>
                    </a:lnTo>
                    <a:lnTo>
                      <a:pt x="552" y="191"/>
                    </a:lnTo>
                    <a:lnTo>
                      <a:pt x="552" y="192"/>
                    </a:lnTo>
                    <a:lnTo>
                      <a:pt x="552" y="195"/>
                    </a:lnTo>
                    <a:lnTo>
                      <a:pt x="548" y="218"/>
                    </a:lnTo>
                    <a:lnTo>
                      <a:pt x="545" y="231"/>
                    </a:lnTo>
                    <a:lnTo>
                      <a:pt x="539" y="259"/>
                    </a:lnTo>
                    <a:lnTo>
                      <a:pt x="538" y="270"/>
                    </a:lnTo>
                    <a:lnTo>
                      <a:pt x="537" y="271"/>
                    </a:lnTo>
                    <a:lnTo>
                      <a:pt x="535" y="284"/>
                    </a:lnTo>
                    <a:lnTo>
                      <a:pt x="527" y="324"/>
                    </a:lnTo>
                    <a:lnTo>
                      <a:pt x="525" y="329"/>
                    </a:lnTo>
                    <a:lnTo>
                      <a:pt x="523" y="346"/>
                    </a:lnTo>
                    <a:lnTo>
                      <a:pt x="521" y="350"/>
                    </a:lnTo>
                    <a:lnTo>
                      <a:pt x="520" y="357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41" name="Washington extra (no alt text)"/>
              <p:cNvSpPr>
                <a:spLocks/>
              </p:cNvSpPr>
              <p:nvPr/>
            </p:nvSpPr>
            <p:spPr bwMode="auto">
              <a:xfrm>
                <a:off x="1262063" y="1638300"/>
                <a:ext cx="52387" cy="39688"/>
              </a:xfrm>
              <a:custGeom>
                <a:avLst/>
                <a:gdLst>
                  <a:gd name="T0" fmla="*/ 2147483647 w 33"/>
                  <a:gd name="T1" fmla="*/ 0 h 27"/>
                  <a:gd name="T2" fmla="*/ 2147483647 w 33"/>
                  <a:gd name="T3" fmla="*/ 2147483647 h 27"/>
                  <a:gd name="T4" fmla="*/ 2147483647 w 33"/>
                  <a:gd name="T5" fmla="*/ 2147483647 h 27"/>
                  <a:gd name="T6" fmla="*/ 2147483647 w 33"/>
                  <a:gd name="T7" fmla="*/ 2147483647 h 27"/>
                  <a:gd name="T8" fmla="*/ 2147483647 w 33"/>
                  <a:gd name="T9" fmla="*/ 2147483647 h 27"/>
                  <a:gd name="T10" fmla="*/ 2147483647 w 33"/>
                  <a:gd name="T11" fmla="*/ 2147483647 h 27"/>
                  <a:gd name="T12" fmla="*/ 2147483647 w 33"/>
                  <a:gd name="T13" fmla="*/ 2147483647 h 27"/>
                  <a:gd name="T14" fmla="*/ 0 w 33"/>
                  <a:gd name="T15" fmla="*/ 2147483647 h 27"/>
                  <a:gd name="T16" fmla="*/ 2147483647 w 33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27"/>
                  <a:gd name="T29" fmla="*/ 33 w 33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27">
                    <a:moveTo>
                      <a:pt x="4" y="0"/>
                    </a:moveTo>
                    <a:lnTo>
                      <a:pt x="6" y="11"/>
                    </a:lnTo>
                    <a:lnTo>
                      <a:pt x="11" y="14"/>
                    </a:lnTo>
                    <a:lnTo>
                      <a:pt x="13" y="2"/>
                    </a:lnTo>
                    <a:lnTo>
                      <a:pt x="32" y="7"/>
                    </a:lnTo>
                    <a:lnTo>
                      <a:pt x="22" y="26"/>
                    </a:lnTo>
                    <a:lnTo>
                      <a:pt x="6" y="24"/>
                    </a:lnTo>
                    <a:lnTo>
                      <a:pt x="0" y="17"/>
                    </a:lnTo>
                    <a:lnTo>
                      <a:pt x="4" y="0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US" sz="24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</p:grpSp>
        <p:sp>
          <p:nvSpPr>
            <p:cNvPr id="159" name="Maine" descr="Maine." title="Maine"/>
            <p:cNvSpPr>
              <a:spLocks/>
            </p:cNvSpPr>
            <p:nvPr/>
          </p:nvSpPr>
          <p:spPr bwMode="auto">
            <a:xfrm>
              <a:off x="7607300" y="1346093"/>
              <a:ext cx="485775" cy="695325"/>
            </a:xfrm>
            <a:custGeom>
              <a:avLst/>
              <a:gdLst>
                <a:gd name="T0" fmla="*/ 2147483647 w 317"/>
                <a:gd name="T1" fmla="*/ 2147483647 h 499"/>
                <a:gd name="T2" fmla="*/ 2147483647 w 317"/>
                <a:gd name="T3" fmla="*/ 2147483647 h 499"/>
                <a:gd name="T4" fmla="*/ 0 w 317"/>
                <a:gd name="T5" fmla="*/ 2147483647 h 499"/>
                <a:gd name="T6" fmla="*/ 2147483647 w 317"/>
                <a:gd name="T7" fmla="*/ 2147483647 h 499"/>
                <a:gd name="T8" fmla="*/ 2147483647 w 317"/>
                <a:gd name="T9" fmla="*/ 2147483647 h 499"/>
                <a:gd name="T10" fmla="*/ 2147483647 w 317"/>
                <a:gd name="T11" fmla="*/ 2147483647 h 499"/>
                <a:gd name="T12" fmla="*/ 2147483647 w 317"/>
                <a:gd name="T13" fmla="*/ 2147483647 h 499"/>
                <a:gd name="T14" fmla="*/ 2147483647 w 317"/>
                <a:gd name="T15" fmla="*/ 2147483647 h 499"/>
                <a:gd name="T16" fmla="*/ 2147483647 w 317"/>
                <a:gd name="T17" fmla="*/ 2147483647 h 499"/>
                <a:gd name="T18" fmla="*/ 2147483647 w 317"/>
                <a:gd name="T19" fmla="*/ 2147483647 h 499"/>
                <a:gd name="T20" fmla="*/ 2147483647 w 317"/>
                <a:gd name="T21" fmla="*/ 2147483647 h 499"/>
                <a:gd name="T22" fmla="*/ 2147483647 w 317"/>
                <a:gd name="T23" fmla="*/ 2147483647 h 499"/>
                <a:gd name="T24" fmla="*/ 2147483647 w 317"/>
                <a:gd name="T25" fmla="*/ 2147483647 h 499"/>
                <a:gd name="T26" fmla="*/ 2147483647 w 317"/>
                <a:gd name="T27" fmla="*/ 0 h 499"/>
                <a:gd name="T28" fmla="*/ 2147483647 w 317"/>
                <a:gd name="T29" fmla="*/ 2147483647 h 499"/>
                <a:gd name="T30" fmla="*/ 2147483647 w 317"/>
                <a:gd name="T31" fmla="*/ 2147483647 h 499"/>
                <a:gd name="T32" fmla="*/ 2147483647 w 317"/>
                <a:gd name="T33" fmla="*/ 2147483647 h 499"/>
                <a:gd name="T34" fmla="*/ 2147483647 w 317"/>
                <a:gd name="T35" fmla="*/ 2147483647 h 499"/>
                <a:gd name="T36" fmla="*/ 2147483647 w 317"/>
                <a:gd name="T37" fmla="*/ 2147483647 h 499"/>
                <a:gd name="T38" fmla="*/ 2147483647 w 317"/>
                <a:gd name="T39" fmla="*/ 2147483647 h 499"/>
                <a:gd name="T40" fmla="*/ 2147483647 w 317"/>
                <a:gd name="T41" fmla="*/ 2147483647 h 499"/>
                <a:gd name="T42" fmla="*/ 2147483647 w 317"/>
                <a:gd name="T43" fmla="*/ 2147483647 h 499"/>
                <a:gd name="T44" fmla="*/ 2147483647 w 317"/>
                <a:gd name="T45" fmla="*/ 2147483647 h 499"/>
                <a:gd name="T46" fmla="*/ 2147483647 w 317"/>
                <a:gd name="T47" fmla="*/ 2147483647 h 499"/>
                <a:gd name="T48" fmla="*/ 2147483647 w 317"/>
                <a:gd name="T49" fmla="*/ 2147483647 h 499"/>
                <a:gd name="T50" fmla="*/ 2147483647 w 317"/>
                <a:gd name="T51" fmla="*/ 2147483647 h 499"/>
                <a:gd name="T52" fmla="*/ 2147483647 w 317"/>
                <a:gd name="T53" fmla="*/ 2147483647 h 499"/>
                <a:gd name="T54" fmla="*/ 2147483647 w 317"/>
                <a:gd name="T55" fmla="*/ 2147483647 h 499"/>
                <a:gd name="T56" fmla="*/ 2147483647 w 317"/>
                <a:gd name="T57" fmla="*/ 2147483647 h 499"/>
                <a:gd name="T58" fmla="*/ 2147483647 w 317"/>
                <a:gd name="T59" fmla="*/ 2147483647 h 499"/>
                <a:gd name="T60" fmla="*/ 2147483647 w 317"/>
                <a:gd name="T61" fmla="*/ 2147483647 h 499"/>
                <a:gd name="T62" fmla="*/ 2147483647 w 317"/>
                <a:gd name="T63" fmla="*/ 2147483647 h 499"/>
                <a:gd name="T64" fmla="*/ 2147483647 w 317"/>
                <a:gd name="T65" fmla="*/ 2147483647 h 499"/>
                <a:gd name="T66" fmla="*/ 2147483647 w 317"/>
                <a:gd name="T67" fmla="*/ 2147483647 h 499"/>
                <a:gd name="T68" fmla="*/ 2147483647 w 317"/>
                <a:gd name="T69" fmla="*/ 2147483647 h 499"/>
                <a:gd name="T70" fmla="*/ 2147483647 w 317"/>
                <a:gd name="T71" fmla="*/ 2147483647 h 499"/>
                <a:gd name="T72" fmla="*/ 2147483647 w 317"/>
                <a:gd name="T73" fmla="*/ 2147483647 h 499"/>
                <a:gd name="T74" fmla="*/ 2147483647 w 317"/>
                <a:gd name="T75" fmla="*/ 2147483647 h 499"/>
                <a:gd name="T76" fmla="*/ 2147483647 w 317"/>
                <a:gd name="T77" fmla="*/ 2147483647 h 499"/>
                <a:gd name="T78" fmla="*/ 2147483647 w 317"/>
                <a:gd name="T79" fmla="*/ 2147483647 h 499"/>
                <a:gd name="T80" fmla="*/ 2147483647 w 317"/>
                <a:gd name="T81" fmla="*/ 2147483647 h 499"/>
                <a:gd name="T82" fmla="*/ 2147483647 w 317"/>
                <a:gd name="T83" fmla="*/ 2147483647 h 499"/>
                <a:gd name="T84" fmla="*/ 2147483647 w 317"/>
                <a:gd name="T85" fmla="*/ 2147483647 h 499"/>
                <a:gd name="T86" fmla="*/ 2147483647 w 317"/>
                <a:gd name="T87" fmla="*/ 2147483647 h 499"/>
                <a:gd name="T88" fmla="*/ 2147483647 w 317"/>
                <a:gd name="T89" fmla="*/ 2147483647 h 499"/>
                <a:gd name="T90" fmla="*/ 2147483647 w 317"/>
                <a:gd name="T91" fmla="*/ 2147483647 h 499"/>
                <a:gd name="T92" fmla="*/ 2147483647 w 317"/>
                <a:gd name="T93" fmla="*/ 2147483647 h 499"/>
                <a:gd name="T94" fmla="*/ 2147483647 w 317"/>
                <a:gd name="T95" fmla="*/ 2147483647 h 499"/>
                <a:gd name="T96" fmla="*/ 2147483647 w 317"/>
                <a:gd name="T97" fmla="*/ 2147483647 h 4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7"/>
                <a:gd name="T148" fmla="*/ 0 h 499"/>
                <a:gd name="T149" fmla="*/ 317 w 317"/>
                <a:gd name="T150" fmla="*/ 499 h 49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7" h="499">
                  <a:moveTo>
                    <a:pt x="48" y="427"/>
                  </a:moveTo>
                  <a:lnTo>
                    <a:pt x="41" y="406"/>
                  </a:lnTo>
                  <a:lnTo>
                    <a:pt x="33" y="379"/>
                  </a:lnTo>
                  <a:lnTo>
                    <a:pt x="31" y="375"/>
                  </a:lnTo>
                  <a:lnTo>
                    <a:pt x="16" y="326"/>
                  </a:lnTo>
                  <a:lnTo>
                    <a:pt x="0" y="280"/>
                  </a:lnTo>
                  <a:lnTo>
                    <a:pt x="0" y="275"/>
                  </a:lnTo>
                  <a:lnTo>
                    <a:pt x="2" y="265"/>
                  </a:lnTo>
                  <a:lnTo>
                    <a:pt x="16" y="272"/>
                  </a:lnTo>
                  <a:lnTo>
                    <a:pt x="16" y="268"/>
                  </a:lnTo>
                  <a:lnTo>
                    <a:pt x="18" y="251"/>
                  </a:lnTo>
                  <a:lnTo>
                    <a:pt x="29" y="251"/>
                  </a:lnTo>
                  <a:lnTo>
                    <a:pt x="22" y="229"/>
                  </a:lnTo>
                  <a:lnTo>
                    <a:pt x="26" y="222"/>
                  </a:lnTo>
                  <a:lnTo>
                    <a:pt x="36" y="210"/>
                  </a:lnTo>
                  <a:lnTo>
                    <a:pt x="41" y="187"/>
                  </a:lnTo>
                  <a:lnTo>
                    <a:pt x="34" y="182"/>
                  </a:lnTo>
                  <a:lnTo>
                    <a:pt x="34" y="168"/>
                  </a:lnTo>
                  <a:lnTo>
                    <a:pt x="31" y="155"/>
                  </a:lnTo>
                  <a:lnTo>
                    <a:pt x="40" y="133"/>
                  </a:lnTo>
                  <a:lnTo>
                    <a:pt x="38" y="116"/>
                  </a:lnTo>
                  <a:lnTo>
                    <a:pt x="36" y="104"/>
                  </a:lnTo>
                  <a:lnTo>
                    <a:pt x="69" y="9"/>
                  </a:lnTo>
                  <a:lnTo>
                    <a:pt x="85" y="23"/>
                  </a:lnTo>
                  <a:lnTo>
                    <a:pt x="92" y="27"/>
                  </a:lnTo>
                  <a:lnTo>
                    <a:pt x="119" y="18"/>
                  </a:lnTo>
                  <a:lnTo>
                    <a:pt x="134" y="1"/>
                  </a:lnTo>
                  <a:lnTo>
                    <a:pt x="141" y="0"/>
                  </a:lnTo>
                  <a:lnTo>
                    <a:pt x="167" y="9"/>
                  </a:lnTo>
                  <a:lnTo>
                    <a:pt x="174" y="16"/>
                  </a:lnTo>
                  <a:lnTo>
                    <a:pt x="181" y="18"/>
                  </a:lnTo>
                  <a:lnTo>
                    <a:pt x="225" y="161"/>
                  </a:lnTo>
                  <a:lnTo>
                    <a:pt x="250" y="165"/>
                  </a:lnTo>
                  <a:lnTo>
                    <a:pt x="253" y="161"/>
                  </a:lnTo>
                  <a:lnTo>
                    <a:pt x="264" y="198"/>
                  </a:lnTo>
                  <a:lnTo>
                    <a:pt x="277" y="208"/>
                  </a:lnTo>
                  <a:lnTo>
                    <a:pt x="279" y="207"/>
                  </a:lnTo>
                  <a:lnTo>
                    <a:pt x="279" y="201"/>
                  </a:lnTo>
                  <a:lnTo>
                    <a:pt x="293" y="204"/>
                  </a:lnTo>
                  <a:lnTo>
                    <a:pt x="309" y="221"/>
                  </a:lnTo>
                  <a:lnTo>
                    <a:pt x="316" y="232"/>
                  </a:lnTo>
                  <a:lnTo>
                    <a:pt x="302" y="258"/>
                  </a:lnTo>
                  <a:lnTo>
                    <a:pt x="299" y="258"/>
                  </a:lnTo>
                  <a:lnTo>
                    <a:pt x="300" y="261"/>
                  </a:lnTo>
                  <a:lnTo>
                    <a:pt x="296" y="260"/>
                  </a:lnTo>
                  <a:lnTo>
                    <a:pt x="291" y="261"/>
                  </a:lnTo>
                  <a:lnTo>
                    <a:pt x="292" y="264"/>
                  </a:lnTo>
                  <a:lnTo>
                    <a:pt x="284" y="271"/>
                  </a:lnTo>
                  <a:lnTo>
                    <a:pt x="285" y="278"/>
                  </a:lnTo>
                  <a:lnTo>
                    <a:pt x="279" y="286"/>
                  </a:lnTo>
                  <a:lnTo>
                    <a:pt x="278" y="280"/>
                  </a:lnTo>
                  <a:lnTo>
                    <a:pt x="263" y="285"/>
                  </a:lnTo>
                  <a:lnTo>
                    <a:pt x="261" y="294"/>
                  </a:lnTo>
                  <a:lnTo>
                    <a:pt x="256" y="297"/>
                  </a:lnTo>
                  <a:lnTo>
                    <a:pt x="252" y="300"/>
                  </a:lnTo>
                  <a:lnTo>
                    <a:pt x="252" y="307"/>
                  </a:lnTo>
                  <a:lnTo>
                    <a:pt x="238" y="321"/>
                  </a:lnTo>
                  <a:lnTo>
                    <a:pt x="227" y="322"/>
                  </a:lnTo>
                  <a:lnTo>
                    <a:pt x="214" y="308"/>
                  </a:lnTo>
                  <a:lnTo>
                    <a:pt x="217" y="318"/>
                  </a:lnTo>
                  <a:lnTo>
                    <a:pt x="209" y="343"/>
                  </a:lnTo>
                  <a:lnTo>
                    <a:pt x="194" y="326"/>
                  </a:lnTo>
                  <a:lnTo>
                    <a:pt x="191" y="306"/>
                  </a:lnTo>
                  <a:lnTo>
                    <a:pt x="189" y="306"/>
                  </a:lnTo>
                  <a:lnTo>
                    <a:pt x="187" y="315"/>
                  </a:lnTo>
                  <a:lnTo>
                    <a:pt x="181" y="322"/>
                  </a:lnTo>
                  <a:lnTo>
                    <a:pt x="181" y="336"/>
                  </a:lnTo>
                  <a:lnTo>
                    <a:pt x="181" y="351"/>
                  </a:lnTo>
                  <a:lnTo>
                    <a:pt x="187" y="364"/>
                  </a:lnTo>
                  <a:lnTo>
                    <a:pt x="170" y="382"/>
                  </a:lnTo>
                  <a:lnTo>
                    <a:pt x="164" y="382"/>
                  </a:lnTo>
                  <a:lnTo>
                    <a:pt x="158" y="386"/>
                  </a:lnTo>
                  <a:lnTo>
                    <a:pt x="156" y="390"/>
                  </a:lnTo>
                  <a:lnTo>
                    <a:pt x="149" y="396"/>
                  </a:lnTo>
                  <a:lnTo>
                    <a:pt x="144" y="396"/>
                  </a:lnTo>
                  <a:lnTo>
                    <a:pt x="141" y="406"/>
                  </a:lnTo>
                  <a:lnTo>
                    <a:pt x="137" y="413"/>
                  </a:lnTo>
                  <a:lnTo>
                    <a:pt x="131" y="407"/>
                  </a:lnTo>
                  <a:lnTo>
                    <a:pt x="128" y="407"/>
                  </a:lnTo>
                  <a:lnTo>
                    <a:pt x="124" y="414"/>
                  </a:lnTo>
                  <a:lnTo>
                    <a:pt x="115" y="420"/>
                  </a:lnTo>
                  <a:lnTo>
                    <a:pt x="110" y="428"/>
                  </a:lnTo>
                  <a:lnTo>
                    <a:pt x="113" y="434"/>
                  </a:lnTo>
                  <a:lnTo>
                    <a:pt x="112" y="438"/>
                  </a:lnTo>
                  <a:lnTo>
                    <a:pt x="109" y="436"/>
                  </a:lnTo>
                  <a:lnTo>
                    <a:pt x="102" y="440"/>
                  </a:lnTo>
                  <a:lnTo>
                    <a:pt x="101" y="445"/>
                  </a:lnTo>
                  <a:lnTo>
                    <a:pt x="102" y="447"/>
                  </a:lnTo>
                  <a:lnTo>
                    <a:pt x="106" y="447"/>
                  </a:lnTo>
                  <a:lnTo>
                    <a:pt x="92" y="475"/>
                  </a:lnTo>
                  <a:lnTo>
                    <a:pt x="95" y="484"/>
                  </a:lnTo>
                  <a:lnTo>
                    <a:pt x="90" y="498"/>
                  </a:lnTo>
                  <a:lnTo>
                    <a:pt x="85" y="496"/>
                  </a:lnTo>
                  <a:lnTo>
                    <a:pt x="79" y="493"/>
                  </a:lnTo>
                  <a:lnTo>
                    <a:pt x="74" y="481"/>
                  </a:lnTo>
                  <a:lnTo>
                    <a:pt x="62" y="472"/>
                  </a:lnTo>
                  <a:lnTo>
                    <a:pt x="56" y="453"/>
                  </a:lnTo>
                  <a:lnTo>
                    <a:pt x="48" y="431"/>
                  </a:lnTo>
                  <a:lnTo>
                    <a:pt x="48" y="427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60" name="Vermont" descr="Vermont." title="Vermont"/>
            <p:cNvSpPr>
              <a:spLocks/>
            </p:cNvSpPr>
            <p:nvPr/>
          </p:nvSpPr>
          <p:spPr bwMode="auto">
            <a:xfrm>
              <a:off x="7356475" y="1779481"/>
              <a:ext cx="225425" cy="381000"/>
            </a:xfrm>
            <a:custGeom>
              <a:avLst/>
              <a:gdLst>
                <a:gd name="T0" fmla="*/ 2147483647 w 146"/>
                <a:gd name="T1" fmla="*/ 2147483647 h 273"/>
                <a:gd name="T2" fmla="*/ 2147483647 w 146"/>
                <a:gd name="T3" fmla="*/ 2147483647 h 273"/>
                <a:gd name="T4" fmla="*/ 2147483647 w 146"/>
                <a:gd name="T5" fmla="*/ 2147483647 h 273"/>
                <a:gd name="T6" fmla="*/ 2147483647 w 146"/>
                <a:gd name="T7" fmla="*/ 2147483647 h 273"/>
                <a:gd name="T8" fmla="*/ 2147483647 w 146"/>
                <a:gd name="T9" fmla="*/ 2147483647 h 273"/>
                <a:gd name="T10" fmla="*/ 2147483647 w 146"/>
                <a:gd name="T11" fmla="*/ 2147483647 h 273"/>
                <a:gd name="T12" fmla="*/ 2147483647 w 146"/>
                <a:gd name="T13" fmla="*/ 2147483647 h 273"/>
                <a:gd name="T14" fmla="*/ 2147483647 w 146"/>
                <a:gd name="T15" fmla="*/ 2147483647 h 273"/>
                <a:gd name="T16" fmla="*/ 2147483647 w 146"/>
                <a:gd name="T17" fmla="*/ 2147483647 h 273"/>
                <a:gd name="T18" fmla="*/ 2147483647 w 146"/>
                <a:gd name="T19" fmla="*/ 2147483647 h 273"/>
                <a:gd name="T20" fmla="*/ 2147483647 w 146"/>
                <a:gd name="T21" fmla="*/ 2147483647 h 273"/>
                <a:gd name="T22" fmla="*/ 2147483647 w 146"/>
                <a:gd name="T23" fmla="*/ 2147483647 h 273"/>
                <a:gd name="T24" fmla="*/ 2147483647 w 146"/>
                <a:gd name="T25" fmla="*/ 2147483647 h 273"/>
                <a:gd name="T26" fmla="*/ 2147483647 w 146"/>
                <a:gd name="T27" fmla="*/ 2147483647 h 273"/>
                <a:gd name="T28" fmla="*/ 2147483647 w 146"/>
                <a:gd name="T29" fmla="*/ 2147483647 h 273"/>
                <a:gd name="T30" fmla="*/ 2147483647 w 146"/>
                <a:gd name="T31" fmla="*/ 2147483647 h 273"/>
                <a:gd name="T32" fmla="*/ 2147483647 w 146"/>
                <a:gd name="T33" fmla="*/ 2147483647 h 273"/>
                <a:gd name="T34" fmla="*/ 2147483647 w 146"/>
                <a:gd name="T35" fmla="*/ 2147483647 h 273"/>
                <a:gd name="T36" fmla="*/ 2147483647 w 146"/>
                <a:gd name="T37" fmla="*/ 2147483647 h 273"/>
                <a:gd name="T38" fmla="*/ 2147483647 w 146"/>
                <a:gd name="T39" fmla="*/ 2147483647 h 273"/>
                <a:gd name="T40" fmla="*/ 2147483647 w 146"/>
                <a:gd name="T41" fmla="*/ 2147483647 h 273"/>
                <a:gd name="T42" fmla="*/ 2147483647 w 146"/>
                <a:gd name="T43" fmla="*/ 2147483647 h 273"/>
                <a:gd name="T44" fmla="*/ 2147483647 w 146"/>
                <a:gd name="T45" fmla="*/ 2147483647 h 273"/>
                <a:gd name="T46" fmla="*/ 2147483647 w 146"/>
                <a:gd name="T47" fmla="*/ 2147483647 h 273"/>
                <a:gd name="T48" fmla="*/ 2147483647 w 146"/>
                <a:gd name="T49" fmla="*/ 2147483647 h 273"/>
                <a:gd name="T50" fmla="*/ 2147483647 w 146"/>
                <a:gd name="T51" fmla="*/ 2147483647 h 273"/>
                <a:gd name="T52" fmla="*/ 2147483647 w 146"/>
                <a:gd name="T53" fmla="*/ 2147483647 h 273"/>
                <a:gd name="T54" fmla="*/ 2147483647 w 146"/>
                <a:gd name="T55" fmla="*/ 2147483647 h 273"/>
                <a:gd name="T56" fmla="*/ 2147483647 w 146"/>
                <a:gd name="T57" fmla="*/ 2147483647 h 273"/>
                <a:gd name="T58" fmla="*/ 2147483647 w 146"/>
                <a:gd name="T59" fmla="*/ 2147483647 h 273"/>
                <a:gd name="T60" fmla="*/ 2147483647 w 146"/>
                <a:gd name="T61" fmla="*/ 2147483647 h 273"/>
                <a:gd name="T62" fmla="*/ 2147483647 w 146"/>
                <a:gd name="T63" fmla="*/ 2147483647 h 273"/>
                <a:gd name="T64" fmla="*/ 2147483647 w 146"/>
                <a:gd name="T65" fmla="*/ 2147483647 h 273"/>
                <a:gd name="T66" fmla="*/ 2147483647 w 146"/>
                <a:gd name="T67" fmla="*/ 2147483647 h 273"/>
                <a:gd name="T68" fmla="*/ 2147483647 w 146"/>
                <a:gd name="T69" fmla="*/ 2147483647 h 273"/>
                <a:gd name="T70" fmla="*/ 2147483647 w 146"/>
                <a:gd name="T71" fmla="*/ 2147483647 h 273"/>
                <a:gd name="T72" fmla="*/ 2147483647 w 146"/>
                <a:gd name="T73" fmla="*/ 2147483647 h 273"/>
                <a:gd name="T74" fmla="*/ 2147483647 w 146"/>
                <a:gd name="T75" fmla="*/ 2147483647 h 273"/>
                <a:gd name="T76" fmla="*/ 2147483647 w 146"/>
                <a:gd name="T77" fmla="*/ 2147483647 h 273"/>
                <a:gd name="T78" fmla="*/ 2147483647 w 146"/>
                <a:gd name="T79" fmla="*/ 2147483647 h 273"/>
                <a:gd name="T80" fmla="*/ 2147483647 w 146"/>
                <a:gd name="T81" fmla="*/ 2147483647 h 273"/>
                <a:gd name="T82" fmla="*/ 2147483647 w 146"/>
                <a:gd name="T83" fmla="*/ 0 h 273"/>
                <a:gd name="T84" fmla="*/ 2147483647 w 146"/>
                <a:gd name="T85" fmla="*/ 2147483647 h 273"/>
                <a:gd name="T86" fmla="*/ 2147483647 w 146"/>
                <a:gd name="T87" fmla="*/ 2147483647 h 273"/>
                <a:gd name="T88" fmla="*/ 2147483647 w 146"/>
                <a:gd name="T89" fmla="*/ 2147483647 h 273"/>
                <a:gd name="T90" fmla="*/ 2147483647 w 146"/>
                <a:gd name="T91" fmla="*/ 2147483647 h 273"/>
                <a:gd name="T92" fmla="*/ 0 w 146"/>
                <a:gd name="T93" fmla="*/ 2147483647 h 273"/>
                <a:gd name="T94" fmla="*/ 2147483647 w 146"/>
                <a:gd name="T95" fmla="*/ 2147483647 h 273"/>
                <a:gd name="T96" fmla="*/ 2147483647 w 146"/>
                <a:gd name="T97" fmla="*/ 2147483647 h 273"/>
                <a:gd name="T98" fmla="*/ 2147483647 w 146"/>
                <a:gd name="T99" fmla="*/ 2147483647 h 273"/>
                <a:gd name="T100" fmla="*/ 2147483647 w 146"/>
                <a:gd name="T101" fmla="*/ 2147483647 h 273"/>
                <a:gd name="T102" fmla="*/ 2147483647 w 146"/>
                <a:gd name="T103" fmla="*/ 2147483647 h 273"/>
                <a:gd name="T104" fmla="*/ 2147483647 w 146"/>
                <a:gd name="T105" fmla="*/ 2147483647 h 273"/>
                <a:gd name="T106" fmla="*/ 2147483647 w 146"/>
                <a:gd name="T107" fmla="*/ 2147483647 h 273"/>
                <a:gd name="T108" fmla="*/ 2147483647 w 146"/>
                <a:gd name="T109" fmla="*/ 2147483647 h 273"/>
                <a:gd name="T110" fmla="*/ 2147483647 w 146"/>
                <a:gd name="T111" fmla="*/ 2147483647 h 273"/>
                <a:gd name="T112" fmla="*/ 2147483647 w 146"/>
                <a:gd name="T113" fmla="*/ 2147483647 h 273"/>
                <a:gd name="T114" fmla="*/ 2147483647 w 146"/>
                <a:gd name="T115" fmla="*/ 2147483647 h 27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6"/>
                <a:gd name="T175" fmla="*/ 0 h 273"/>
                <a:gd name="T176" fmla="*/ 146 w 146"/>
                <a:gd name="T177" fmla="*/ 273 h 27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6" h="273">
                  <a:moveTo>
                    <a:pt x="31" y="167"/>
                  </a:moveTo>
                  <a:lnTo>
                    <a:pt x="30" y="182"/>
                  </a:lnTo>
                  <a:lnTo>
                    <a:pt x="38" y="179"/>
                  </a:lnTo>
                  <a:lnTo>
                    <a:pt x="51" y="211"/>
                  </a:lnTo>
                  <a:lnTo>
                    <a:pt x="52" y="218"/>
                  </a:lnTo>
                  <a:lnTo>
                    <a:pt x="55" y="231"/>
                  </a:lnTo>
                  <a:lnTo>
                    <a:pt x="59" y="251"/>
                  </a:lnTo>
                  <a:lnTo>
                    <a:pt x="62" y="262"/>
                  </a:lnTo>
                  <a:lnTo>
                    <a:pt x="64" y="272"/>
                  </a:lnTo>
                  <a:lnTo>
                    <a:pt x="64" y="270"/>
                  </a:lnTo>
                  <a:lnTo>
                    <a:pt x="80" y="267"/>
                  </a:lnTo>
                  <a:lnTo>
                    <a:pt x="82" y="267"/>
                  </a:lnTo>
                  <a:lnTo>
                    <a:pt x="84" y="267"/>
                  </a:lnTo>
                  <a:lnTo>
                    <a:pt x="84" y="266"/>
                  </a:lnTo>
                  <a:lnTo>
                    <a:pt x="85" y="266"/>
                  </a:lnTo>
                  <a:lnTo>
                    <a:pt x="91" y="266"/>
                  </a:lnTo>
                  <a:lnTo>
                    <a:pt x="104" y="262"/>
                  </a:lnTo>
                  <a:lnTo>
                    <a:pt x="124" y="259"/>
                  </a:lnTo>
                  <a:lnTo>
                    <a:pt x="127" y="258"/>
                  </a:lnTo>
                  <a:lnTo>
                    <a:pt x="116" y="236"/>
                  </a:lnTo>
                  <a:lnTo>
                    <a:pt x="118" y="229"/>
                  </a:lnTo>
                  <a:lnTo>
                    <a:pt x="116" y="211"/>
                  </a:lnTo>
                  <a:lnTo>
                    <a:pt x="116" y="204"/>
                  </a:lnTo>
                  <a:lnTo>
                    <a:pt x="111" y="176"/>
                  </a:lnTo>
                  <a:lnTo>
                    <a:pt x="110" y="167"/>
                  </a:lnTo>
                  <a:lnTo>
                    <a:pt x="113" y="164"/>
                  </a:lnTo>
                  <a:lnTo>
                    <a:pt x="111" y="161"/>
                  </a:lnTo>
                  <a:lnTo>
                    <a:pt x="114" y="147"/>
                  </a:lnTo>
                  <a:lnTo>
                    <a:pt x="118" y="143"/>
                  </a:lnTo>
                  <a:lnTo>
                    <a:pt x="118" y="118"/>
                  </a:lnTo>
                  <a:lnTo>
                    <a:pt x="121" y="103"/>
                  </a:lnTo>
                  <a:lnTo>
                    <a:pt x="118" y="100"/>
                  </a:lnTo>
                  <a:lnTo>
                    <a:pt x="116" y="91"/>
                  </a:lnTo>
                  <a:lnTo>
                    <a:pt x="118" y="81"/>
                  </a:lnTo>
                  <a:lnTo>
                    <a:pt x="129" y="75"/>
                  </a:lnTo>
                  <a:lnTo>
                    <a:pt x="131" y="73"/>
                  </a:lnTo>
                  <a:lnTo>
                    <a:pt x="133" y="69"/>
                  </a:lnTo>
                  <a:lnTo>
                    <a:pt x="145" y="55"/>
                  </a:lnTo>
                  <a:lnTo>
                    <a:pt x="133" y="30"/>
                  </a:lnTo>
                  <a:lnTo>
                    <a:pt x="139" y="11"/>
                  </a:lnTo>
                  <a:lnTo>
                    <a:pt x="135" y="0"/>
                  </a:lnTo>
                  <a:lnTo>
                    <a:pt x="107" y="9"/>
                  </a:lnTo>
                  <a:lnTo>
                    <a:pt x="59" y="20"/>
                  </a:lnTo>
                  <a:lnTo>
                    <a:pt x="11" y="33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1" y="51"/>
                  </a:lnTo>
                  <a:lnTo>
                    <a:pt x="9" y="81"/>
                  </a:lnTo>
                  <a:lnTo>
                    <a:pt x="9" y="82"/>
                  </a:lnTo>
                  <a:lnTo>
                    <a:pt x="12" y="84"/>
                  </a:lnTo>
                  <a:lnTo>
                    <a:pt x="16" y="88"/>
                  </a:lnTo>
                  <a:lnTo>
                    <a:pt x="22" y="113"/>
                  </a:lnTo>
                  <a:lnTo>
                    <a:pt x="17" y="122"/>
                  </a:lnTo>
                  <a:lnTo>
                    <a:pt x="17" y="135"/>
                  </a:lnTo>
                  <a:lnTo>
                    <a:pt x="29" y="162"/>
                  </a:lnTo>
                  <a:lnTo>
                    <a:pt x="31" y="167"/>
                  </a:lnTo>
                </a:path>
              </a:pathLst>
            </a:custGeom>
            <a:pattFill prst="dkUpDiag">
              <a:fgClr>
                <a:srgbClr val="BB0202"/>
              </a:fgClr>
              <a:bgClr>
                <a:srgbClr val="8B8B8B"/>
              </a:bgClr>
            </a:patt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61" name="Indiana" descr="Indiana." title="Indiana"/>
            <p:cNvSpPr>
              <a:spLocks/>
            </p:cNvSpPr>
            <p:nvPr/>
          </p:nvSpPr>
          <p:spPr bwMode="auto">
            <a:xfrm>
              <a:off x="5757863" y="2543068"/>
              <a:ext cx="407987" cy="641350"/>
            </a:xfrm>
            <a:custGeom>
              <a:avLst/>
              <a:gdLst>
                <a:gd name="T0" fmla="*/ 2147483647 w 264"/>
                <a:gd name="T1" fmla="*/ 2147483647 h 461"/>
                <a:gd name="T2" fmla="*/ 2147483647 w 264"/>
                <a:gd name="T3" fmla="*/ 2147483647 h 461"/>
                <a:gd name="T4" fmla="*/ 2147483647 w 264"/>
                <a:gd name="T5" fmla="*/ 2147483647 h 461"/>
                <a:gd name="T6" fmla="*/ 2147483647 w 264"/>
                <a:gd name="T7" fmla="*/ 2147483647 h 461"/>
                <a:gd name="T8" fmla="*/ 2147483647 w 264"/>
                <a:gd name="T9" fmla="*/ 2147483647 h 461"/>
                <a:gd name="T10" fmla="*/ 2147483647 w 264"/>
                <a:gd name="T11" fmla="*/ 2147483647 h 461"/>
                <a:gd name="T12" fmla="*/ 2147483647 w 264"/>
                <a:gd name="T13" fmla="*/ 2147483647 h 461"/>
                <a:gd name="T14" fmla="*/ 2147483647 w 264"/>
                <a:gd name="T15" fmla="*/ 2147483647 h 461"/>
                <a:gd name="T16" fmla="*/ 2147483647 w 264"/>
                <a:gd name="T17" fmla="*/ 2147483647 h 461"/>
                <a:gd name="T18" fmla="*/ 2147483647 w 264"/>
                <a:gd name="T19" fmla="*/ 2147483647 h 461"/>
                <a:gd name="T20" fmla="*/ 2147483647 w 264"/>
                <a:gd name="T21" fmla="*/ 2147483647 h 461"/>
                <a:gd name="T22" fmla="*/ 2147483647 w 264"/>
                <a:gd name="T23" fmla="*/ 2147483647 h 461"/>
                <a:gd name="T24" fmla="*/ 2147483647 w 264"/>
                <a:gd name="T25" fmla="*/ 2147483647 h 461"/>
                <a:gd name="T26" fmla="*/ 2147483647 w 264"/>
                <a:gd name="T27" fmla="*/ 2147483647 h 461"/>
                <a:gd name="T28" fmla="*/ 2147483647 w 264"/>
                <a:gd name="T29" fmla="*/ 2147483647 h 461"/>
                <a:gd name="T30" fmla="*/ 2147483647 w 264"/>
                <a:gd name="T31" fmla="*/ 2147483647 h 461"/>
                <a:gd name="T32" fmla="*/ 2147483647 w 264"/>
                <a:gd name="T33" fmla="*/ 2147483647 h 461"/>
                <a:gd name="T34" fmla="*/ 2147483647 w 264"/>
                <a:gd name="T35" fmla="*/ 2147483647 h 461"/>
                <a:gd name="T36" fmla="*/ 2147483647 w 264"/>
                <a:gd name="T37" fmla="*/ 2147483647 h 461"/>
                <a:gd name="T38" fmla="*/ 2147483647 w 264"/>
                <a:gd name="T39" fmla="*/ 2147483647 h 461"/>
                <a:gd name="T40" fmla="*/ 2147483647 w 264"/>
                <a:gd name="T41" fmla="*/ 2147483647 h 461"/>
                <a:gd name="T42" fmla="*/ 2147483647 w 264"/>
                <a:gd name="T43" fmla="*/ 2147483647 h 461"/>
                <a:gd name="T44" fmla="*/ 2147483647 w 264"/>
                <a:gd name="T45" fmla="*/ 2147483647 h 461"/>
                <a:gd name="T46" fmla="*/ 2147483647 w 264"/>
                <a:gd name="T47" fmla="*/ 2147483647 h 461"/>
                <a:gd name="T48" fmla="*/ 2147483647 w 264"/>
                <a:gd name="T49" fmla="*/ 2147483647 h 461"/>
                <a:gd name="T50" fmla="*/ 2147483647 w 264"/>
                <a:gd name="T51" fmla="*/ 2147483647 h 461"/>
                <a:gd name="T52" fmla="*/ 2147483647 w 264"/>
                <a:gd name="T53" fmla="*/ 2147483647 h 461"/>
                <a:gd name="T54" fmla="*/ 2147483647 w 264"/>
                <a:gd name="T55" fmla="*/ 2147483647 h 461"/>
                <a:gd name="T56" fmla="*/ 2147483647 w 264"/>
                <a:gd name="T57" fmla="*/ 2147483647 h 461"/>
                <a:gd name="T58" fmla="*/ 2147483647 w 264"/>
                <a:gd name="T59" fmla="*/ 2147483647 h 461"/>
                <a:gd name="T60" fmla="*/ 2147483647 w 264"/>
                <a:gd name="T61" fmla="*/ 2147483647 h 461"/>
                <a:gd name="T62" fmla="*/ 2147483647 w 264"/>
                <a:gd name="T63" fmla="*/ 2147483647 h 461"/>
                <a:gd name="T64" fmla="*/ 2147483647 w 264"/>
                <a:gd name="T65" fmla="*/ 2147483647 h 461"/>
                <a:gd name="T66" fmla="*/ 2147483647 w 264"/>
                <a:gd name="T67" fmla="*/ 2147483647 h 461"/>
                <a:gd name="T68" fmla="*/ 2147483647 w 264"/>
                <a:gd name="T69" fmla="*/ 2147483647 h 461"/>
                <a:gd name="T70" fmla="*/ 2147483647 w 264"/>
                <a:gd name="T71" fmla="*/ 2147483647 h 461"/>
                <a:gd name="T72" fmla="*/ 2147483647 w 264"/>
                <a:gd name="T73" fmla="*/ 2147483647 h 461"/>
                <a:gd name="T74" fmla="*/ 2147483647 w 264"/>
                <a:gd name="T75" fmla="*/ 2147483647 h 461"/>
                <a:gd name="T76" fmla="*/ 2147483647 w 264"/>
                <a:gd name="T77" fmla="*/ 2147483647 h 461"/>
                <a:gd name="T78" fmla="*/ 2147483647 w 264"/>
                <a:gd name="T79" fmla="*/ 2147483647 h 461"/>
                <a:gd name="T80" fmla="*/ 2147483647 w 264"/>
                <a:gd name="T81" fmla="*/ 2147483647 h 461"/>
                <a:gd name="T82" fmla="*/ 2147483647 w 264"/>
                <a:gd name="T83" fmla="*/ 2147483647 h 461"/>
                <a:gd name="T84" fmla="*/ 2147483647 w 264"/>
                <a:gd name="T85" fmla="*/ 2147483647 h 461"/>
                <a:gd name="T86" fmla="*/ 2147483647 w 264"/>
                <a:gd name="T87" fmla="*/ 2147483647 h 461"/>
                <a:gd name="T88" fmla="*/ 2147483647 w 264"/>
                <a:gd name="T89" fmla="*/ 2147483647 h 461"/>
                <a:gd name="T90" fmla="*/ 2147483647 w 264"/>
                <a:gd name="T91" fmla="*/ 2147483647 h 461"/>
                <a:gd name="T92" fmla="*/ 2147483647 w 264"/>
                <a:gd name="T93" fmla="*/ 2147483647 h 461"/>
                <a:gd name="T94" fmla="*/ 2147483647 w 264"/>
                <a:gd name="T95" fmla="*/ 2147483647 h 461"/>
                <a:gd name="T96" fmla="*/ 2147483647 w 264"/>
                <a:gd name="T97" fmla="*/ 2147483647 h 461"/>
                <a:gd name="T98" fmla="*/ 2147483647 w 264"/>
                <a:gd name="T99" fmla="*/ 2147483647 h 461"/>
                <a:gd name="T100" fmla="*/ 2147483647 w 264"/>
                <a:gd name="T101" fmla="*/ 2147483647 h 461"/>
                <a:gd name="T102" fmla="*/ 2147483647 w 264"/>
                <a:gd name="T103" fmla="*/ 2147483647 h 461"/>
                <a:gd name="T104" fmla="*/ 2147483647 w 264"/>
                <a:gd name="T105" fmla="*/ 2147483647 h 461"/>
                <a:gd name="T106" fmla="*/ 2147483647 w 264"/>
                <a:gd name="T107" fmla="*/ 2147483647 h 461"/>
                <a:gd name="T108" fmla="*/ 2147483647 w 264"/>
                <a:gd name="T109" fmla="*/ 2147483647 h 461"/>
                <a:gd name="T110" fmla="*/ 2147483647 w 264"/>
                <a:gd name="T111" fmla="*/ 2147483647 h 461"/>
                <a:gd name="T112" fmla="*/ 2147483647 w 264"/>
                <a:gd name="T113" fmla="*/ 2147483647 h 461"/>
                <a:gd name="T114" fmla="*/ 2147483647 w 264"/>
                <a:gd name="T115" fmla="*/ 2147483647 h 461"/>
                <a:gd name="T116" fmla="*/ 2147483647 w 264"/>
                <a:gd name="T117" fmla="*/ 2147483647 h 461"/>
                <a:gd name="T118" fmla="*/ 2147483647 w 264"/>
                <a:gd name="T119" fmla="*/ 2147483647 h 461"/>
                <a:gd name="T120" fmla="*/ 2147483647 w 264"/>
                <a:gd name="T121" fmla="*/ 2147483647 h 461"/>
                <a:gd name="T122" fmla="*/ 2147483647 w 264"/>
                <a:gd name="T123" fmla="*/ 2147483647 h 461"/>
                <a:gd name="T124" fmla="*/ 2147483647 w 264"/>
                <a:gd name="T125" fmla="*/ 2147483647 h 46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461"/>
                <a:gd name="T191" fmla="*/ 264 w 264"/>
                <a:gd name="T192" fmla="*/ 461 h 46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461">
                  <a:moveTo>
                    <a:pt x="238" y="128"/>
                  </a:moveTo>
                  <a:lnTo>
                    <a:pt x="238" y="135"/>
                  </a:lnTo>
                  <a:lnTo>
                    <a:pt x="239" y="145"/>
                  </a:lnTo>
                  <a:lnTo>
                    <a:pt x="239" y="152"/>
                  </a:lnTo>
                  <a:lnTo>
                    <a:pt x="240" y="156"/>
                  </a:lnTo>
                  <a:lnTo>
                    <a:pt x="242" y="163"/>
                  </a:lnTo>
                  <a:lnTo>
                    <a:pt x="242" y="177"/>
                  </a:lnTo>
                  <a:lnTo>
                    <a:pt x="245" y="189"/>
                  </a:lnTo>
                  <a:lnTo>
                    <a:pt x="245" y="199"/>
                  </a:lnTo>
                  <a:lnTo>
                    <a:pt x="246" y="205"/>
                  </a:lnTo>
                  <a:lnTo>
                    <a:pt x="246" y="209"/>
                  </a:lnTo>
                  <a:lnTo>
                    <a:pt x="247" y="220"/>
                  </a:lnTo>
                  <a:lnTo>
                    <a:pt x="249" y="232"/>
                  </a:lnTo>
                  <a:lnTo>
                    <a:pt x="249" y="234"/>
                  </a:lnTo>
                  <a:lnTo>
                    <a:pt x="250" y="238"/>
                  </a:lnTo>
                  <a:lnTo>
                    <a:pt x="250" y="242"/>
                  </a:lnTo>
                  <a:lnTo>
                    <a:pt x="251" y="245"/>
                  </a:lnTo>
                  <a:lnTo>
                    <a:pt x="251" y="249"/>
                  </a:lnTo>
                  <a:lnTo>
                    <a:pt x="254" y="266"/>
                  </a:lnTo>
                  <a:lnTo>
                    <a:pt x="256" y="279"/>
                  </a:lnTo>
                  <a:lnTo>
                    <a:pt x="256" y="285"/>
                  </a:lnTo>
                  <a:lnTo>
                    <a:pt x="256" y="286"/>
                  </a:lnTo>
                  <a:lnTo>
                    <a:pt x="251" y="292"/>
                  </a:lnTo>
                  <a:lnTo>
                    <a:pt x="253" y="296"/>
                  </a:lnTo>
                  <a:lnTo>
                    <a:pt x="256" y="299"/>
                  </a:lnTo>
                  <a:lnTo>
                    <a:pt x="254" y="307"/>
                  </a:lnTo>
                  <a:lnTo>
                    <a:pt x="254" y="310"/>
                  </a:lnTo>
                  <a:lnTo>
                    <a:pt x="263" y="311"/>
                  </a:lnTo>
                  <a:lnTo>
                    <a:pt x="261" y="313"/>
                  </a:lnTo>
                  <a:lnTo>
                    <a:pt x="256" y="321"/>
                  </a:lnTo>
                  <a:lnTo>
                    <a:pt x="246" y="325"/>
                  </a:lnTo>
                  <a:lnTo>
                    <a:pt x="245" y="326"/>
                  </a:lnTo>
                  <a:lnTo>
                    <a:pt x="242" y="328"/>
                  </a:lnTo>
                  <a:lnTo>
                    <a:pt x="236" y="333"/>
                  </a:lnTo>
                  <a:lnTo>
                    <a:pt x="229" y="336"/>
                  </a:lnTo>
                  <a:lnTo>
                    <a:pt x="225" y="332"/>
                  </a:lnTo>
                  <a:lnTo>
                    <a:pt x="218" y="332"/>
                  </a:lnTo>
                  <a:lnTo>
                    <a:pt x="215" y="333"/>
                  </a:lnTo>
                  <a:lnTo>
                    <a:pt x="211" y="346"/>
                  </a:lnTo>
                  <a:lnTo>
                    <a:pt x="213" y="350"/>
                  </a:lnTo>
                  <a:lnTo>
                    <a:pt x="213" y="356"/>
                  </a:lnTo>
                  <a:lnTo>
                    <a:pt x="209" y="363"/>
                  </a:lnTo>
                  <a:lnTo>
                    <a:pt x="199" y="371"/>
                  </a:lnTo>
                  <a:lnTo>
                    <a:pt x="199" y="375"/>
                  </a:lnTo>
                  <a:lnTo>
                    <a:pt x="191" y="387"/>
                  </a:lnTo>
                  <a:lnTo>
                    <a:pt x="189" y="386"/>
                  </a:lnTo>
                  <a:lnTo>
                    <a:pt x="186" y="386"/>
                  </a:lnTo>
                  <a:lnTo>
                    <a:pt x="184" y="390"/>
                  </a:lnTo>
                  <a:lnTo>
                    <a:pt x="179" y="399"/>
                  </a:lnTo>
                  <a:lnTo>
                    <a:pt x="179" y="404"/>
                  </a:lnTo>
                  <a:lnTo>
                    <a:pt x="178" y="418"/>
                  </a:lnTo>
                  <a:lnTo>
                    <a:pt x="173" y="419"/>
                  </a:lnTo>
                  <a:lnTo>
                    <a:pt x="152" y="417"/>
                  </a:lnTo>
                  <a:lnTo>
                    <a:pt x="149" y="408"/>
                  </a:lnTo>
                  <a:lnTo>
                    <a:pt x="143" y="403"/>
                  </a:lnTo>
                  <a:lnTo>
                    <a:pt x="139" y="401"/>
                  </a:lnTo>
                  <a:lnTo>
                    <a:pt x="139" y="408"/>
                  </a:lnTo>
                  <a:lnTo>
                    <a:pt x="132" y="410"/>
                  </a:lnTo>
                  <a:lnTo>
                    <a:pt x="132" y="411"/>
                  </a:lnTo>
                  <a:lnTo>
                    <a:pt x="134" y="412"/>
                  </a:lnTo>
                  <a:lnTo>
                    <a:pt x="132" y="419"/>
                  </a:lnTo>
                  <a:lnTo>
                    <a:pt x="130" y="419"/>
                  </a:lnTo>
                  <a:lnTo>
                    <a:pt x="125" y="439"/>
                  </a:lnTo>
                  <a:lnTo>
                    <a:pt x="120" y="443"/>
                  </a:lnTo>
                  <a:lnTo>
                    <a:pt x="120" y="439"/>
                  </a:lnTo>
                  <a:lnTo>
                    <a:pt x="112" y="436"/>
                  </a:lnTo>
                  <a:lnTo>
                    <a:pt x="105" y="426"/>
                  </a:lnTo>
                  <a:lnTo>
                    <a:pt x="101" y="430"/>
                  </a:lnTo>
                  <a:lnTo>
                    <a:pt x="92" y="436"/>
                  </a:lnTo>
                  <a:lnTo>
                    <a:pt x="91" y="436"/>
                  </a:lnTo>
                  <a:lnTo>
                    <a:pt x="83" y="453"/>
                  </a:lnTo>
                  <a:lnTo>
                    <a:pt x="69" y="444"/>
                  </a:lnTo>
                  <a:lnTo>
                    <a:pt x="66" y="443"/>
                  </a:lnTo>
                  <a:lnTo>
                    <a:pt x="59" y="439"/>
                  </a:lnTo>
                  <a:lnTo>
                    <a:pt x="56" y="439"/>
                  </a:lnTo>
                  <a:lnTo>
                    <a:pt x="52" y="439"/>
                  </a:lnTo>
                  <a:lnTo>
                    <a:pt x="38" y="441"/>
                  </a:lnTo>
                  <a:lnTo>
                    <a:pt x="40" y="453"/>
                  </a:lnTo>
                  <a:lnTo>
                    <a:pt x="33" y="446"/>
                  </a:lnTo>
                  <a:lnTo>
                    <a:pt x="27" y="447"/>
                  </a:lnTo>
                  <a:lnTo>
                    <a:pt x="17" y="444"/>
                  </a:lnTo>
                  <a:lnTo>
                    <a:pt x="13" y="447"/>
                  </a:lnTo>
                  <a:lnTo>
                    <a:pt x="12" y="450"/>
                  </a:lnTo>
                  <a:lnTo>
                    <a:pt x="8" y="460"/>
                  </a:lnTo>
                  <a:lnTo>
                    <a:pt x="6" y="460"/>
                  </a:lnTo>
                  <a:lnTo>
                    <a:pt x="1" y="451"/>
                  </a:lnTo>
                  <a:lnTo>
                    <a:pt x="0" y="450"/>
                  </a:lnTo>
                  <a:lnTo>
                    <a:pt x="5" y="432"/>
                  </a:lnTo>
                  <a:lnTo>
                    <a:pt x="6" y="423"/>
                  </a:lnTo>
                  <a:lnTo>
                    <a:pt x="5" y="412"/>
                  </a:lnTo>
                  <a:lnTo>
                    <a:pt x="5" y="410"/>
                  </a:lnTo>
                  <a:lnTo>
                    <a:pt x="4" y="410"/>
                  </a:lnTo>
                  <a:lnTo>
                    <a:pt x="6" y="410"/>
                  </a:lnTo>
                  <a:lnTo>
                    <a:pt x="20" y="396"/>
                  </a:lnTo>
                  <a:lnTo>
                    <a:pt x="23" y="390"/>
                  </a:lnTo>
                  <a:lnTo>
                    <a:pt x="22" y="383"/>
                  </a:lnTo>
                  <a:lnTo>
                    <a:pt x="27" y="381"/>
                  </a:lnTo>
                  <a:lnTo>
                    <a:pt x="29" y="372"/>
                  </a:lnTo>
                  <a:lnTo>
                    <a:pt x="30" y="369"/>
                  </a:lnTo>
                  <a:lnTo>
                    <a:pt x="40" y="353"/>
                  </a:lnTo>
                  <a:lnTo>
                    <a:pt x="35" y="340"/>
                  </a:lnTo>
                  <a:lnTo>
                    <a:pt x="34" y="339"/>
                  </a:lnTo>
                  <a:lnTo>
                    <a:pt x="34" y="336"/>
                  </a:lnTo>
                  <a:lnTo>
                    <a:pt x="35" y="335"/>
                  </a:lnTo>
                  <a:lnTo>
                    <a:pt x="30" y="325"/>
                  </a:lnTo>
                  <a:lnTo>
                    <a:pt x="26" y="314"/>
                  </a:lnTo>
                  <a:lnTo>
                    <a:pt x="24" y="308"/>
                  </a:lnTo>
                  <a:lnTo>
                    <a:pt x="27" y="297"/>
                  </a:lnTo>
                  <a:lnTo>
                    <a:pt x="26" y="299"/>
                  </a:lnTo>
                  <a:lnTo>
                    <a:pt x="26" y="296"/>
                  </a:lnTo>
                  <a:lnTo>
                    <a:pt x="30" y="286"/>
                  </a:lnTo>
                  <a:lnTo>
                    <a:pt x="29" y="272"/>
                  </a:lnTo>
                  <a:lnTo>
                    <a:pt x="27" y="270"/>
                  </a:lnTo>
                  <a:lnTo>
                    <a:pt x="27" y="259"/>
                  </a:lnTo>
                  <a:lnTo>
                    <a:pt x="26" y="249"/>
                  </a:lnTo>
                  <a:lnTo>
                    <a:pt x="24" y="236"/>
                  </a:lnTo>
                  <a:lnTo>
                    <a:pt x="23" y="228"/>
                  </a:lnTo>
                  <a:lnTo>
                    <a:pt x="22" y="209"/>
                  </a:lnTo>
                  <a:lnTo>
                    <a:pt x="20" y="202"/>
                  </a:lnTo>
                  <a:lnTo>
                    <a:pt x="20" y="199"/>
                  </a:lnTo>
                  <a:lnTo>
                    <a:pt x="19" y="182"/>
                  </a:lnTo>
                  <a:lnTo>
                    <a:pt x="17" y="173"/>
                  </a:lnTo>
                  <a:lnTo>
                    <a:pt x="17" y="164"/>
                  </a:lnTo>
                  <a:lnTo>
                    <a:pt x="17" y="163"/>
                  </a:lnTo>
                  <a:lnTo>
                    <a:pt x="16" y="155"/>
                  </a:lnTo>
                  <a:lnTo>
                    <a:pt x="16" y="148"/>
                  </a:lnTo>
                  <a:lnTo>
                    <a:pt x="15" y="135"/>
                  </a:lnTo>
                  <a:lnTo>
                    <a:pt x="12" y="113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1" y="98"/>
                  </a:lnTo>
                  <a:lnTo>
                    <a:pt x="11" y="94"/>
                  </a:lnTo>
                  <a:lnTo>
                    <a:pt x="11" y="90"/>
                  </a:lnTo>
                  <a:lnTo>
                    <a:pt x="8" y="81"/>
                  </a:lnTo>
                  <a:lnTo>
                    <a:pt x="8" y="77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67"/>
                  </a:lnTo>
                  <a:lnTo>
                    <a:pt x="6" y="56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16" y="38"/>
                  </a:lnTo>
                  <a:lnTo>
                    <a:pt x="29" y="37"/>
                  </a:lnTo>
                  <a:lnTo>
                    <a:pt x="33" y="36"/>
                  </a:lnTo>
                  <a:lnTo>
                    <a:pt x="34" y="36"/>
                  </a:lnTo>
                  <a:lnTo>
                    <a:pt x="51" y="26"/>
                  </a:lnTo>
                  <a:lnTo>
                    <a:pt x="53" y="23"/>
                  </a:lnTo>
                  <a:lnTo>
                    <a:pt x="55" y="22"/>
                  </a:lnTo>
                  <a:lnTo>
                    <a:pt x="59" y="19"/>
                  </a:lnTo>
                  <a:lnTo>
                    <a:pt x="66" y="19"/>
                  </a:lnTo>
                  <a:lnTo>
                    <a:pt x="76" y="18"/>
                  </a:lnTo>
                  <a:lnTo>
                    <a:pt x="83" y="18"/>
                  </a:lnTo>
                  <a:lnTo>
                    <a:pt x="95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20" y="12"/>
                  </a:lnTo>
                  <a:lnTo>
                    <a:pt x="125" y="12"/>
                  </a:lnTo>
                  <a:lnTo>
                    <a:pt x="145" y="9"/>
                  </a:lnTo>
                  <a:lnTo>
                    <a:pt x="152" y="8"/>
                  </a:lnTo>
                  <a:lnTo>
                    <a:pt x="164" y="8"/>
                  </a:lnTo>
                  <a:lnTo>
                    <a:pt x="175" y="5"/>
                  </a:lnTo>
                  <a:lnTo>
                    <a:pt x="181" y="5"/>
                  </a:lnTo>
                  <a:lnTo>
                    <a:pt x="185" y="5"/>
                  </a:lnTo>
                  <a:lnTo>
                    <a:pt x="186" y="4"/>
                  </a:lnTo>
                  <a:lnTo>
                    <a:pt x="189" y="4"/>
                  </a:lnTo>
                  <a:lnTo>
                    <a:pt x="195" y="4"/>
                  </a:lnTo>
                  <a:lnTo>
                    <a:pt x="204" y="2"/>
                  </a:lnTo>
                  <a:lnTo>
                    <a:pt x="218" y="1"/>
                  </a:lnTo>
                  <a:lnTo>
                    <a:pt x="220" y="0"/>
                  </a:lnTo>
                  <a:lnTo>
                    <a:pt x="221" y="6"/>
                  </a:lnTo>
                  <a:lnTo>
                    <a:pt x="222" y="24"/>
                  </a:lnTo>
                  <a:lnTo>
                    <a:pt x="225" y="36"/>
                  </a:lnTo>
                  <a:lnTo>
                    <a:pt x="225" y="41"/>
                  </a:lnTo>
                  <a:lnTo>
                    <a:pt x="225" y="44"/>
                  </a:lnTo>
                  <a:lnTo>
                    <a:pt x="227" y="52"/>
                  </a:lnTo>
                  <a:lnTo>
                    <a:pt x="228" y="55"/>
                  </a:lnTo>
                  <a:lnTo>
                    <a:pt x="229" y="69"/>
                  </a:lnTo>
                  <a:lnTo>
                    <a:pt x="231" y="81"/>
                  </a:lnTo>
                  <a:lnTo>
                    <a:pt x="231" y="84"/>
                  </a:lnTo>
                  <a:lnTo>
                    <a:pt x="232" y="91"/>
                  </a:lnTo>
                  <a:lnTo>
                    <a:pt x="232" y="95"/>
                  </a:lnTo>
                  <a:lnTo>
                    <a:pt x="235" y="109"/>
                  </a:lnTo>
                  <a:lnTo>
                    <a:pt x="235" y="112"/>
                  </a:lnTo>
                  <a:lnTo>
                    <a:pt x="236" y="123"/>
                  </a:lnTo>
                  <a:lnTo>
                    <a:pt x="238" y="128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62" name="Maryland" descr="Maryland." title="Maryland"/>
            <p:cNvSpPr>
              <a:spLocks/>
            </p:cNvSpPr>
            <p:nvPr/>
          </p:nvSpPr>
          <p:spPr bwMode="auto">
            <a:xfrm>
              <a:off x="6811963" y="2678006"/>
              <a:ext cx="600075" cy="273050"/>
            </a:xfrm>
            <a:custGeom>
              <a:avLst/>
              <a:gdLst>
                <a:gd name="T0" fmla="*/ 2147483647 w 391"/>
                <a:gd name="T1" fmla="*/ 2147483647 h 196"/>
                <a:gd name="T2" fmla="*/ 2147483647 w 391"/>
                <a:gd name="T3" fmla="*/ 2147483647 h 196"/>
                <a:gd name="T4" fmla="*/ 2147483647 w 391"/>
                <a:gd name="T5" fmla="*/ 2147483647 h 196"/>
                <a:gd name="T6" fmla="*/ 2147483647 w 391"/>
                <a:gd name="T7" fmla="*/ 2147483647 h 196"/>
                <a:gd name="T8" fmla="*/ 2147483647 w 391"/>
                <a:gd name="T9" fmla="*/ 2147483647 h 196"/>
                <a:gd name="T10" fmla="*/ 2147483647 w 391"/>
                <a:gd name="T11" fmla="*/ 2147483647 h 196"/>
                <a:gd name="T12" fmla="*/ 2147483647 w 391"/>
                <a:gd name="T13" fmla="*/ 2147483647 h 196"/>
                <a:gd name="T14" fmla="*/ 2147483647 w 391"/>
                <a:gd name="T15" fmla="*/ 2147483647 h 196"/>
                <a:gd name="T16" fmla="*/ 2147483647 w 391"/>
                <a:gd name="T17" fmla="*/ 0 h 196"/>
                <a:gd name="T18" fmla="*/ 2147483647 w 391"/>
                <a:gd name="T19" fmla="*/ 2147483647 h 196"/>
                <a:gd name="T20" fmla="*/ 2147483647 w 391"/>
                <a:gd name="T21" fmla="*/ 2147483647 h 196"/>
                <a:gd name="T22" fmla="*/ 2147483647 w 391"/>
                <a:gd name="T23" fmla="*/ 2147483647 h 196"/>
                <a:gd name="T24" fmla="*/ 2147483647 w 391"/>
                <a:gd name="T25" fmla="*/ 2147483647 h 196"/>
                <a:gd name="T26" fmla="*/ 2147483647 w 391"/>
                <a:gd name="T27" fmla="*/ 2147483647 h 196"/>
                <a:gd name="T28" fmla="*/ 2147483647 w 391"/>
                <a:gd name="T29" fmla="*/ 2147483647 h 196"/>
                <a:gd name="T30" fmla="*/ 2147483647 w 391"/>
                <a:gd name="T31" fmla="*/ 2147483647 h 196"/>
                <a:gd name="T32" fmla="*/ 2147483647 w 391"/>
                <a:gd name="T33" fmla="*/ 2147483647 h 196"/>
                <a:gd name="T34" fmla="*/ 2147483647 w 391"/>
                <a:gd name="T35" fmla="*/ 2147483647 h 196"/>
                <a:gd name="T36" fmla="*/ 2147483647 w 391"/>
                <a:gd name="T37" fmla="*/ 2147483647 h 196"/>
                <a:gd name="T38" fmla="*/ 2147483647 w 391"/>
                <a:gd name="T39" fmla="*/ 2147483647 h 196"/>
                <a:gd name="T40" fmla="*/ 2147483647 w 391"/>
                <a:gd name="T41" fmla="*/ 2147483647 h 196"/>
                <a:gd name="T42" fmla="*/ 2147483647 w 391"/>
                <a:gd name="T43" fmla="*/ 2147483647 h 196"/>
                <a:gd name="T44" fmla="*/ 2147483647 w 391"/>
                <a:gd name="T45" fmla="*/ 2147483647 h 196"/>
                <a:gd name="T46" fmla="*/ 2147483647 w 391"/>
                <a:gd name="T47" fmla="*/ 2147483647 h 196"/>
                <a:gd name="T48" fmla="*/ 2147483647 w 391"/>
                <a:gd name="T49" fmla="*/ 2147483647 h 196"/>
                <a:gd name="T50" fmla="*/ 2147483647 w 391"/>
                <a:gd name="T51" fmla="*/ 2147483647 h 196"/>
                <a:gd name="T52" fmla="*/ 2147483647 w 391"/>
                <a:gd name="T53" fmla="*/ 2147483647 h 196"/>
                <a:gd name="T54" fmla="*/ 2147483647 w 391"/>
                <a:gd name="T55" fmla="*/ 2147483647 h 196"/>
                <a:gd name="T56" fmla="*/ 2147483647 w 391"/>
                <a:gd name="T57" fmla="*/ 2147483647 h 196"/>
                <a:gd name="T58" fmla="*/ 2147483647 w 391"/>
                <a:gd name="T59" fmla="*/ 2147483647 h 196"/>
                <a:gd name="T60" fmla="*/ 2147483647 w 391"/>
                <a:gd name="T61" fmla="*/ 2147483647 h 196"/>
                <a:gd name="T62" fmla="*/ 2147483647 w 391"/>
                <a:gd name="T63" fmla="*/ 2147483647 h 196"/>
                <a:gd name="T64" fmla="*/ 2147483647 w 391"/>
                <a:gd name="T65" fmla="*/ 2147483647 h 196"/>
                <a:gd name="T66" fmla="*/ 2147483647 w 391"/>
                <a:gd name="T67" fmla="*/ 2147483647 h 196"/>
                <a:gd name="T68" fmla="*/ 2147483647 w 391"/>
                <a:gd name="T69" fmla="*/ 2147483647 h 196"/>
                <a:gd name="T70" fmla="*/ 2147483647 w 391"/>
                <a:gd name="T71" fmla="*/ 2147483647 h 196"/>
                <a:gd name="T72" fmla="*/ 2147483647 w 391"/>
                <a:gd name="T73" fmla="*/ 2147483647 h 196"/>
                <a:gd name="T74" fmla="*/ 2147483647 w 391"/>
                <a:gd name="T75" fmla="*/ 2147483647 h 196"/>
                <a:gd name="T76" fmla="*/ 2147483647 w 391"/>
                <a:gd name="T77" fmla="*/ 2147483647 h 196"/>
                <a:gd name="T78" fmla="*/ 2147483647 w 391"/>
                <a:gd name="T79" fmla="*/ 2147483647 h 196"/>
                <a:gd name="T80" fmla="*/ 2147483647 w 391"/>
                <a:gd name="T81" fmla="*/ 2147483647 h 196"/>
                <a:gd name="T82" fmla="*/ 2147483647 w 391"/>
                <a:gd name="T83" fmla="*/ 2147483647 h 196"/>
                <a:gd name="T84" fmla="*/ 2147483647 w 391"/>
                <a:gd name="T85" fmla="*/ 2147483647 h 196"/>
                <a:gd name="T86" fmla="*/ 2147483647 w 391"/>
                <a:gd name="T87" fmla="*/ 2147483647 h 196"/>
                <a:gd name="T88" fmla="*/ 2147483647 w 391"/>
                <a:gd name="T89" fmla="*/ 2147483647 h 196"/>
                <a:gd name="T90" fmla="*/ 2147483647 w 391"/>
                <a:gd name="T91" fmla="*/ 2147483647 h 196"/>
                <a:gd name="T92" fmla="*/ 2147483647 w 391"/>
                <a:gd name="T93" fmla="*/ 2147483647 h 196"/>
                <a:gd name="T94" fmla="*/ 2147483647 w 391"/>
                <a:gd name="T95" fmla="*/ 2147483647 h 196"/>
                <a:gd name="T96" fmla="*/ 2147483647 w 391"/>
                <a:gd name="T97" fmla="*/ 2147483647 h 196"/>
                <a:gd name="T98" fmla="*/ 2147483647 w 391"/>
                <a:gd name="T99" fmla="*/ 2147483647 h 196"/>
                <a:gd name="T100" fmla="*/ 2147483647 w 391"/>
                <a:gd name="T101" fmla="*/ 2147483647 h 196"/>
                <a:gd name="T102" fmla="*/ 2147483647 w 391"/>
                <a:gd name="T103" fmla="*/ 2147483647 h 196"/>
                <a:gd name="T104" fmla="*/ 2147483647 w 391"/>
                <a:gd name="T105" fmla="*/ 2147483647 h 196"/>
                <a:gd name="T106" fmla="*/ 2147483647 w 391"/>
                <a:gd name="T107" fmla="*/ 2147483647 h 196"/>
                <a:gd name="T108" fmla="*/ 2147483647 w 391"/>
                <a:gd name="T109" fmla="*/ 2147483647 h 196"/>
                <a:gd name="T110" fmla="*/ 2147483647 w 391"/>
                <a:gd name="T111" fmla="*/ 2147483647 h 196"/>
                <a:gd name="T112" fmla="*/ 2147483647 w 391"/>
                <a:gd name="T113" fmla="*/ 2147483647 h 196"/>
                <a:gd name="T114" fmla="*/ 0 w 391"/>
                <a:gd name="T115" fmla="*/ 2147483647 h 196"/>
                <a:gd name="T116" fmla="*/ 2147483647 w 391"/>
                <a:gd name="T117" fmla="*/ 2147483647 h 196"/>
                <a:gd name="T118" fmla="*/ 2147483647 w 391"/>
                <a:gd name="T119" fmla="*/ 2147483647 h 196"/>
                <a:gd name="T120" fmla="*/ 2147483647 w 391"/>
                <a:gd name="T121" fmla="*/ 2147483647 h 196"/>
                <a:gd name="T122" fmla="*/ 2147483647 w 391"/>
                <a:gd name="T123" fmla="*/ 2147483647 h 1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1"/>
                <a:gd name="T187" fmla="*/ 0 h 196"/>
                <a:gd name="T188" fmla="*/ 391 w 391"/>
                <a:gd name="T189" fmla="*/ 196 h 1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1" h="196">
                  <a:moveTo>
                    <a:pt x="91" y="42"/>
                  </a:moveTo>
                  <a:lnTo>
                    <a:pt x="98" y="41"/>
                  </a:lnTo>
                  <a:lnTo>
                    <a:pt x="99" y="41"/>
                  </a:lnTo>
                  <a:lnTo>
                    <a:pt x="111" y="40"/>
                  </a:lnTo>
                  <a:lnTo>
                    <a:pt x="119" y="37"/>
                  </a:lnTo>
                  <a:lnTo>
                    <a:pt x="159" y="30"/>
                  </a:lnTo>
                  <a:lnTo>
                    <a:pt x="162" y="30"/>
                  </a:lnTo>
                  <a:lnTo>
                    <a:pt x="162" y="29"/>
                  </a:lnTo>
                  <a:lnTo>
                    <a:pt x="165" y="29"/>
                  </a:lnTo>
                  <a:lnTo>
                    <a:pt x="174" y="27"/>
                  </a:lnTo>
                  <a:lnTo>
                    <a:pt x="183" y="24"/>
                  </a:lnTo>
                  <a:lnTo>
                    <a:pt x="195" y="23"/>
                  </a:lnTo>
                  <a:lnTo>
                    <a:pt x="201" y="22"/>
                  </a:lnTo>
                  <a:lnTo>
                    <a:pt x="206" y="20"/>
                  </a:lnTo>
                  <a:lnTo>
                    <a:pt x="208" y="20"/>
                  </a:lnTo>
                  <a:lnTo>
                    <a:pt x="217" y="17"/>
                  </a:lnTo>
                  <a:lnTo>
                    <a:pt x="222" y="16"/>
                  </a:lnTo>
                  <a:lnTo>
                    <a:pt x="231" y="15"/>
                  </a:lnTo>
                  <a:lnTo>
                    <a:pt x="234" y="13"/>
                  </a:lnTo>
                  <a:lnTo>
                    <a:pt x="238" y="13"/>
                  </a:lnTo>
                  <a:lnTo>
                    <a:pt x="241" y="13"/>
                  </a:lnTo>
                  <a:lnTo>
                    <a:pt x="260" y="8"/>
                  </a:lnTo>
                  <a:lnTo>
                    <a:pt x="262" y="8"/>
                  </a:lnTo>
                  <a:lnTo>
                    <a:pt x="270" y="6"/>
                  </a:lnTo>
                  <a:lnTo>
                    <a:pt x="281" y="4"/>
                  </a:lnTo>
                  <a:lnTo>
                    <a:pt x="291" y="1"/>
                  </a:lnTo>
                  <a:lnTo>
                    <a:pt x="298" y="0"/>
                  </a:lnTo>
                  <a:lnTo>
                    <a:pt x="298" y="6"/>
                  </a:lnTo>
                  <a:lnTo>
                    <a:pt x="299" y="8"/>
                  </a:lnTo>
                  <a:lnTo>
                    <a:pt x="308" y="37"/>
                  </a:lnTo>
                  <a:lnTo>
                    <a:pt x="308" y="40"/>
                  </a:lnTo>
                  <a:lnTo>
                    <a:pt x="310" y="45"/>
                  </a:lnTo>
                  <a:lnTo>
                    <a:pt x="310" y="47"/>
                  </a:lnTo>
                  <a:lnTo>
                    <a:pt x="310" y="49"/>
                  </a:lnTo>
                  <a:lnTo>
                    <a:pt x="312" y="49"/>
                  </a:lnTo>
                  <a:lnTo>
                    <a:pt x="312" y="51"/>
                  </a:lnTo>
                  <a:lnTo>
                    <a:pt x="315" y="58"/>
                  </a:lnTo>
                  <a:lnTo>
                    <a:pt x="315" y="59"/>
                  </a:lnTo>
                  <a:lnTo>
                    <a:pt x="315" y="60"/>
                  </a:lnTo>
                  <a:lnTo>
                    <a:pt x="319" y="76"/>
                  </a:lnTo>
                  <a:lnTo>
                    <a:pt x="324" y="94"/>
                  </a:lnTo>
                  <a:lnTo>
                    <a:pt x="326" y="100"/>
                  </a:lnTo>
                  <a:lnTo>
                    <a:pt x="330" y="112"/>
                  </a:lnTo>
                  <a:lnTo>
                    <a:pt x="330" y="114"/>
                  </a:lnTo>
                  <a:lnTo>
                    <a:pt x="331" y="118"/>
                  </a:lnTo>
                  <a:lnTo>
                    <a:pt x="331" y="121"/>
                  </a:lnTo>
                  <a:lnTo>
                    <a:pt x="335" y="132"/>
                  </a:lnTo>
                  <a:lnTo>
                    <a:pt x="351" y="130"/>
                  </a:lnTo>
                  <a:lnTo>
                    <a:pt x="365" y="127"/>
                  </a:lnTo>
                  <a:lnTo>
                    <a:pt x="374" y="124"/>
                  </a:lnTo>
                  <a:lnTo>
                    <a:pt x="381" y="123"/>
                  </a:lnTo>
                  <a:lnTo>
                    <a:pt x="388" y="121"/>
                  </a:lnTo>
                  <a:lnTo>
                    <a:pt x="390" y="130"/>
                  </a:lnTo>
                  <a:lnTo>
                    <a:pt x="383" y="170"/>
                  </a:lnTo>
                  <a:lnTo>
                    <a:pt x="370" y="175"/>
                  </a:lnTo>
                  <a:lnTo>
                    <a:pt x="365" y="177"/>
                  </a:lnTo>
                  <a:lnTo>
                    <a:pt x="352" y="181"/>
                  </a:lnTo>
                  <a:lnTo>
                    <a:pt x="351" y="186"/>
                  </a:lnTo>
                  <a:lnTo>
                    <a:pt x="342" y="186"/>
                  </a:lnTo>
                  <a:lnTo>
                    <a:pt x="331" y="195"/>
                  </a:lnTo>
                  <a:lnTo>
                    <a:pt x="331" y="171"/>
                  </a:lnTo>
                  <a:lnTo>
                    <a:pt x="321" y="172"/>
                  </a:lnTo>
                  <a:lnTo>
                    <a:pt x="327" y="160"/>
                  </a:lnTo>
                  <a:lnTo>
                    <a:pt x="321" y="157"/>
                  </a:lnTo>
                  <a:lnTo>
                    <a:pt x="320" y="157"/>
                  </a:lnTo>
                  <a:lnTo>
                    <a:pt x="320" y="160"/>
                  </a:lnTo>
                  <a:lnTo>
                    <a:pt x="315" y="156"/>
                  </a:lnTo>
                  <a:lnTo>
                    <a:pt x="312" y="149"/>
                  </a:lnTo>
                  <a:lnTo>
                    <a:pt x="312" y="161"/>
                  </a:lnTo>
                  <a:lnTo>
                    <a:pt x="301" y="164"/>
                  </a:lnTo>
                  <a:lnTo>
                    <a:pt x="294" y="159"/>
                  </a:lnTo>
                  <a:lnTo>
                    <a:pt x="281" y="141"/>
                  </a:lnTo>
                  <a:lnTo>
                    <a:pt x="288" y="136"/>
                  </a:lnTo>
                  <a:lnTo>
                    <a:pt x="283" y="125"/>
                  </a:lnTo>
                  <a:lnTo>
                    <a:pt x="294" y="123"/>
                  </a:lnTo>
                  <a:lnTo>
                    <a:pt x="284" y="113"/>
                  </a:lnTo>
                  <a:lnTo>
                    <a:pt x="277" y="121"/>
                  </a:lnTo>
                  <a:lnTo>
                    <a:pt x="276" y="113"/>
                  </a:lnTo>
                  <a:lnTo>
                    <a:pt x="284" y="100"/>
                  </a:lnTo>
                  <a:lnTo>
                    <a:pt x="278" y="91"/>
                  </a:lnTo>
                  <a:lnTo>
                    <a:pt x="278" y="95"/>
                  </a:lnTo>
                  <a:lnTo>
                    <a:pt x="273" y="100"/>
                  </a:lnTo>
                  <a:lnTo>
                    <a:pt x="272" y="81"/>
                  </a:lnTo>
                  <a:lnTo>
                    <a:pt x="277" y="87"/>
                  </a:lnTo>
                  <a:lnTo>
                    <a:pt x="284" y="84"/>
                  </a:lnTo>
                  <a:lnTo>
                    <a:pt x="283" y="73"/>
                  </a:lnTo>
                  <a:lnTo>
                    <a:pt x="274" y="71"/>
                  </a:lnTo>
                  <a:lnTo>
                    <a:pt x="272" y="63"/>
                  </a:lnTo>
                  <a:lnTo>
                    <a:pt x="278" y="45"/>
                  </a:lnTo>
                  <a:lnTo>
                    <a:pt x="288" y="41"/>
                  </a:lnTo>
                  <a:lnTo>
                    <a:pt x="284" y="20"/>
                  </a:lnTo>
                  <a:lnTo>
                    <a:pt x="278" y="24"/>
                  </a:lnTo>
                  <a:lnTo>
                    <a:pt x="277" y="38"/>
                  </a:lnTo>
                  <a:lnTo>
                    <a:pt x="269" y="47"/>
                  </a:lnTo>
                  <a:lnTo>
                    <a:pt x="267" y="53"/>
                  </a:lnTo>
                  <a:lnTo>
                    <a:pt x="262" y="49"/>
                  </a:lnTo>
                  <a:lnTo>
                    <a:pt x="260" y="55"/>
                  </a:lnTo>
                  <a:lnTo>
                    <a:pt x="260" y="60"/>
                  </a:lnTo>
                  <a:lnTo>
                    <a:pt x="249" y="67"/>
                  </a:lnTo>
                  <a:lnTo>
                    <a:pt x="259" y="74"/>
                  </a:lnTo>
                  <a:lnTo>
                    <a:pt x="263" y="88"/>
                  </a:lnTo>
                  <a:lnTo>
                    <a:pt x="258" y="116"/>
                  </a:lnTo>
                  <a:lnTo>
                    <a:pt x="260" y="121"/>
                  </a:lnTo>
                  <a:lnTo>
                    <a:pt x="267" y="143"/>
                  </a:lnTo>
                  <a:lnTo>
                    <a:pt x="280" y="154"/>
                  </a:lnTo>
                  <a:lnTo>
                    <a:pt x="278" y="161"/>
                  </a:lnTo>
                  <a:lnTo>
                    <a:pt x="284" y="161"/>
                  </a:lnTo>
                  <a:lnTo>
                    <a:pt x="283" y="167"/>
                  </a:lnTo>
                  <a:lnTo>
                    <a:pt x="291" y="179"/>
                  </a:lnTo>
                  <a:lnTo>
                    <a:pt x="294" y="189"/>
                  </a:lnTo>
                  <a:lnTo>
                    <a:pt x="283" y="181"/>
                  </a:lnTo>
                  <a:lnTo>
                    <a:pt x="280" y="185"/>
                  </a:lnTo>
                  <a:lnTo>
                    <a:pt x="265" y="174"/>
                  </a:lnTo>
                  <a:lnTo>
                    <a:pt x="249" y="177"/>
                  </a:lnTo>
                  <a:lnTo>
                    <a:pt x="244" y="168"/>
                  </a:lnTo>
                  <a:lnTo>
                    <a:pt x="242" y="174"/>
                  </a:lnTo>
                  <a:lnTo>
                    <a:pt x="238" y="172"/>
                  </a:lnTo>
                  <a:lnTo>
                    <a:pt x="229" y="160"/>
                  </a:lnTo>
                  <a:lnTo>
                    <a:pt x="219" y="163"/>
                  </a:lnTo>
                  <a:lnTo>
                    <a:pt x="216" y="167"/>
                  </a:lnTo>
                  <a:lnTo>
                    <a:pt x="210" y="168"/>
                  </a:lnTo>
                  <a:lnTo>
                    <a:pt x="206" y="153"/>
                  </a:lnTo>
                  <a:lnTo>
                    <a:pt x="213" y="139"/>
                  </a:lnTo>
                  <a:lnTo>
                    <a:pt x="212" y="135"/>
                  </a:lnTo>
                  <a:lnTo>
                    <a:pt x="213" y="134"/>
                  </a:lnTo>
                  <a:lnTo>
                    <a:pt x="216" y="131"/>
                  </a:lnTo>
                  <a:lnTo>
                    <a:pt x="219" y="125"/>
                  </a:lnTo>
                  <a:lnTo>
                    <a:pt x="217" y="123"/>
                  </a:lnTo>
                  <a:lnTo>
                    <a:pt x="217" y="121"/>
                  </a:lnTo>
                  <a:lnTo>
                    <a:pt x="222" y="114"/>
                  </a:lnTo>
                  <a:lnTo>
                    <a:pt x="226" y="107"/>
                  </a:lnTo>
                  <a:lnTo>
                    <a:pt x="216" y="100"/>
                  </a:lnTo>
                  <a:lnTo>
                    <a:pt x="210" y="102"/>
                  </a:lnTo>
                  <a:lnTo>
                    <a:pt x="210" y="105"/>
                  </a:lnTo>
                  <a:lnTo>
                    <a:pt x="208" y="107"/>
                  </a:lnTo>
                  <a:lnTo>
                    <a:pt x="205" y="105"/>
                  </a:lnTo>
                  <a:lnTo>
                    <a:pt x="195" y="103"/>
                  </a:lnTo>
                  <a:lnTo>
                    <a:pt x="195" y="99"/>
                  </a:lnTo>
                  <a:lnTo>
                    <a:pt x="188" y="98"/>
                  </a:lnTo>
                  <a:lnTo>
                    <a:pt x="184" y="98"/>
                  </a:lnTo>
                  <a:lnTo>
                    <a:pt x="170" y="94"/>
                  </a:lnTo>
                  <a:lnTo>
                    <a:pt x="174" y="82"/>
                  </a:lnTo>
                  <a:lnTo>
                    <a:pt x="170" y="80"/>
                  </a:lnTo>
                  <a:lnTo>
                    <a:pt x="158" y="76"/>
                  </a:lnTo>
                  <a:lnTo>
                    <a:pt x="154" y="74"/>
                  </a:lnTo>
                  <a:lnTo>
                    <a:pt x="151" y="76"/>
                  </a:lnTo>
                  <a:lnTo>
                    <a:pt x="148" y="74"/>
                  </a:lnTo>
                  <a:lnTo>
                    <a:pt x="145" y="66"/>
                  </a:lnTo>
                  <a:lnTo>
                    <a:pt x="138" y="59"/>
                  </a:lnTo>
                  <a:lnTo>
                    <a:pt x="131" y="47"/>
                  </a:lnTo>
                  <a:lnTo>
                    <a:pt x="122" y="51"/>
                  </a:lnTo>
                  <a:lnTo>
                    <a:pt x="119" y="49"/>
                  </a:lnTo>
                  <a:lnTo>
                    <a:pt x="109" y="44"/>
                  </a:lnTo>
                  <a:lnTo>
                    <a:pt x="99" y="52"/>
                  </a:lnTo>
                  <a:lnTo>
                    <a:pt x="94" y="52"/>
                  </a:lnTo>
                  <a:lnTo>
                    <a:pt x="91" y="53"/>
                  </a:lnTo>
                  <a:lnTo>
                    <a:pt x="91" y="56"/>
                  </a:lnTo>
                  <a:lnTo>
                    <a:pt x="86" y="67"/>
                  </a:lnTo>
                  <a:lnTo>
                    <a:pt x="83" y="67"/>
                  </a:lnTo>
                  <a:lnTo>
                    <a:pt x="72" y="67"/>
                  </a:lnTo>
                  <a:lnTo>
                    <a:pt x="69" y="67"/>
                  </a:lnTo>
                  <a:lnTo>
                    <a:pt x="56" y="60"/>
                  </a:lnTo>
                  <a:lnTo>
                    <a:pt x="43" y="81"/>
                  </a:lnTo>
                  <a:lnTo>
                    <a:pt x="38" y="80"/>
                  </a:lnTo>
                  <a:lnTo>
                    <a:pt x="29" y="94"/>
                  </a:lnTo>
                  <a:lnTo>
                    <a:pt x="24" y="96"/>
                  </a:lnTo>
                  <a:lnTo>
                    <a:pt x="23" y="99"/>
                  </a:lnTo>
                  <a:lnTo>
                    <a:pt x="16" y="107"/>
                  </a:lnTo>
                  <a:lnTo>
                    <a:pt x="9" y="116"/>
                  </a:lnTo>
                  <a:lnTo>
                    <a:pt x="2" y="81"/>
                  </a:lnTo>
                  <a:lnTo>
                    <a:pt x="0" y="60"/>
                  </a:lnTo>
                  <a:lnTo>
                    <a:pt x="2" y="60"/>
                  </a:lnTo>
                  <a:lnTo>
                    <a:pt x="5" y="59"/>
                  </a:lnTo>
                  <a:lnTo>
                    <a:pt x="6" y="59"/>
                  </a:lnTo>
                  <a:lnTo>
                    <a:pt x="31" y="55"/>
                  </a:lnTo>
                  <a:lnTo>
                    <a:pt x="34" y="53"/>
                  </a:lnTo>
                  <a:lnTo>
                    <a:pt x="45" y="52"/>
                  </a:lnTo>
                  <a:lnTo>
                    <a:pt x="48" y="51"/>
                  </a:lnTo>
                  <a:lnTo>
                    <a:pt x="49" y="51"/>
                  </a:lnTo>
                  <a:lnTo>
                    <a:pt x="54" y="51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8" y="44"/>
                  </a:lnTo>
                  <a:lnTo>
                    <a:pt x="91" y="42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63" name="New Mexico" descr="New Mexico." title="New Mexico"/>
            <p:cNvSpPr>
              <a:spLocks/>
            </p:cNvSpPr>
            <p:nvPr/>
          </p:nvSpPr>
          <p:spPr bwMode="auto">
            <a:xfrm>
              <a:off x="2927350" y="3295543"/>
              <a:ext cx="892175" cy="869950"/>
            </a:xfrm>
            <a:custGeom>
              <a:avLst/>
              <a:gdLst>
                <a:gd name="T0" fmla="*/ 2147483647 w 582"/>
                <a:gd name="T1" fmla="*/ 2147483647 h 622"/>
                <a:gd name="T2" fmla="*/ 2147483647 w 582"/>
                <a:gd name="T3" fmla="*/ 2147483647 h 622"/>
                <a:gd name="T4" fmla="*/ 2147483647 w 582"/>
                <a:gd name="T5" fmla="*/ 2147483647 h 622"/>
                <a:gd name="T6" fmla="*/ 2147483647 w 582"/>
                <a:gd name="T7" fmla="*/ 2147483647 h 622"/>
                <a:gd name="T8" fmla="*/ 2147483647 w 582"/>
                <a:gd name="T9" fmla="*/ 2147483647 h 622"/>
                <a:gd name="T10" fmla="*/ 2147483647 w 582"/>
                <a:gd name="T11" fmla="*/ 2147483647 h 622"/>
                <a:gd name="T12" fmla="*/ 2147483647 w 582"/>
                <a:gd name="T13" fmla="*/ 2147483647 h 622"/>
                <a:gd name="T14" fmla="*/ 2147483647 w 582"/>
                <a:gd name="T15" fmla="*/ 2147483647 h 622"/>
                <a:gd name="T16" fmla="*/ 2147483647 w 582"/>
                <a:gd name="T17" fmla="*/ 2147483647 h 622"/>
                <a:gd name="T18" fmla="*/ 2147483647 w 582"/>
                <a:gd name="T19" fmla="*/ 2147483647 h 622"/>
                <a:gd name="T20" fmla="*/ 2147483647 w 582"/>
                <a:gd name="T21" fmla="*/ 2147483647 h 622"/>
                <a:gd name="T22" fmla="*/ 2147483647 w 582"/>
                <a:gd name="T23" fmla="*/ 2147483647 h 622"/>
                <a:gd name="T24" fmla="*/ 2147483647 w 582"/>
                <a:gd name="T25" fmla="*/ 2147483647 h 622"/>
                <a:gd name="T26" fmla="*/ 2147483647 w 582"/>
                <a:gd name="T27" fmla="*/ 2147483647 h 622"/>
                <a:gd name="T28" fmla="*/ 2147483647 w 582"/>
                <a:gd name="T29" fmla="*/ 2147483647 h 622"/>
                <a:gd name="T30" fmla="*/ 2147483647 w 582"/>
                <a:gd name="T31" fmla="*/ 2147483647 h 622"/>
                <a:gd name="T32" fmla="*/ 2147483647 w 582"/>
                <a:gd name="T33" fmla="*/ 2147483647 h 622"/>
                <a:gd name="T34" fmla="*/ 2147483647 w 582"/>
                <a:gd name="T35" fmla="*/ 2147483647 h 622"/>
                <a:gd name="T36" fmla="*/ 2147483647 w 582"/>
                <a:gd name="T37" fmla="*/ 2147483647 h 622"/>
                <a:gd name="T38" fmla="*/ 2147483647 w 582"/>
                <a:gd name="T39" fmla="*/ 2147483647 h 622"/>
                <a:gd name="T40" fmla="*/ 2147483647 w 582"/>
                <a:gd name="T41" fmla="*/ 2147483647 h 622"/>
                <a:gd name="T42" fmla="*/ 2147483647 w 582"/>
                <a:gd name="T43" fmla="*/ 2147483647 h 622"/>
                <a:gd name="T44" fmla="*/ 2147483647 w 582"/>
                <a:gd name="T45" fmla="*/ 2147483647 h 622"/>
                <a:gd name="T46" fmla="*/ 2147483647 w 582"/>
                <a:gd name="T47" fmla="*/ 2147483647 h 622"/>
                <a:gd name="T48" fmla="*/ 2147483647 w 582"/>
                <a:gd name="T49" fmla="*/ 2147483647 h 622"/>
                <a:gd name="T50" fmla="*/ 2147483647 w 582"/>
                <a:gd name="T51" fmla="*/ 2147483647 h 622"/>
                <a:gd name="T52" fmla="*/ 2147483647 w 582"/>
                <a:gd name="T53" fmla="*/ 2147483647 h 622"/>
                <a:gd name="T54" fmla="*/ 2147483647 w 582"/>
                <a:gd name="T55" fmla="*/ 2147483647 h 622"/>
                <a:gd name="T56" fmla="*/ 2147483647 w 582"/>
                <a:gd name="T57" fmla="*/ 2147483647 h 622"/>
                <a:gd name="T58" fmla="*/ 2147483647 w 582"/>
                <a:gd name="T59" fmla="*/ 2147483647 h 622"/>
                <a:gd name="T60" fmla="*/ 2147483647 w 582"/>
                <a:gd name="T61" fmla="*/ 2147483647 h 622"/>
                <a:gd name="T62" fmla="*/ 2147483647 w 582"/>
                <a:gd name="T63" fmla="*/ 2147483647 h 622"/>
                <a:gd name="T64" fmla="*/ 2147483647 w 582"/>
                <a:gd name="T65" fmla="*/ 2147483647 h 622"/>
                <a:gd name="T66" fmla="*/ 2147483647 w 582"/>
                <a:gd name="T67" fmla="*/ 2147483647 h 622"/>
                <a:gd name="T68" fmla="*/ 2147483647 w 582"/>
                <a:gd name="T69" fmla="*/ 2147483647 h 622"/>
                <a:gd name="T70" fmla="*/ 2147483647 w 582"/>
                <a:gd name="T71" fmla="*/ 2147483647 h 622"/>
                <a:gd name="T72" fmla="*/ 2147483647 w 582"/>
                <a:gd name="T73" fmla="*/ 2147483647 h 622"/>
                <a:gd name="T74" fmla="*/ 2147483647 w 582"/>
                <a:gd name="T75" fmla="*/ 2147483647 h 622"/>
                <a:gd name="T76" fmla="*/ 2147483647 w 582"/>
                <a:gd name="T77" fmla="*/ 2147483647 h 622"/>
                <a:gd name="T78" fmla="*/ 2147483647 w 582"/>
                <a:gd name="T79" fmla="*/ 2147483647 h 622"/>
                <a:gd name="T80" fmla="*/ 2147483647 w 582"/>
                <a:gd name="T81" fmla="*/ 2147483647 h 622"/>
                <a:gd name="T82" fmla="*/ 2147483647 w 582"/>
                <a:gd name="T83" fmla="*/ 2147483647 h 622"/>
                <a:gd name="T84" fmla="*/ 2147483647 w 582"/>
                <a:gd name="T85" fmla="*/ 2147483647 h 622"/>
                <a:gd name="T86" fmla="*/ 2147483647 w 582"/>
                <a:gd name="T87" fmla="*/ 2147483647 h 622"/>
                <a:gd name="T88" fmla="*/ 2147483647 w 582"/>
                <a:gd name="T89" fmla="*/ 2147483647 h 622"/>
                <a:gd name="T90" fmla="*/ 2147483647 w 582"/>
                <a:gd name="T91" fmla="*/ 0 h 622"/>
                <a:gd name="T92" fmla="*/ 2147483647 w 582"/>
                <a:gd name="T93" fmla="*/ 2147483647 h 622"/>
                <a:gd name="T94" fmla="*/ 2147483647 w 582"/>
                <a:gd name="T95" fmla="*/ 2147483647 h 622"/>
                <a:gd name="T96" fmla="*/ 2147483647 w 582"/>
                <a:gd name="T97" fmla="*/ 2147483647 h 622"/>
                <a:gd name="T98" fmla="*/ 2147483647 w 582"/>
                <a:gd name="T99" fmla="*/ 2147483647 h 622"/>
                <a:gd name="T100" fmla="*/ 2147483647 w 582"/>
                <a:gd name="T101" fmla="*/ 2147483647 h 622"/>
                <a:gd name="T102" fmla="*/ 2147483647 w 582"/>
                <a:gd name="T103" fmla="*/ 2147483647 h 622"/>
                <a:gd name="T104" fmla="*/ 2147483647 w 582"/>
                <a:gd name="T105" fmla="*/ 2147483647 h 622"/>
                <a:gd name="T106" fmla="*/ 2147483647 w 582"/>
                <a:gd name="T107" fmla="*/ 2147483647 h 622"/>
                <a:gd name="T108" fmla="*/ 2147483647 w 582"/>
                <a:gd name="T109" fmla="*/ 2147483647 h 622"/>
                <a:gd name="T110" fmla="*/ 2147483647 w 582"/>
                <a:gd name="T111" fmla="*/ 2147483647 h 622"/>
                <a:gd name="T112" fmla="*/ 2147483647 w 582"/>
                <a:gd name="T113" fmla="*/ 2147483647 h 622"/>
                <a:gd name="T114" fmla="*/ 0 w 582"/>
                <a:gd name="T115" fmla="*/ 2147483647 h 62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2"/>
                <a:gd name="T175" fmla="*/ 0 h 622"/>
                <a:gd name="T176" fmla="*/ 582 w 582"/>
                <a:gd name="T177" fmla="*/ 622 h 62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2" h="622">
                  <a:moveTo>
                    <a:pt x="16" y="615"/>
                  </a:moveTo>
                  <a:lnTo>
                    <a:pt x="76" y="621"/>
                  </a:lnTo>
                  <a:lnTo>
                    <a:pt x="81" y="572"/>
                  </a:lnTo>
                  <a:lnTo>
                    <a:pt x="163" y="580"/>
                  </a:lnTo>
                  <a:lnTo>
                    <a:pt x="233" y="586"/>
                  </a:lnTo>
                  <a:lnTo>
                    <a:pt x="224" y="573"/>
                  </a:lnTo>
                  <a:lnTo>
                    <a:pt x="226" y="571"/>
                  </a:lnTo>
                  <a:lnTo>
                    <a:pt x="224" y="564"/>
                  </a:lnTo>
                  <a:lnTo>
                    <a:pt x="226" y="562"/>
                  </a:lnTo>
                  <a:lnTo>
                    <a:pt x="249" y="564"/>
                  </a:lnTo>
                  <a:lnTo>
                    <a:pt x="260" y="564"/>
                  </a:lnTo>
                  <a:lnTo>
                    <a:pt x="271" y="565"/>
                  </a:lnTo>
                  <a:lnTo>
                    <a:pt x="283" y="567"/>
                  </a:lnTo>
                  <a:lnTo>
                    <a:pt x="338" y="572"/>
                  </a:lnTo>
                  <a:lnTo>
                    <a:pt x="363" y="573"/>
                  </a:lnTo>
                  <a:lnTo>
                    <a:pt x="380" y="573"/>
                  </a:lnTo>
                  <a:lnTo>
                    <a:pt x="387" y="573"/>
                  </a:lnTo>
                  <a:lnTo>
                    <a:pt x="430" y="578"/>
                  </a:lnTo>
                  <a:lnTo>
                    <a:pt x="439" y="578"/>
                  </a:lnTo>
                  <a:lnTo>
                    <a:pt x="462" y="579"/>
                  </a:lnTo>
                  <a:lnTo>
                    <a:pt x="464" y="579"/>
                  </a:lnTo>
                  <a:lnTo>
                    <a:pt x="485" y="580"/>
                  </a:lnTo>
                  <a:lnTo>
                    <a:pt x="486" y="580"/>
                  </a:lnTo>
                  <a:lnTo>
                    <a:pt x="488" y="580"/>
                  </a:lnTo>
                  <a:lnTo>
                    <a:pt x="498" y="580"/>
                  </a:lnTo>
                  <a:lnTo>
                    <a:pt x="521" y="583"/>
                  </a:lnTo>
                  <a:lnTo>
                    <a:pt x="524" y="583"/>
                  </a:lnTo>
                  <a:lnTo>
                    <a:pt x="542" y="583"/>
                  </a:lnTo>
                  <a:lnTo>
                    <a:pt x="547" y="583"/>
                  </a:lnTo>
                  <a:lnTo>
                    <a:pt x="547" y="573"/>
                  </a:lnTo>
                  <a:lnTo>
                    <a:pt x="549" y="557"/>
                  </a:lnTo>
                  <a:lnTo>
                    <a:pt x="550" y="532"/>
                  </a:lnTo>
                  <a:lnTo>
                    <a:pt x="550" y="526"/>
                  </a:lnTo>
                  <a:lnTo>
                    <a:pt x="551" y="515"/>
                  </a:lnTo>
                  <a:lnTo>
                    <a:pt x="551" y="495"/>
                  </a:lnTo>
                  <a:lnTo>
                    <a:pt x="553" y="479"/>
                  </a:lnTo>
                  <a:lnTo>
                    <a:pt x="554" y="461"/>
                  </a:lnTo>
                  <a:lnTo>
                    <a:pt x="556" y="434"/>
                  </a:lnTo>
                  <a:lnTo>
                    <a:pt x="556" y="432"/>
                  </a:lnTo>
                  <a:lnTo>
                    <a:pt x="557" y="420"/>
                  </a:lnTo>
                  <a:lnTo>
                    <a:pt x="557" y="417"/>
                  </a:lnTo>
                  <a:lnTo>
                    <a:pt x="557" y="413"/>
                  </a:lnTo>
                  <a:lnTo>
                    <a:pt x="558" y="402"/>
                  </a:lnTo>
                  <a:lnTo>
                    <a:pt x="558" y="398"/>
                  </a:lnTo>
                  <a:lnTo>
                    <a:pt x="558" y="385"/>
                  </a:lnTo>
                  <a:lnTo>
                    <a:pt x="560" y="366"/>
                  </a:lnTo>
                  <a:lnTo>
                    <a:pt x="561" y="340"/>
                  </a:lnTo>
                  <a:lnTo>
                    <a:pt x="561" y="333"/>
                  </a:lnTo>
                  <a:lnTo>
                    <a:pt x="563" y="320"/>
                  </a:lnTo>
                  <a:lnTo>
                    <a:pt x="564" y="312"/>
                  </a:lnTo>
                  <a:lnTo>
                    <a:pt x="564" y="286"/>
                  </a:lnTo>
                  <a:lnTo>
                    <a:pt x="565" y="272"/>
                  </a:lnTo>
                  <a:lnTo>
                    <a:pt x="565" y="262"/>
                  </a:lnTo>
                  <a:lnTo>
                    <a:pt x="567" y="257"/>
                  </a:lnTo>
                  <a:lnTo>
                    <a:pt x="567" y="243"/>
                  </a:lnTo>
                  <a:lnTo>
                    <a:pt x="567" y="237"/>
                  </a:lnTo>
                  <a:lnTo>
                    <a:pt x="568" y="228"/>
                  </a:lnTo>
                  <a:lnTo>
                    <a:pt x="568" y="222"/>
                  </a:lnTo>
                  <a:lnTo>
                    <a:pt x="569" y="189"/>
                  </a:lnTo>
                  <a:lnTo>
                    <a:pt x="569" y="177"/>
                  </a:lnTo>
                  <a:lnTo>
                    <a:pt x="571" y="175"/>
                  </a:lnTo>
                  <a:lnTo>
                    <a:pt x="571" y="172"/>
                  </a:lnTo>
                  <a:lnTo>
                    <a:pt x="572" y="142"/>
                  </a:lnTo>
                  <a:lnTo>
                    <a:pt x="574" y="95"/>
                  </a:lnTo>
                  <a:lnTo>
                    <a:pt x="578" y="95"/>
                  </a:lnTo>
                  <a:lnTo>
                    <a:pt x="578" y="70"/>
                  </a:lnTo>
                  <a:lnTo>
                    <a:pt x="579" y="53"/>
                  </a:lnTo>
                  <a:lnTo>
                    <a:pt x="581" y="40"/>
                  </a:lnTo>
                  <a:lnTo>
                    <a:pt x="574" y="40"/>
                  </a:lnTo>
                  <a:lnTo>
                    <a:pt x="554" y="38"/>
                  </a:lnTo>
                  <a:lnTo>
                    <a:pt x="549" y="38"/>
                  </a:lnTo>
                  <a:lnTo>
                    <a:pt x="495" y="35"/>
                  </a:lnTo>
                  <a:lnTo>
                    <a:pt x="464" y="34"/>
                  </a:lnTo>
                  <a:lnTo>
                    <a:pt x="416" y="31"/>
                  </a:lnTo>
                  <a:lnTo>
                    <a:pt x="397" y="29"/>
                  </a:lnTo>
                  <a:lnTo>
                    <a:pt x="391" y="29"/>
                  </a:lnTo>
                  <a:lnTo>
                    <a:pt x="349" y="26"/>
                  </a:lnTo>
                  <a:lnTo>
                    <a:pt x="347" y="26"/>
                  </a:lnTo>
                  <a:lnTo>
                    <a:pt x="336" y="24"/>
                  </a:lnTo>
                  <a:lnTo>
                    <a:pt x="325" y="23"/>
                  </a:lnTo>
                  <a:lnTo>
                    <a:pt x="286" y="22"/>
                  </a:lnTo>
                  <a:lnTo>
                    <a:pt x="204" y="13"/>
                  </a:lnTo>
                  <a:lnTo>
                    <a:pt x="201" y="12"/>
                  </a:lnTo>
                  <a:lnTo>
                    <a:pt x="200" y="12"/>
                  </a:lnTo>
                  <a:lnTo>
                    <a:pt x="199" y="12"/>
                  </a:lnTo>
                  <a:lnTo>
                    <a:pt x="145" y="6"/>
                  </a:lnTo>
                  <a:lnTo>
                    <a:pt x="124" y="5"/>
                  </a:lnTo>
                  <a:lnTo>
                    <a:pt x="99" y="2"/>
                  </a:lnTo>
                  <a:lnTo>
                    <a:pt x="92" y="2"/>
                  </a:lnTo>
                  <a:lnTo>
                    <a:pt x="67" y="0"/>
                  </a:lnTo>
                  <a:lnTo>
                    <a:pt x="65" y="26"/>
                  </a:lnTo>
                  <a:lnTo>
                    <a:pt x="62" y="53"/>
                  </a:lnTo>
                  <a:lnTo>
                    <a:pt x="55" y="107"/>
                  </a:lnTo>
                  <a:lnTo>
                    <a:pt x="49" y="159"/>
                  </a:lnTo>
                  <a:lnTo>
                    <a:pt x="49" y="161"/>
                  </a:lnTo>
                  <a:lnTo>
                    <a:pt x="42" y="219"/>
                  </a:lnTo>
                  <a:lnTo>
                    <a:pt x="40" y="239"/>
                  </a:lnTo>
                  <a:lnTo>
                    <a:pt x="40" y="240"/>
                  </a:lnTo>
                  <a:lnTo>
                    <a:pt x="38" y="262"/>
                  </a:lnTo>
                  <a:lnTo>
                    <a:pt x="35" y="283"/>
                  </a:lnTo>
                  <a:lnTo>
                    <a:pt x="31" y="325"/>
                  </a:lnTo>
                  <a:lnTo>
                    <a:pt x="29" y="348"/>
                  </a:lnTo>
                  <a:lnTo>
                    <a:pt x="29" y="351"/>
                  </a:lnTo>
                  <a:lnTo>
                    <a:pt x="29" y="352"/>
                  </a:lnTo>
                  <a:lnTo>
                    <a:pt x="22" y="410"/>
                  </a:lnTo>
                  <a:lnTo>
                    <a:pt x="22" y="416"/>
                  </a:lnTo>
                  <a:lnTo>
                    <a:pt x="19" y="432"/>
                  </a:lnTo>
                  <a:lnTo>
                    <a:pt x="16" y="457"/>
                  </a:lnTo>
                  <a:lnTo>
                    <a:pt x="16" y="460"/>
                  </a:lnTo>
                  <a:lnTo>
                    <a:pt x="13" y="486"/>
                  </a:lnTo>
                  <a:lnTo>
                    <a:pt x="12" y="495"/>
                  </a:lnTo>
                  <a:lnTo>
                    <a:pt x="2" y="590"/>
                  </a:lnTo>
                  <a:lnTo>
                    <a:pt x="2" y="593"/>
                  </a:lnTo>
                  <a:lnTo>
                    <a:pt x="0" y="614"/>
                  </a:lnTo>
                  <a:lnTo>
                    <a:pt x="16" y="615"/>
                  </a:lnTo>
                </a:path>
              </a:pathLst>
            </a:custGeom>
            <a:pattFill prst="dkUpDiag">
              <a:fgClr>
                <a:srgbClr val="BB0202"/>
              </a:fgClr>
              <a:bgClr>
                <a:srgbClr val="8B8B8B"/>
              </a:bgClr>
            </a:patt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64" name="Florida" descr="Florida" title="Florida"/>
            <p:cNvGrpSpPr/>
            <p:nvPr/>
          </p:nvGrpSpPr>
          <p:grpSpPr>
            <a:xfrm>
              <a:off x="5943594" y="4144037"/>
              <a:ext cx="1201689" cy="936652"/>
              <a:chOff x="5638800" y="4651375"/>
              <a:chExt cx="1235075" cy="987425"/>
            </a:xfrm>
            <a:noFill/>
          </p:grpSpPr>
          <p:sp>
            <p:nvSpPr>
              <p:cNvPr id="234" name="Florida" descr="Florida." title="Florida"/>
              <p:cNvSpPr>
                <a:spLocks/>
              </p:cNvSpPr>
              <p:nvPr/>
            </p:nvSpPr>
            <p:spPr bwMode="auto">
              <a:xfrm>
                <a:off x="5638800" y="4651375"/>
                <a:ext cx="1235075" cy="903288"/>
              </a:xfrm>
              <a:custGeom>
                <a:avLst/>
                <a:gdLst>
                  <a:gd name="T0" fmla="*/ 2147483647 w 783"/>
                  <a:gd name="T1" fmla="*/ 2147483647 h 614"/>
                  <a:gd name="T2" fmla="*/ 2147483647 w 783"/>
                  <a:gd name="T3" fmla="*/ 2147483647 h 614"/>
                  <a:gd name="T4" fmla="*/ 2147483647 w 783"/>
                  <a:gd name="T5" fmla="*/ 2147483647 h 614"/>
                  <a:gd name="T6" fmla="*/ 2147483647 w 783"/>
                  <a:gd name="T7" fmla="*/ 2147483647 h 614"/>
                  <a:gd name="T8" fmla="*/ 2147483647 w 783"/>
                  <a:gd name="T9" fmla="*/ 2147483647 h 614"/>
                  <a:gd name="T10" fmla="*/ 2147483647 w 783"/>
                  <a:gd name="T11" fmla="*/ 2147483647 h 614"/>
                  <a:gd name="T12" fmla="*/ 2147483647 w 783"/>
                  <a:gd name="T13" fmla="*/ 2147483647 h 614"/>
                  <a:gd name="T14" fmla="*/ 2147483647 w 783"/>
                  <a:gd name="T15" fmla="*/ 2147483647 h 614"/>
                  <a:gd name="T16" fmla="*/ 2147483647 w 783"/>
                  <a:gd name="T17" fmla="*/ 2147483647 h 614"/>
                  <a:gd name="T18" fmla="*/ 2147483647 w 783"/>
                  <a:gd name="T19" fmla="*/ 2147483647 h 614"/>
                  <a:gd name="T20" fmla="*/ 2147483647 w 783"/>
                  <a:gd name="T21" fmla="*/ 2147483647 h 614"/>
                  <a:gd name="T22" fmla="*/ 2147483647 w 783"/>
                  <a:gd name="T23" fmla="*/ 2147483647 h 614"/>
                  <a:gd name="T24" fmla="*/ 2147483647 w 783"/>
                  <a:gd name="T25" fmla="*/ 2147483647 h 614"/>
                  <a:gd name="T26" fmla="*/ 2147483647 w 783"/>
                  <a:gd name="T27" fmla="*/ 2147483647 h 614"/>
                  <a:gd name="T28" fmla="*/ 2147483647 w 783"/>
                  <a:gd name="T29" fmla="*/ 2147483647 h 614"/>
                  <a:gd name="T30" fmla="*/ 2147483647 w 783"/>
                  <a:gd name="T31" fmla="*/ 2147483647 h 614"/>
                  <a:gd name="T32" fmla="*/ 2147483647 w 783"/>
                  <a:gd name="T33" fmla="*/ 2147483647 h 614"/>
                  <a:gd name="T34" fmla="*/ 2147483647 w 783"/>
                  <a:gd name="T35" fmla="*/ 2147483647 h 614"/>
                  <a:gd name="T36" fmla="*/ 2147483647 w 783"/>
                  <a:gd name="T37" fmla="*/ 2147483647 h 614"/>
                  <a:gd name="T38" fmla="*/ 2147483647 w 783"/>
                  <a:gd name="T39" fmla="*/ 2147483647 h 614"/>
                  <a:gd name="T40" fmla="*/ 2147483647 w 783"/>
                  <a:gd name="T41" fmla="*/ 2147483647 h 614"/>
                  <a:gd name="T42" fmla="*/ 2147483647 w 783"/>
                  <a:gd name="T43" fmla="*/ 2147483647 h 614"/>
                  <a:gd name="T44" fmla="*/ 2147483647 w 783"/>
                  <a:gd name="T45" fmla="*/ 2147483647 h 614"/>
                  <a:gd name="T46" fmla="*/ 2147483647 w 783"/>
                  <a:gd name="T47" fmla="*/ 2147483647 h 614"/>
                  <a:gd name="T48" fmla="*/ 2147483647 w 783"/>
                  <a:gd name="T49" fmla="*/ 2147483647 h 614"/>
                  <a:gd name="T50" fmla="*/ 2147483647 w 783"/>
                  <a:gd name="T51" fmla="*/ 2147483647 h 614"/>
                  <a:gd name="T52" fmla="*/ 2147483647 w 783"/>
                  <a:gd name="T53" fmla="*/ 2147483647 h 614"/>
                  <a:gd name="T54" fmla="*/ 2147483647 w 783"/>
                  <a:gd name="T55" fmla="*/ 2147483647 h 614"/>
                  <a:gd name="T56" fmla="*/ 2147483647 w 783"/>
                  <a:gd name="T57" fmla="*/ 2147483647 h 614"/>
                  <a:gd name="T58" fmla="*/ 2147483647 w 783"/>
                  <a:gd name="T59" fmla="*/ 2147483647 h 614"/>
                  <a:gd name="T60" fmla="*/ 2147483647 w 783"/>
                  <a:gd name="T61" fmla="*/ 2147483647 h 614"/>
                  <a:gd name="T62" fmla="*/ 2147483647 w 783"/>
                  <a:gd name="T63" fmla="*/ 2147483647 h 614"/>
                  <a:gd name="T64" fmla="*/ 2147483647 w 783"/>
                  <a:gd name="T65" fmla="*/ 2147483647 h 614"/>
                  <a:gd name="T66" fmla="*/ 2147483647 w 783"/>
                  <a:gd name="T67" fmla="*/ 2147483647 h 614"/>
                  <a:gd name="T68" fmla="*/ 2147483647 w 783"/>
                  <a:gd name="T69" fmla="*/ 2147483647 h 614"/>
                  <a:gd name="T70" fmla="*/ 2147483647 w 783"/>
                  <a:gd name="T71" fmla="*/ 2147483647 h 614"/>
                  <a:gd name="T72" fmla="*/ 2147483647 w 783"/>
                  <a:gd name="T73" fmla="*/ 2147483647 h 614"/>
                  <a:gd name="T74" fmla="*/ 2147483647 w 783"/>
                  <a:gd name="T75" fmla="*/ 2147483647 h 614"/>
                  <a:gd name="T76" fmla="*/ 2147483647 w 783"/>
                  <a:gd name="T77" fmla="*/ 2147483647 h 614"/>
                  <a:gd name="T78" fmla="*/ 2147483647 w 783"/>
                  <a:gd name="T79" fmla="*/ 2147483647 h 614"/>
                  <a:gd name="T80" fmla="*/ 2147483647 w 783"/>
                  <a:gd name="T81" fmla="*/ 2147483647 h 614"/>
                  <a:gd name="T82" fmla="*/ 2147483647 w 783"/>
                  <a:gd name="T83" fmla="*/ 2147483647 h 614"/>
                  <a:gd name="T84" fmla="*/ 2147483647 w 783"/>
                  <a:gd name="T85" fmla="*/ 2147483647 h 614"/>
                  <a:gd name="T86" fmla="*/ 2147483647 w 783"/>
                  <a:gd name="T87" fmla="*/ 2147483647 h 614"/>
                  <a:gd name="T88" fmla="*/ 2147483647 w 783"/>
                  <a:gd name="T89" fmla="*/ 2147483647 h 614"/>
                  <a:gd name="T90" fmla="*/ 2147483647 w 783"/>
                  <a:gd name="T91" fmla="*/ 2147483647 h 614"/>
                  <a:gd name="T92" fmla="*/ 2147483647 w 783"/>
                  <a:gd name="T93" fmla="*/ 2147483647 h 614"/>
                  <a:gd name="T94" fmla="*/ 2147483647 w 783"/>
                  <a:gd name="T95" fmla="*/ 2147483647 h 614"/>
                  <a:gd name="T96" fmla="*/ 2147483647 w 783"/>
                  <a:gd name="T97" fmla="*/ 2147483647 h 614"/>
                  <a:gd name="T98" fmla="*/ 2147483647 w 783"/>
                  <a:gd name="T99" fmla="*/ 2147483647 h 614"/>
                  <a:gd name="T100" fmla="*/ 2147483647 w 783"/>
                  <a:gd name="T101" fmla="*/ 2147483647 h 614"/>
                  <a:gd name="T102" fmla="*/ 2147483647 w 783"/>
                  <a:gd name="T103" fmla="*/ 2147483647 h 614"/>
                  <a:gd name="T104" fmla="*/ 0 w 783"/>
                  <a:gd name="T105" fmla="*/ 2147483647 h 614"/>
                  <a:gd name="T106" fmla="*/ 2147483647 w 783"/>
                  <a:gd name="T107" fmla="*/ 2147483647 h 614"/>
                  <a:gd name="T108" fmla="*/ 2147483647 w 783"/>
                  <a:gd name="T109" fmla="*/ 2147483647 h 614"/>
                  <a:gd name="T110" fmla="*/ 2147483647 w 783"/>
                  <a:gd name="T111" fmla="*/ 2147483647 h 61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83"/>
                  <a:gd name="T169" fmla="*/ 0 h 614"/>
                  <a:gd name="T170" fmla="*/ 783 w 783"/>
                  <a:gd name="T171" fmla="*/ 614 h 61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83" h="614">
                    <a:moveTo>
                      <a:pt x="156" y="110"/>
                    </a:moveTo>
                    <a:lnTo>
                      <a:pt x="193" y="127"/>
                    </a:lnTo>
                    <a:lnTo>
                      <a:pt x="205" y="138"/>
                    </a:lnTo>
                    <a:lnTo>
                      <a:pt x="218" y="142"/>
                    </a:lnTo>
                    <a:lnTo>
                      <a:pt x="220" y="166"/>
                    </a:lnTo>
                    <a:lnTo>
                      <a:pt x="218" y="147"/>
                    </a:lnTo>
                    <a:lnTo>
                      <a:pt x="222" y="167"/>
                    </a:lnTo>
                    <a:lnTo>
                      <a:pt x="236" y="166"/>
                    </a:lnTo>
                    <a:lnTo>
                      <a:pt x="245" y="170"/>
                    </a:lnTo>
                    <a:lnTo>
                      <a:pt x="244" y="160"/>
                    </a:lnTo>
                    <a:lnTo>
                      <a:pt x="256" y="160"/>
                    </a:lnTo>
                    <a:lnTo>
                      <a:pt x="265" y="152"/>
                    </a:lnTo>
                    <a:lnTo>
                      <a:pt x="263" y="156"/>
                    </a:lnTo>
                    <a:lnTo>
                      <a:pt x="300" y="133"/>
                    </a:lnTo>
                    <a:lnTo>
                      <a:pt x="311" y="133"/>
                    </a:lnTo>
                    <a:lnTo>
                      <a:pt x="312" y="124"/>
                    </a:lnTo>
                    <a:lnTo>
                      <a:pt x="311" y="122"/>
                    </a:lnTo>
                    <a:lnTo>
                      <a:pt x="320" y="110"/>
                    </a:lnTo>
                    <a:lnTo>
                      <a:pt x="336" y="108"/>
                    </a:lnTo>
                    <a:lnTo>
                      <a:pt x="343" y="108"/>
                    </a:lnTo>
                    <a:lnTo>
                      <a:pt x="344" y="108"/>
                    </a:lnTo>
                    <a:lnTo>
                      <a:pt x="380" y="126"/>
                    </a:lnTo>
                    <a:lnTo>
                      <a:pt x="386" y="137"/>
                    </a:lnTo>
                    <a:lnTo>
                      <a:pt x="402" y="145"/>
                    </a:lnTo>
                    <a:lnTo>
                      <a:pt x="409" y="163"/>
                    </a:lnTo>
                    <a:lnTo>
                      <a:pt x="422" y="167"/>
                    </a:lnTo>
                    <a:lnTo>
                      <a:pt x="433" y="183"/>
                    </a:lnTo>
                    <a:lnTo>
                      <a:pt x="441" y="185"/>
                    </a:lnTo>
                    <a:lnTo>
                      <a:pt x="443" y="199"/>
                    </a:lnTo>
                    <a:lnTo>
                      <a:pt x="448" y="199"/>
                    </a:lnTo>
                    <a:lnTo>
                      <a:pt x="450" y="194"/>
                    </a:lnTo>
                    <a:lnTo>
                      <a:pt x="462" y="192"/>
                    </a:lnTo>
                    <a:lnTo>
                      <a:pt x="469" y="195"/>
                    </a:lnTo>
                    <a:lnTo>
                      <a:pt x="475" y="209"/>
                    </a:lnTo>
                    <a:lnTo>
                      <a:pt x="483" y="217"/>
                    </a:lnTo>
                    <a:lnTo>
                      <a:pt x="479" y="230"/>
                    </a:lnTo>
                    <a:lnTo>
                      <a:pt x="484" y="234"/>
                    </a:lnTo>
                    <a:lnTo>
                      <a:pt x="483" y="237"/>
                    </a:lnTo>
                    <a:lnTo>
                      <a:pt x="487" y="239"/>
                    </a:lnTo>
                    <a:lnTo>
                      <a:pt x="488" y="241"/>
                    </a:lnTo>
                    <a:lnTo>
                      <a:pt x="491" y="267"/>
                    </a:lnTo>
                    <a:lnTo>
                      <a:pt x="487" y="288"/>
                    </a:lnTo>
                    <a:lnTo>
                      <a:pt x="483" y="298"/>
                    </a:lnTo>
                    <a:lnTo>
                      <a:pt x="487" y="302"/>
                    </a:lnTo>
                    <a:lnTo>
                      <a:pt x="483" y="306"/>
                    </a:lnTo>
                    <a:lnTo>
                      <a:pt x="484" y="330"/>
                    </a:lnTo>
                    <a:lnTo>
                      <a:pt x="495" y="342"/>
                    </a:lnTo>
                    <a:lnTo>
                      <a:pt x="498" y="353"/>
                    </a:lnTo>
                    <a:lnTo>
                      <a:pt x="501" y="355"/>
                    </a:lnTo>
                    <a:lnTo>
                      <a:pt x="508" y="341"/>
                    </a:lnTo>
                    <a:lnTo>
                      <a:pt x="508" y="327"/>
                    </a:lnTo>
                    <a:lnTo>
                      <a:pt x="505" y="323"/>
                    </a:lnTo>
                    <a:lnTo>
                      <a:pt x="495" y="320"/>
                    </a:lnTo>
                    <a:lnTo>
                      <a:pt x="502" y="317"/>
                    </a:lnTo>
                    <a:lnTo>
                      <a:pt x="519" y="330"/>
                    </a:lnTo>
                    <a:lnTo>
                      <a:pt x="519" y="324"/>
                    </a:lnTo>
                    <a:lnTo>
                      <a:pt x="526" y="323"/>
                    </a:lnTo>
                    <a:lnTo>
                      <a:pt x="516" y="350"/>
                    </a:lnTo>
                    <a:lnTo>
                      <a:pt x="511" y="357"/>
                    </a:lnTo>
                    <a:lnTo>
                      <a:pt x="511" y="360"/>
                    </a:lnTo>
                    <a:lnTo>
                      <a:pt x="500" y="364"/>
                    </a:lnTo>
                    <a:lnTo>
                      <a:pt x="512" y="378"/>
                    </a:lnTo>
                    <a:lnTo>
                      <a:pt x="525" y="392"/>
                    </a:lnTo>
                    <a:lnTo>
                      <a:pt x="545" y="422"/>
                    </a:lnTo>
                    <a:lnTo>
                      <a:pt x="551" y="428"/>
                    </a:lnTo>
                    <a:lnTo>
                      <a:pt x="551" y="429"/>
                    </a:lnTo>
                    <a:lnTo>
                      <a:pt x="556" y="438"/>
                    </a:lnTo>
                    <a:lnTo>
                      <a:pt x="570" y="467"/>
                    </a:lnTo>
                    <a:lnTo>
                      <a:pt x="577" y="474"/>
                    </a:lnTo>
                    <a:lnTo>
                      <a:pt x="588" y="470"/>
                    </a:lnTo>
                    <a:lnTo>
                      <a:pt x="588" y="465"/>
                    </a:lnTo>
                    <a:lnTo>
                      <a:pt x="605" y="481"/>
                    </a:lnTo>
                    <a:lnTo>
                      <a:pt x="613" y="502"/>
                    </a:lnTo>
                    <a:lnTo>
                      <a:pt x="630" y="529"/>
                    </a:lnTo>
                    <a:lnTo>
                      <a:pt x="630" y="525"/>
                    </a:lnTo>
                    <a:lnTo>
                      <a:pt x="634" y="522"/>
                    </a:lnTo>
                    <a:lnTo>
                      <a:pt x="651" y="531"/>
                    </a:lnTo>
                    <a:lnTo>
                      <a:pt x="658" y="532"/>
                    </a:lnTo>
                    <a:lnTo>
                      <a:pt x="676" y="546"/>
                    </a:lnTo>
                    <a:lnTo>
                      <a:pt x="693" y="574"/>
                    </a:lnTo>
                    <a:lnTo>
                      <a:pt x="690" y="576"/>
                    </a:lnTo>
                    <a:lnTo>
                      <a:pt x="690" y="588"/>
                    </a:lnTo>
                    <a:lnTo>
                      <a:pt x="700" y="597"/>
                    </a:lnTo>
                    <a:lnTo>
                      <a:pt x="708" y="594"/>
                    </a:lnTo>
                    <a:lnTo>
                      <a:pt x="722" y="588"/>
                    </a:lnTo>
                    <a:lnTo>
                      <a:pt x="727" y="588"/>
                    </a:lnTo>
                    <a:lnTo>
                      <a:pt x="727" y="589"/>
                    </a:lnTo>
                    <a:lnTo>
                      <a:pt x="737" y="588"/>
                    </a:lnTo>
                    <a:lnTo>
                      <a:pt x="734" y="600"/>
                    </a:lnTo>
                    <a:lnTo>
                      <a:pt x="737" y="603"/>
                    </a:lnTo>
                    <a:lnTo>
                      <a:pt x="744" y="599"/>
                    </a:lnTo>
                    <a:lnTo>
                      <a:pt x="741" y="588"/>
                    </a:lnTo>
                    <a:lnTo>
                      <a:pt x="743" y="581"/>
                    </a:lnTo>
                    <a:lnTo>
                      <a:pt x="745" y="582"/>
                    </a:lnTo>
                    <a:lnTo>
                      <a:pt x="756" y="578"/>
                    </a:lnTo>
                    <a:lnTo>
                      <a:pt x="758" y="596"/>
                    </a:lnTo>
                    <a:lnTo>
                      <a:pt x="752" y="600"/>
                    </a:lnTo>
                    <a:lnTo>
                      <a:pt x="755" y="601"/>
                    </a:lnTo>
                    <a:lnTo>
                      <a:pt x="745" y="613"/>
                    </a:lnTo>
                    <a:lnTo>
                      <a:pt x="754" y="606"/>
                    </a:lnTo>
                    <a:lnTo>
                      <a:pt x="769" y="583"/>
                    </a:lnTo>
                    <a:lnTo>
                      <a:pt x="777" y="558"/>
                    </a:lnTo>
                    <a:lnTo>
                      <a:pt x="782" y="542"/>
                    </a:lnTo>
                    <a:lnTo>
                      <a:pt x="782" y="539"/>
                    </a:lnTo>
                    <a:lnTo>
                      <a:pt x="776" y="558"/>
                    </a:lnTo>
                    <a:lnTo>
                      <a:pt x="766" y="565"/>
                    </a:lnTo>
                    <a:lnTo>
                      <a:pt x="770" y="557"/>
                    </a:lnTo>
                    <a:lnTo>
                      <a:pt x="765" y="545"/>
                    </a:lnTo>
                    <a:lnTo>
                      <a:pt x="770" y="522"/>
                    </a:lnTo>
                    <a:lnTo>
                      <a:pt x="777" y="518"/>
                    </a:lnTo>
                    <a:lnTo>
                      <a:pt x="780" y="522"/>
                    </a:lnTo>
                    <a:lnTo>
                      <a:pt x="777" y="490"/>
                    </a:lnTo>
                    <a:lnTo>
                      <a:pt x="777" y="488"/>
                    </a:lnTo>
                    <a:lnTo>
                      <a:pt x="775" y="452"/>
                    </a:lnTo>
                    <a:lnTo>
                      <a:pt x="770" y="402"/>
                    </a:lnTo>
                    <a:lnTo>
                      <a:pt x="762" y="384"/>
                    </a:lnTo>
                    <a:lnTo>
                      <a:pt x="745" y="355"/>
                    </a:lnTo>
                    <a:lnTo>
                      <a:pt x="729" y="325"/>
                    </a:lnTo>
                    <a:lnTo>
                      <a:pt x="729" y="324"/>
                    </a:lnTo>
                    <a:lnTo>
                      <a:pt x="711" y="295"/>
                    </a:lnTo>
                    <a:lnTo>
                      <a:pt x="694" y="269"/>
                    </a:lnTo>
                    <a:lnTo>
                      <a:pt x="687" y="245"/>
                    </a:lnTo>
                    <a:lnTo>
                      <a:pt x="690" y="227"/>
                    </a:lnTo>
                    <a:lnTo>
                      <a:pt x="666" y="199"/>
                    </a:lnTo>
                    <a:lnTo>
                      <a:pt x="637" y="163"/>
                    </a:lnTo>
                    <a:lnTo>
                      <a:pt x="622" y="140"/>
                    </a:lnTo>
                    <a:lnTo>
                      <a:pt x="622" y="137"/>
                    </a:lnTo>
                    <a:lnTo>
                      <a:pt x="606" y="113"/>
                    </a:lnTo>
                    <a:lnTo>
                      <a:pt x="605" y="113"/>
                    </a:lnTo>
                    <a:lnTo>
                      <a:pt x="602" y="105"/>
                    </a:lnTo>
                    <a:lnTo>
                      <a:pt x="595" y="88"/>
                    </a:lnTo>
                    <a:lnTo>
                      <a:pt x="581" y="54"/>
                    </a:lnTo>
                    <a:lnTo>
                      <a:pt x="573" y="27"/>
                    </a:lnTo>
                    <a:lnTo>
                      <a:pt x="570" y="27"/>
                    </a:lnTo>
                    <a:lnTo>
                      <a:pt x="570" y="26"/>
                    </a:lnTo>
                    <a:lnTo>
                      <a:pt x="566" y="5"/>
                    </a:lnTo>
                    <a:lnTo>
                      <a:pt x="540" y="5"/>
                    </a:lnTo>
                    <a:lnTo>
                      <a:pt x="526" y="2"/>
                    </a:lnTo>
                    <a:lnTo>
                      <a:pt x="523" y="0"/>
                    </a:lnTo>
                    <a:lnTo>
                      <a:pt x="512" y="9"/>
                    </a:lnTo>
                    <a:lnTo>
                      <a:pt x="519" y="36"/>
                    </a:lnTo>
                    <a:lnTo>
                      <a:pt x="518" y="51"/>
                    </a:lnTo>
                    <a:lnTo>
                      <a:pt x="505" y="52"/>
                    </a:lnTo>
                    <a:lnTo>
                      <a:pt x="500" y="38"/>
                    </a:lnTo>
                    <a:lnTo>
                      <a:pt x="500" y="31"/>
                    </a:lnTo>
                    <a:lnTo>
                      <a:pt x="495" y="31"/>
                    </a:lnTo>
                    <a:lnTo>
                      <a:pt x="484" y="33"/>
                    </a:lnTo>
                    <a:lnTo>
                      <a:pt x="480" y="33"/>
                    </a:lnTo>
                    <a:lnTo>
                      <a:pt x="476" y="33"/>
                    </a:lnTo>
                    <a:lnTo>
                      <a:pt x="473" y="33"/>
                    </a:lnTo>
                    <a:lnTo>
                      <a:pt x="465" y="34"/>
                    </a:lnTo>
                    <a:lnTo>
                      <a:pt x="456" y="36"/>
                    </a:lnTo>
                    <a:lnTo>
                      <a:pt x="455" y="36"/>
                    </a:lnTo>
                    <a:lnTo>
                      <a:pt x="450" y="36"/>
                    </a:lnTo>
                    <a:lnTo>
                      <a:pt x="437" y="36"/>
                    </a:lnTo>
                    <a:lnTo>
                      <a:pt x="413" y="37"/>
                    </a:lnTo>
                    <a:lnTo>
                      <a:pt x="408" y="38"/>
                    </a:lnTo>
                    <a:lnTo>
                      <a:pt x="404" y="38"/>
                    </a:lnTo>
                    <a:lnTo>
                      <a:pt x="397" y="40"/>
                    </a:lnTo>
                    <a:lnTo>
                      <a:pt x="394" y="40"/>
                    </a:lnTo>
                    <a:lnTo>
                      <a:pt x="393" y="40"/>
                    </a:lnTo>
                    <a:lnTo>
                      <a:pt x="390" y="40"/>
                    </a:lnTo>
                    <a:lnTo>
                      <a:pt x="380" y="40"/>
                    </a:lnTo>
                    <a:lnTo>
                      <a:pt x="370" y="41"/>
                    </a:lnTo>
                    <a:lnTo>
                      <a:pt x="366" y="42"/>
                    </a:lnTo>
                    <a:lnTo>
                      <a:pt x="363" y="42"/>
                    </a:lnTo>
                    <a:lnTo>
                      <a:pt x="358" y="42"/>
                    </a:lnTo>
                    <a:lnTo>
                      <a:pt x="345" y="42"/>
                    </a:lnTo>
                    <a:lnTo>
                      <a:pt x="340" y="44"/>
                    </a:lnTo>
                    <a:lnTo>
                      <a:pt x="333" y="45"/>
                    </a:lnTo>
                    <a:lnTo>
                      <a:pt x="329" y="45"/>
                    </a:lnTo>
                    <a:lnTo>
                      <a:pt x="326" y="45"/>
                    </a:lnTo>
                    <a:lnTo>
                      <a:pt x="316" y="45"/>
                    </a:lnTo>
                    <a:lnTo>
                      <a:pt x="311" y="47"/>
                    </a:lnTo>
                    <a:lnTo>
                      <a:pt x="308" y="47"/>
                    </a:lnTo>
                    <a:lnTo>
                      <a:pt x="305" y="47"/>
                    </a:lnTo>
                    <a:lnTo>
                      <a:pt x="300" y="47"/>
                    </a:lnTo>
                    <a:lnTo>
                      <a:pt x="290" y="48"/>
                    </a:lnTo>
                    <a:lnTo>
                      <a:pt x="275" y="49"/>
                    </a:lnTo>
                    <a:lnTo>
                      <a:pt x="254" y="51"/>
                    </a:lnTo>
                    <a:lnTo>
                      <a:pt x="254" y="49"/>
                    </a:lnTo>
                    <a:lnTo>
                      <a:pt x="238" y="23"/>
                    </a:lnTo>
                    <a:lnTo>
                      <a:pt x="237" y="20"/>
                    </a:lnTo>
                    <a:lnTo>
                      <a:pt x="223" y="23"/>
                    </a:lnTo>
                    <a:lnTo>
                      <a:pt x="215" y="23"/>
                    </a:lnTo>
                    <a:lnTo>
                      <a:pt x="194" y="27"/>
                    </a:lnTo>
                    <a:lnTo>
                      <a:pt x="193" y="27"/>
                    </a:lnTo>
                    <a:lnTo>
                      <a:pt x="168" y="30"/>
                    </a:lnTo>
                    <a:lnTo>
                      <a:pt x="151" y="33"/>
                    </a:lnTo>
                    <a:lnTo>
                      <a:pt x="144" y="33"/>
                    </a:lnTo>
                    <a:lnTo>
                      <a:pt x="134" y="34"/>
                    </a:lnTo>
                    <a:lnTo>
                      <a:pt x="131" y="36"/>
                    </a:lnTo>
                    <a:lnTo>
                      <a:pt x="129" y="36"/>
                    </a:lnTo>
                    <a:lnTo>
                      <a:pt x="123" y="36"/>
                    </a:lnTo>
                    <a:lnTo>
                      <a:pt x="112" y="37"/>
                    </a:lnTo>
                    <a:lnTo>
                      <a:pt x="111" y="37"/>
                    </a:lnTo>
                    <a:lnTo>
                      <a:pt x="98" y="38"/>
                    </a:lnTo>
                    <a:lnTo>
                      <a:pt x="95" y="38"/>
                    </a:lnTo>
                    <a:lnTo>
                      <a:pt x="84" y="40"/>
                    </a:lnTo>
                    <a:lnTo>
                      <a:pt x="81" y="40"/>
                    </a:lnTo>
                    <a:lnTo>
                      <a:pt x="80" y="40"/>
                    </a:lnTo>
                    <a:lnTo>
                      <a:pt x="75" y="41"/>
                    </a:lnTo>
                    <a:lnTo>
                      <a:pt x="55" y="42"/>
                    </a:lnTo>
                    <a:lnTo>
                      <a:pt x="43" y="44"/>
                    </a:lnTo>
                    <a:lnTo>
                      <a:pt x="40" y="45"/>
                    </a:lnTo>
                    <a:lnTo>
                      <a:pt x="34" y="45"/>
                    </a:lnTo>
                    <a:lnTo>
                      <a:pt x="31" y="45"/>
                    </a:lnTo>
                    <a:lnTo>
                      <a:pt x="1" y="49"/>
                    </a:lnTo>
                    <a:lnTo>
                      <a:pt x="0" y="66"/>
                    </a:lnTo>
                    <a:lnTo>
                      <a:pt x="23" y="87"/>
                    </a:lnTo>
                    <a:lnTo>
                      <a:pt x="22" y="101"/>
                    </a:lnTo>
                    <a:lnTo>
                      <a:pt x="27" y="106"/>
                    </a:lnTo>
                    <a:lnTo>
                      <a:pt x="12" y="126"/>
                    </a:lnTo>
                    <a:lnTo>
                      <a:pt x="29" y="122"/>
                    </a:lnTo>
                    <a:lnTo>
                      <a:pt x="76" y="109"/>
                    </a:lnTo>
                    <a:lnTo>
                      <a:pt x="81" y="106"/>
                    </a:lnTo>
                    <a:lnTo>
                      <a:pt x="108" y="105"/>
                    </a:lnTo>
                    <a:lnTo>
                      <a:pt x="118" y="104"/>
                    </a:lnTo>
                    <a:lnTo>
                      <a:pt x="119" y="104"/>
                    </a:lnTo>
                    <a:lnTo>
                      <a:pt x="120" y="104"/>
                    </a:lnTo>
                    <a:lnTo>
                      <a:pt x="156" y="110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35" name="Florida extra 1 (no alt text)"/>
              <p:cNvSpPr>
                <a:spLocks/>
              </p:cNvSpPr>
              <p:nvPr/>
            </p:nvSpPr>
            <p:spPr bwMode="auto">
              <a:xfrm>
                <a:off x="6645275" y="5589588"/>
                <a:ext cx="79375" cy="49212"/>
              </a:xfrm>
              <a:custGeom>
                <a:avLst/>
                <a:gdLst>
                  <a:gd name="T0" fmla="*/ 0 w 49"/>
                  <a:gd name="T1" fmla="*/ 2147483647 h 34"/>
                  <a:gd name="T2" fmla="*/ 2147483647 w 49"/>
                  <a:gd name="T3" fmla="*/ 2147483647 h 34"/>
                  <a:gd name="T4" fmla="*/ 2147483647 w 49"/>
                  <a:gd name="T5" fmla="*/ 2147483647 h 34"/>
                  <a:gd name="T6" fmla="*/ 2147483647 w 49"/>
                  <a:gd name="T7" fmla="*/ 2147483647 h 34"/>
                  <a:gd name="T8" fmla="*/ 2147483647 w 49"/>
                  <a:gd name="T9" fmla="*/ 2147483647 h 34"/>
                  <a:gd name="T10" fmla="*/ 2147483647 w 49"/>
                  <a:gd name="T11" fmla="*/ 2147483647 h 34"/>
                  <a:gd name="T12" fmla="*/ 2147483647 w 49"/>
                  <a:gd name="T13" fmla="*/ 0 h 34"/>
                  <a:gd name="T14" fmla="*/ 2147483647 w 49"/>
                  <a:gd name="T15" fmla="*/ 2147483647 h 34"/>
                  <a:gd name="T16" fmla="*/ 2147483647 w 49"/>
                  <a:gd name="T17" fmla="*/ 2147483647 h 34"/>
                  <a:gd name="T18" fmla="*/ 2147483647 w 49"/>
                  <a:gd name="T19" fmla="*/ 2147483647 h 34"/>
                  <a:gd name="T20" fmla="*/ 2147483647 w 49"/>
                  <a:gd name="T21" fmla="*/ 2147483647 h 34"/>
                  <a:gd name="T22" fmla="*/ 2147483647 w 49"/>
                  <a:gd name="T23" fmla="*/ 2147483647 h 34"/>
                  <a:gd name="T24" fmla="*/ 0 w 49"/>
                  <a:gd name="T25" fmla="*/ 2147483647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9"/>
                  <a:gd name="T40" fmla="*/ 0 h 34"/>
                  <a:gd name="T41" fmla="*/ 49 w 49"/>
                  <a:gd name="T42" fmla="*/ 34 h 3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9" h="34">
                    <a:moveTo>
                      <a:pt x="0" y="33"/>
                    </a:moveTo>
                    <a:lnTo>
                      <a:pt x="26" y="20"/>
                    </a:lnTo>
                    <a:lnTo>
                      <a:pt x="27" y="14"/>
                    </a:lnTo>
                    <a:lnTo>
                      <a:pt x="38" y="17"/>
                    </a:lnTo>
                    <a:lnTo>
                      <a:pt x="48" y="12"/>
                    </a:lnTo>
                    <a:lnTo>
                      <a:pt x="38" y="4"/>
                    </a:lnTo>
                    <a:lnTo>
                      <a:pt x="26" y="0"/>
                    </a:lnTo>
                    <a:lnTo>
                      <a:pt x="26" y="7"/>
                    </a:lnTo>
                    <a:lnTo>
                      <a:pt x="24" y="11"/>
                    </a:lnTo>
                    <a:lnTo>
                      <a:pt x="17" y="8"/>
                    </a:lnTo>
                    <a:lnTo>
                      <a:pt x="4" y="18"/>
                    </a:lnTo>
                    <a:lnTo>
                      <a:pt x="5" y="28"/>
                    </a:lnTo>
                    <a:lnTo>
                      <a:pt x="0" y="33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US" sz="24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36" name="Florida  extra 2 (no alt text)"/>
              <p:cNvSpPr>
                <a:spLocks/>
              </p:cNvSpPr>
              <p:nvPr/>
            </p:nvSpPr>
            <p:spPr bwMode="auto">
              <a:xfrm>
                <a:off x="6750050" y="5576888"/>
                <a:ext cx="36513" cy="33337"/>
              </a:xfrm>
              <a:custGeom>
                <a:avLst/>
                <a:gdLst>
                  <a:gd name="T0" fmla="*/ 0 w 23"/>
                  <a:gd name="T1" fmla="*/ 2147483647 h 23"/>
                  <a:gd name="T2" fmla="*/ 2147483647 w 23"/>
                  <a:gd name="T3" fmla="*/ 2147483647 h 23"/>
                  <a:gd name="T4" fmla="*/ 2147483647 w 23"/>
                  <a:gd name="T5" fmla="*/ 0 h 23"/>
                  <a:gd name="T6" fmla="*/ 2147483647 w 23"/>
                  <a:gd name="T7" fmla="*/ 2147483647 h 23"/>
                  <a:gd name="T8" fmla="*/ 0 w 23"/>
                  <a:gd name="T9" fmla="*/ 21474836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0" y="20"/>
                    </a:moveTo>
                    <a:lnTo>
                      <a:pt x="1" y="22"/>
                    </a:lnTo>
                    <a:lnTo>
                      <a:pt x="22" y="0"/>
                    </a:lnTo>
                    <a:lnTo>
                      <a:pt x="12" y="10"/>
                    </a:lnTo>
                    <a:lnTo>
                      <a:pt x="0" y="20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US" sz="24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37" name="Florida  extra 3 (no alt text)"/>
              <p:cNvSpPr>
                <a:spLocks/>
              </p:cNvSpPr>
              <p:nvPr/>
            </p:nvSpPr>
            <p:spPr bwMode="auto">
              <a:xfrm>
                <a:off x="6788150" y="5565775"/>
                <a:ext cx="36513" cy="34925"/>
              </a:xfrm>
              <a:custGeom>
                <a:avLst/>
                <a:gdLst>
                  <a:gd name="T0" fmla="*/ 0 w 23"/>
                  <a:gd name="T1" fmla="*/ 2147483647 h 23"/>
                  <a:gd name="T2" fmla="*/ 2147483647 w 23"/>
                  <a:gd name="T3" fmla="*/ 0 h 23"/>
                  <a:gd name="T4" fmla="*/ 2147483647 w 23"/>
                  <a:gd name="T5" fmla="*/ 2147483647 h 23"/>
                  <a:gd name="T6" fmla="*/ 0 w 23"/>
                  <a:gd name="T7" fmla="*/ 2147483647 h 2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23"/>
                  <a:gd name="T14" fmla="*/ 23 w 23"/>
                  <a:gd name="T15" fmla="*/ 23 h 2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23">
                    <a:moveTo>
                      <a:pt x="0" y="22"/>
                    </a:moveTo>
                    <a:lnTo>
                      <a:pt x="22" y="0"/>
                    </a:lnTo>
                    <a:lnTo>
                      <a:pt x="22" y="16"/>
                    </a:lnTo>
                    <a:lnTo>
                      <a:pt x="0" y="22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US" sz="24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38" name="Florida  extra 4 (no alt text)"/>
              <p:cNvSpPr>
                <a:spLocks/>
              </p:cNvSpPr>
              <p:nvPr/>
            </p:nvSpPr>
            <p:spPr bwMode="auto">
              <a:xfrm>
                <a:off x="6711950" y="5589588"/>
                <a:ext cx="38100" cy="36512"/>
              </a:xfrm>
              <a:custGeom>
                <a:avLst/>
                <a:gdLst>
                  <a:gd name="T0" fmla="*/ 0 w 24"/>
                  <a:gd name="T1" fmla="*/ 0 h 24"/>
                  <a:gd name="T2" fmla="*/ 2147483647 w 24"/>
                  <a:gd name="T3" fmla="*/ 2147483647 h 24"/>
                  <a:gd name="T4" fmla="*/ 2147483647 w 24"/>
                  <a:gd name="T5" fmla="*/ 0 h 24"/>
                  <a:gd name="T6" fmla="*/ 0 w 2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24"/>
                  <a:gd name="T14" fmla="*/ 24 w 24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24">
                    <a:moveTo>
                      <a:pt x="0" y="0"/>
                    </a:moveTo>
                    <a:lnTo>
                      <a:pt x="7" y="23"/>
                    </a:lnTo>
                    <a:lnTo>
                      <a:pt x="23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US" sz="24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39" name="Florida  extra 5 (no alt text)"/>
              <p:cNvSpPr>
                <a:spLocks/>
              </p:cNvSpPr>
              <p:nvPr/>
            </p:nvSpPr>
            <p:spPr bwMode="auto">
              <a:xfrm>
                <a:off x="6802438" y="5556250"/>
                <a:ext cx="36512" cy="33338"/>
              </a:xfrm>
              <a:custGeom>
                <a:avLst/>
                <a:gdLst>
                  <a:gd name="T0" fmla="*/ 0 w 24"/>
                  <a:gd name="T1" fmla="*/ 2147483647 h 23"/>
                  <a:gd name="T2" fmla="*/ 2147483647 w 24"/>
                  <a:gd name="T3" fmla="*/ 0 h 23"/>
                  <a:gd name="T4" fmla="*/ 2147483647 w 24"/>
                  <a:gd name="T5" fmla="*/ 0 h 23"/>
                  <a:gd name="T6" fmla="*/ 0 w 24"/>
                  <a:gd name="T7" fmla="*/ 2147483647 h 2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23"/>
                  <a:gd name="T14" fmla="*/ 24 w 24"/>
                  <a:gd name="T15" fmla="*/ 23 h 2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23">
                    <a:moveTo>
                      <a:pt x="0" y="22"/>
                    </a:moveTo>
                    <a:lnTo>
                      <a:pt x="23" y="0"/>
                    </a:lnTo>
                    <a:lnTo>
                      <a:pt x="0" y="22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US" sz="24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</p:grpSp>
        <p:sp>
          <p:nvSpPr>
            <p:cNvPr id="165" name="Georgia" title="Georgia"/>
            <p:cNvSpPr>
              <a:spLocks/>
            </p:cNvSpPr>
            <p:nvPr/>
          </p:nvSpPr>
          <p:spPr bwMode="auto">
            <a:xfrm>
              <a:off x="6142038" y="3535256"/>
              <a:ext cx="719137" cy="684212"/>
            </a:xfrm>
            <a:custGeom>
              <a:avLst/>
              <a:gdLst>
                <a:gd name="T0" fmla="*/ 2147483647 w 469"/>
                <a:gd name="T1" fmla="*/ 2147483647 h 489"/>
                <a:gd name="T2" fmla="*/ 2147483647 w 469"/>
                <a:gd name="T3" fmla="*/ 2147483647 h 489"/>
                <a:gd name="T4" fmla="*/ 2147483647 w 469"/>
                <a:gd name="T5" fmla="*/ 2147483647 h 489"/>
                <a:gd name="T6" fmla="*/ 2147483647 w 469"/>
                <a:gd name="T7" fmla="*/ 2147483647 h 489"/>
                <a:gd name="T8" fmla="*/ 2147483647 w 469"/>
                <a:gd name="T9" fmla="*/ 2147483647 h 489"/>
                <a:gd name="T10" fmla="*/ 2147483647 w 469"/>
                <a:gd name="T11" fmla="*/ 2147483647 h 489"/>
                <a:gd name="T12" fmla="*/ 2147483647 w 469"/>
                <a:gd name="T13" fmla="*/ 2147483647 h 489"/>
                <a:gd name="T14" fmla="*/ 2147483647 w 469"/>
                <a:gd name="T15" fmla="*/ 2147483647 h 489"/>
                <a:gd name="T16" fmla="*/ 2147483647 w 469"/>
                <a:gd name="T17" fmla="*/ 2147483647 h 489"/>
                <a:gd name="T18" fmla="*/ 2147483647 w 469"/>
                <a:gd name="T19" fmla="*/ 2147483647 h 489"/>
                <a:gd name="T20" fmla="*/ 2147483647 w 469"/>
                <a:gd name="T21" fmla="*/ 2147483647 h 489"/>
                <a:gd name="T22" fmla="*/ 2147483647 w 469"/>
                <a:gd name="T23" fmla="*/ 2147483647 h 489"/>
                <a:gd name="T24" fmla="*/ 2147483647 w 469"/>
                <a:gd name="T25" fmla="*/ 2147483647 h 489"/>
                <a:gd name="T26" fmla="*/ 2147483647 w 469"/>
                <a:gd name="T27" fmla="*/ 2147483647 h 489"/>
                <a:gd name="T28" fmla="*/ 2147483647 w 469"/>
                <a:gd name="T29" fmla="*/ 2147483647 h 489"/>
                <a:gd name="T30" fmla="*/ 2147483647 w 469"/>
                <a:gd name="T31" fmla="*/ 2147483647 h 489"/>
                <a:gd name="T32" fmla="*/ 2147483647 w 469"/>
                <a:gd name="T33" fmla="*/ 2147483647 h 489"/>
                <a:gd name="T34" fmla="*/ 2147483647 w 469"/>
                <a:gd name="T35" fmla="*/ 2147483647 h 489"/>
                <a:gd name="T36" fmla="*/ 2147483647 w 469"/>
                <a:gd name="T37" fmla="*/ 2147483647 h 489"/>
                <a:gd name="T38" fmla="*/ 2147483647 w 469"/>
                <a:gd name="T39" fmla="*/ 2147483647 h 489"/>
                <a:gd name="T40" fmla="*/ 2147483647 w 469"/>
                <a:gd name="T41" fmla="*/ 2147483647 h 489"/>
                <a:gd name="T42" fmla="*/ 2147483647 w 469"/>
                <a:gd name="T43" fmla="*/ 2147483647 h 489"/>
                <a:gd name="T44" fmla="*/ 2147483647 w 469"/>
                <a:gd name="T45" fmla="*/ 2147483647 h 489"/>
                <a:gd name="T46" fmla="*/ 2147483647 w 469"/>
                <a:gd name="T47" fmla="*/ 2147483647 h 489"/>
                <a:gd name="T48" fmla="*/ 2147483647 w 469"/>
                <a:gd name="T49" fmla="*/ 2147483647 h 489"/>
                <a:gd name="T50" fmla="*/ 2147483647 w 469"/>
                <a:gd name="T51" fmla="*/ 2147483647 h 489"/>
                <a:gd name="T52" fmla="*/ 2147483647 w 469"/>
                <a:gd name="T53" fmla="*/ 2147483647 h 489"/>
                <a:gd name="T54" fmla="*/ 2147483647 w 469"/>
                <a:gd name="T55" fmla="*/ 2147483647 h 489"/>
                <a:gd name="T56" fmla="*/ 2147483647 w 469"/>
                <a:gd name="T57" fmla="*/ 2147483647 h 489"/>
                <a:gd name="T58" fmla="*/ 2147483647 w 469"/>
                <a:gd name="T59" fmla="*/ 2147483647 h 489"/>
                <a:gd name="T60" fmla="*/ 2147483647 w 469"/>
                <a:gd name="T61" fmla="*/ 2147483647 h 489"/>
                <a:gd name="T62" fmla="*/ 2147483647 w 469"/>
                <a:gd name="T63" fmla="*/ 2147483647 h 489"/>
                <a:gd name="T64" fmla="*/ 2147483647 w 469"/>
                <a:gd name="T65" fmla="*/ 2147483647 h 489"/>
                <a:gd name="T66" fmla="*/ 2147483647 w 469"/>
                <a:gd name="T67" fmla="*/ 2147483647 h 489"/>
                <a:gd name="T68" fmla="*/ 2147483647 w 469"/>
                <a:gd name="T69" fmla="*/ 2147483647 h 489"/>
                <a:gd name="T70" fmla="*/ 2147483647 w 469"/>
                <a:gd name="T71" fmla="*/ 2147483647 h 489"/>
                <a:gd name="T72" fmla="*/ 2147483647 w 469"/>
                <a:gd name="T73" fmla="*/ 2147483647 h 489"/>
                <a:gd name="T74" fmla="*/ 2147483647 w 469"/>
                <a:gd name="T75" fmla="*/ 2147483647 h 489"/>
                <a:gd name="T76" fmla="*/ 2147483647 w 469"/>
                <a:gd name="T77" fmla="*/ 2147483647 h 489"/>
                <a:gd name="T78" fmla="*/ 2147483647 w 469"/>
                <a:gd name="T79" fmla="*/ 2147483647 h 489"/>
                <a:gd name="T80" fmla="*/ 2147483647 w 469"/>
                <a:gd name="T81" fmla="*/ 2147483647 h 489"/>
                <a:gd name="T82" fmla="*/ 2147483647 w 469"/>
                <a:gd name="T83" fmla="*/ 2147483647 h 489"/>
                <a:gd name="T84" fmla="*/ 2147483647 w 469"/>
                <a:gd name="T85" fmla="*/ 2147483647 h 489"/>
                <a:gd name="T86" fmla="*/ 2147483647 w 469"/>
                <a:gd name="T87" fmla="*/ 2147483647 h 489"/>
                <a:gd name="T88" fmla="*/ 2147483647 w 469"/>
                <a:gd name="T89" fmla="*/ 2147483647 h 489"/>
                <a:gd name="T90" fmla="*/ 2147483647 w 469"/>
                <a:gd name="T91" fmla="*/ 2147483647 h 489"/>
                <a:gd name="T92" fmla="*/ 2147483647 w 469"/>
                <a:gd name="T93" fmla="*/ 2147483647 h 489"/>
                <a:gd name="T94" fmla="*/ 2147483647 w 469"/>
                <a:gd name="T95" fmla="*/ 2147483647 h 489"/>
                <a:gd name="T96" fmla="*/ 2147483647 w 469"/>
                <a:gd name="T97" fmla="*/ 2147483647 h 489"/>
                <a:gd name="T98" fmla="*/ 2147483647 w 469"/>
                <a:gd name="T99" fmla="*/ 2147483647 h 489"/>
                <a:gd name="T100" fmla="*/ 2147483647 w 469"/>
                <a:gd name="T101" fmla="*/ 2147483647 h 489"/>
                <a:gd name="T102" fmla="*/ 2147483647 w 469"/>
                <a:gd name="T103" fmla="*/ 2147483647 h 489"/>
                <a:gd name="T104" fmla="*/ 2147483647 w 469"/>
                <a:gd name="T105" fmla="*/ 2147483647 h 489"/>
                <a:gd name="T106" fmla="*/ 2147483647 w 469"/>
                <a:gd name="T107" fmla="*/ 2147483647 h 489"/>
                <a:gd name="T108" fmla="*/ 2147483647 w 469"/>
                <a:gd name="T109" fmla="*/ 2147483647 h 489"/>
                <a:gd name="T110" fmla="*/ 2147483647 w 469"/>
                <a:gd name="T111" fmla="*/ 2147483647 h 48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69"/>
                <a:gd name="T169" fmla="*/ 0 h 489"/>
                <a:gd name="T170" fmla="*/ 469 w 469"/>
                <a:gd name="T171" fmla="*/ 489 h 48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69" h="489">
                  <a:moveTo>
                    <a:pt x="69" y="22"/>
                  </a:moveTo>
                  <a:lnTo>
                    <a:pt x="72" y="22"/>
                  </a:lnTo>
                  <a:lnTo>
                    <a:pt x="74" y="22"/>
                  </a:lnTo>
                  <a:lnTo>
                    <a:pt x="77" y="20"/>
                  </a:lnTo>
                  <a:lnTo>
                    <a:pt x="85" y="20"/>
                  </a:lnTo>
                  <a:lnTo>
                    <a:pt x="98" y="19"/>
                  </a:lnTo>
                  <a:lnTo>
                    <a:pt x="108" y="18"/>
                  </a:lnTo>
                  <a:lnTo>
                    <a:pt x="112" y="16"/>
                  </a:lnTo>
                  <a:lnTo>
                    <a:pt x="117" y="16"/>
                  </a:lnTo>
                  <a:lnTo>
                    <a:pt x="128" y="13"/>
                  </a:lnTo>
                  <a:lnTo>
                    <a:pt x="138" y="13"/>
                  </a:lnTo>
                  <a:lnTo>
                    <a:pt x="144" y="12"/>
                  </a:lnTo>
                  <a:lnTo>
                    <a:pt x="145" y="12"/>
                  </a:lnTo>
                  <a:lnTo>
                    <a:pt x="171" y="9"/>
                  </a:lnTo>
                  <a:lnTo>
                    <a:pt x="171" y="8"/>
                  </a:lnTo>
                  <a:lnTo>
                    <a:pt x="178" y="6"/>
                  </a:lnTo>
                  <a:lnTo>
                    <a:pt x="182" y="6"/>
                  </a:lnTo>
                  <a:lnTo>
                    <a:pt x="184" y="6"/>
                  </a:lnTo>
                  <a:lnTo>
                    <a:pt x="198" y="4"/>
                  </a:lnTo>
                  <a:lnTo>
                    <a:pt x="210" y="1"/>
                  </a:lnTo>
                  <a:lnTo>
                    <a:pt x="217" y="0"/>
                  </a:lnTo>
                  <a:lnTo>
                    <a:pt x="216" y="8"/>
                  </a:lnTo>
                  <a:lnTo>
                    <a:pt x="206" y="18"/>
                  </a:lnTo>
                  <a:lnTo>
                    <a:pt x="200" y="34"/>
                  </a:lnTo>
                  <a:lnTo>
                    <a:pt x="202" y="37"/>
                  </a:lnTo>
                  <a:lnTo>
                    <a:pt x="210" y="42"/>
                  </a:lnTo>
                  <a:lnTo>
                    <a:pt x="221" y="48"/>
                  </a:lnTo>
                  <a:lnTo>
                    <a:pt x="224" y="51"/>
                  </a:lnTo>
                  <a:lnTo>
                    <a:pt x="229" y="54"/>
                  </a:lnTo>
                  <a:lnTo>
                    <a:pt x="231" y="55"/>
                  </a:lnTo>
                  <a:lnTo>
                    <a:pt x="234" y="56"/>
                  </a:lnTo>
                  <a:lnTo>
                    <a:pt x="235" y="55"/>
                  </a:lnTo>
                  <a:lnTo>
                    <a:pt x="246" y="55"/>
                  </a:lnTo>
                  <a:lnTo>
                    <a:pt x="250" y="65"/>
                  </a:lnTo>
                  <a:lnTo>
                    <a:pt x="257" y="73"/>
                  </a:lnTo>
                  <a:lnTo>
                    <a:pt x="260" y="74"/>
                  </a:lnTo>
                  <a:lnTo>
                    <a:pt x="260" y="77"/>
                  </a:lnTo>
                  <a:lnTo>
                    <a:pt x="261" y="81"/>
                  </a:lnTo>
                  <a:lnTo>
                    <a:pt x="268" y="90"/>
                  </a:lnTo>
                  <a:lnTo>
                    <a:pt x="274" y="95"/>
                  </a:lnTo>
                  <a:lnTo>
                    <a:pt x="276" y="101"/>
                  </a:lnTo>
                  <a:lnTo>
                    <a:pt x="278" y="101"/>
                  </a:lnTo>
                  <a:lnTo>
                    <a:pt x="281" y="106"/>
                  </a:lnTo>
                  <a:lnTo>
                    <a:pt x="299" y="116"/>
                  </a:lnTo>
                  <a:lnTo>
                    <a:pt x="311" y="123"/>
                  </a:lnTo>
                  <a:lnTo>
                    <a:pt x="315" y="130"/>
                  </a:lnTo>
                  <a:lnTo>
                    <a:pt x="319" y="137"/>
                  </a:lnTo>
                  <a:lnTo>
                    <a:pt x="325" y="140"/>
                  </a:lnTo>
                  <a:lnTo>
                    <a:pt x="326" y="140"/>
                  </a:lnTo>
                  <a:lnTo>
                    <a:pt x="333" y="142"/>
                  </a:lnTo>
                  <a:lnTo>
                    <a:pt x="333" y="144"/>
                  </a:lnTo>
                  <a:lnTo>
                    <a:pt x="335" y="144"/>
                  </a:lnTo>
                  <a:lnTo>
                    <a:pt x="346" y="160"/>
                  </a:lnTo>
                  <a:lnTo>
                    <a:pt x="353" y="166"/>
                  </a:lnTo>
                  <a:lnTo>
                    <a:pt x="355" y="173"/>
                  </a:lnTo>
                  <a:lnTo>
                    <a:pt x="365" y="177"/>
                  </a:lnTo>
                  <a:lnTo>
                    <a:pt x="366" y="181"/>
                  </a:lnTo>
                  <a:lnTo>
                    <a:pt x="369" y="184"/>
                  </a:lnTo>
                  <a:lnTo>
                    <a:pt x="379" y="187"/>
                  </a:lnTo>
                  <a:lnTo>
                    <a:pt x="386" y="191"/>
                  </a:lnTo>
                  <a:lnTo>
                    <a:pt x="391" y="194"/>
                  </a:lnTo>
                  <a:lnTo>
                    <a:pt x="391" y="202"/>
                  </a:lnTo>
                  <a:lnTo>
                    <a:pt x="404" y="220"/>
                  </a:lnTo>
                  <a:lnTo>
                    <a:pt x="405" y="234"/>
                  </a:lnTo>
                  <a:lnTo>
                    <a:pt x="408" y="237"/>
                  </a:lnTo>
                  <a:lnTo>
                    <a:pt x="409" y="237"/>
                  </a:lnTo>
                  <a:lnTo>
                    <a:pt x="418" y="238"/>
                  </a:lnTo>
                  <a:lnTo>
                    <a:pt x="436" y="263"/>
                  </a:lnTo>
                  <a:lnTo>
                    <a:pt x="436" y="270"/>
                  </a:lnTo>
                  <a:lnTo>
                    <a:pt x="436" y="273"/>
                  </a:lnTo>
                  <a:lnTo>
                    <a:pt x="441" y="284"/>
                  </a:lnTo>
                  <a:lnTo>
                    <a:pt x="451" y="284"/>
                  </a:lnTo>
                  <a:lnTo>
                    <a:pt x="462" y="288"/>
                  </a:lnTo>
                  <a:lnTo>
                    <a:pt x="465" y="288"/>
                  </a:lnTo>
                  <a:lnTo>
                    <a:pt x="468" y="293"/>
                  </a:lnTo>
                  <a:lnTo>
                    <a:pt x="455" y="310"/>
                  </a:lnTo>
                  <a:lnTo>
                    <a:pt x="450" y="310"/>
                  </a:lnTo>
                  <a:lnTo>
                    <a:pt x="452" y="314"/>
                  </a:lnTo>
                  <a:lnTo>
                    <a:pt x="447" y="327"/>
                  </a:lnTo>
                  <a:lnTo>
                    <a:pt x="444" y="327"/>
                  </a:lnTo>
                  <a:lnTo>
                    <a:pt x="443" y="327"/>
                  </a:lnTo>
                  <a:lnTo>
                    <a:pt x="441" y="328"/>
                  </a:lnTo>
                  <a:lnTo>
                    <a:pt x="445" y="329"/>
                  </a:lnTo>
                  <a:lnTo>
                    <a:pt x="448" y="338"/>
                  </a:lnTo>
                  <a:lnTo>
                    <a:pt x="445" y="345"/>
                  </a:lnTo>
                  <a:lnTo>
                    <a:pt x="443" y="343"/>
                  </a:lnTo>
                  <a:lnTo>
                    <a:pt x="438" y="347"/>
                  </a:lnTo>
                  <a:lnTo>
                    <a:pt x="438" y="350"/>
                  </a:lnTo>
                  <a:lnTo>
                    <a:pt x="445" y="349"/>
                  </a:lnTo>
                  <a:lnTo>
                    <a:pt x="440" y="366"/>
                  </a:lnTo>
                  <a:lnTo>
                    <a:pt x="438" y="367"/>
                  </a:lnTo>
                  <a:lnTo>
                    <a:pt x="441" y="375"/>
                  </a:lnTo>
                  <a:lnTo>
                    <a:pt x="443" y="378"/>
                  </a:lnTo>
                  <a:lnTo>
                    <a:pt x="434" y="392"/>
                  </a:lnTo>
                  <a:lnTo>
                    <a:pt x="429" y="396"/>
                  </a:lnTo>
                  <a:lnTo>
                    <a:pt x="432" y="395"/>
                  </a:lnTo>
                  <a:lnTo>
                    <a:pt x="432" y="407"/>
                  </a:lnTo>
                  <a:lnTo>
                    <a:pt x="429" y="408"/>
                  </a:lnTo>
                  <a:lnTo>
                    <a:pt x="434" y="411"/>
                  </a:lnTo>
                  <a:lnTo>
                    <a:pt x="436" y="440"/>
                  </a:lnTo>
                  <a:lnTo>
                    <a:pt x="409" y="440"/>
                  </a:lnTo>
                  <a:lnTo>
                    <a:pt x="396" y="438"/>
                  </a:lnTo>
                  <a:lnTo>
                    <a:pt x="393" y="435"/>
                  </a:lnTo>
                  <a:lnTo>
                    <a:pt x="382" y="445"/>
                  </a:lnTo>
                  <a:lnTo>
                    <a:pt x="389" y="471"/>
                  </a:lnTo>
                  <a:lnTo>
                    <a:pt x="387" y="486"/>
                  </a:lnTo>
                  <a:lnTo>
                    <a:pt x="375" y="488"/>
                  </a:lnTo>
                  <a:lnTo>
                    <a:pt x="369" y="474"/>
                  </a:lnTo>
                  <a:lnTo>
                    <a:pt x="369" y="467"/>
                  </a:lnTo>
                  <a:lnTo>
                    <a:pt x="365" y="467"/>
                  </a:lnTo>
                  <a:lnTo>
                    <a:pt x="354" y="468"/>
                  </a:lnTo>
                  <a:lnTo>
                    <a:pt x="350" y="468"/>
                  </a:lnTo>
                  <a:lnTo>
                    <a:pt x="346" y="468"/>
                  </a:lnTo>
                  <a:lnTo>
                    <a:pt x="343" y="468"/>
                  </a:lnTo>
                  <a:lnTo>
                    <a:pt x="335" y="469"/>
                  </a:lnTo>
                  <a:lnTo>
                    <a:pt x="326" y="471"/>
                  </a:lnTo>
                  <a:lnTo>
                    <a:pt x="325" y="471"/>
                  </a:lnTo>
                  <a:lnTo>
                    <a:pt x="319" y="471"/>
                  </a:lnTo>
                  <a:lnTo>
                    <a:pt x="307" y="471"/>
                  </a:lnTo>
                  <a:lnTo>
                    <a:pt x="283" y="472"/>
                  </a:lnTo>
                  <a:lnTo>
                    <a:pt x="278" y="474"/>
                  </a:lnTo>
                  <a:lnTo>
                    <a:pt x="274" y="474"/>
                  </a:lnTo>
                  <a:lnTo>
                    <a:pt x="267" y="475"/>
                  </a:lnTo>
                  <a:lnTo>
                    <a:pt x="264" y="475"/>
                  </a:lnTo>
                  <a:lnTo>
                    <a:pt x="263" y="475"/>
                  </a:lnTo>
                  <a:lnTo>
                    <a:pt x="260" y="475"/>
                  </a:lnTo>
                  <a:lnTo>
                    <a:pt x="250" y="475"/>
                  </a:lnTo>
                  <a:lnTo>
                    <a:pt x="240" y="476"/>
                  </a:lnTo>
                  <a:lnTo>
                    <a:pt x="236" y="478"/>
                  </a:lnTo>
                  <a:lnTo>
                    <a:pt x="234" y="478"/>
                  </a:lnTo>
                  <a:lnTo>
                    <a:pt x="228" y="478"/>
                  </a:lnTo>
                  <a:lnTo>
                    <a:pt x="216" y="478"/>
                  </a:lnTo>
                  <a:lnTo>
                    <a:pt x="210" y="479"/>
                  </a:lnTo>
                  <a:lnTo>
                    <a:pt x="203" y="481"/>
                  </a:lnTo>
                  <a:lnTo>
                    <a:pt x="199" y="481"/>
                  </a:lnTo>
                  <a:lnTo>
                    <a:pt x="196" y="481"/>
                  </a:lnTo>
                  <a:lnTo>
                    <a:pt x="186" y="481"/>
                  </a:lnTo>
                  <a:lnTo>
                    <a:pt x="181" y="482"/>
                  </a:lnTo>
                  <a:lnTo>
                    <a:pt x="178" y="482"/>
                  </a:lnTo>
                  <a:lnTo>
                    <a:pt x="175" y="482"/>
                  </a:lnTo>
                  <a:lnTo>
                    <a:pt x="170" y="482"/>
                  </a:lnTo>
                  <a:lnTo>
                    <a:pt x="160" y="483"/>
                  </a:lnTo>
                  <a:lnTo>
                    <a:pt x="145" y="485"/>
                  </a:lnTo>
                  <a:lnTo>
                    <a:pt x="124" y="486"/>
                  </a:lnTo>
                  <a:lnTo>
                    <a:pt x="124" y="485"/>
                  </a:lnTo>
                  <a:lnTo>
                    <a:pt x="109" y="458"/>
                  </a:lnTo>
                  <a:lnTo>
                    <a:pt x="108" y="456"/>
                  </a:lnTo>
                  <a:lnTo>
                    <a:pt x="108" y="454"/>
                  </a:lnTo>
                  <a:lnTo>
                    <a:pt x="105" y="449"/>
                  </a:lnTo>
                  <a:lnTo>
                    <a:pt x="102" y="443"/>
                  </a:lnTo>
                  <a:lnTo>
                    <a:pt x="95" y="431"/>
                  </a:lnTo>
                  <a:lnTo>
                    <a:pt x="95" y="424"/>
                  </a:lnTo>
                  <a:lnTo>
                    <a:pt x="95" y="417"/>
                  </a:lnTo>
                  <a:lnTo>
                    <a:pt x="96" y="403"/>
                  </a:lnTo>
                  <a:lnTo>
                    <a:pt x="96" y="402"/>
                  </a:lnTo>
                  <a:lnTo>
                    <a:pt x="94" y="389"/>
                  </a:lnTo>
                  <a:lnTo>
                    <a:pt x="87" y="384"/>
                  </a:lnTo>
                  <a:lnTo>
                    <a:pt x="85" y="375"/>
                  </a:lnTo>
                  <a:lnTo>
                    <a:pt x="85" y="374"/>
                  </a:lnTo>
                  <a:lnTo>
                    <a:pt x="84" y="374"/>
                  </a:lnTo>
                  <a:lnTo>
                    <a:pt x="84" y="364"/>
                  </a:lnTo>
                  <a:lnTo>
                    <a:pt x="84" y="361"/>
                  </a:lnTo>
                  <a:lnTo>
                    <a:pt x="88" y="350"/>
                  </a:lnTo>
                  <a:lnTo>
                    <a:pt x="88" y="349"/>
                  </a:lnTo>
                  <a:lnTo>
                    <a:pt x="88" y="342"/>
                  </a:lnTo>
                  <a:lnTo>
                    <a:pt x="87" y="335"/>
                  </a:lnTo>
                  <a:lnTo>
                    <a:pt x="92" y="328"/>
                  </a:lnTo>
                  <a:lnTo>
                    <a:pt x="98" y="323"/>
                  </a:lnTo>
                  <a:lnTo>
                    <a:pt x="99" y="320"/>
                  </a:lnTo>
                  <a:lnTo>
                    <a:pt x="90" y="313"/>
                  </a:lnTo>
                  <a:lnTo>
                    <a:pt x="91" y="307"/>
                  </a:lnTo>
                  <a:lnTo>
                    <a:pt x="88" y="293"/>
                  </a:lnTo>
                  <a:lnTo>
                    <a:pt x="87" y="293"/>
                  </a:lnTo>
                  <a:lnTo>
                    <a:pt x="78" y="284"/>
                  </a:lnTo>
                  <a:lnTo>
                    <a:pt x="76" y="281"/>
                  </a:lnTo>
                  <a:lnTo>
                    <a:pt x="73" y="270"/>
                  </a:lnTo>
                  <a:lnTo>
                    <a:pt x="72" y="270"/>
                  </a:lnTo>
                  <a:lnTo>
                    <a:pt x="72" y="268"/>
                  </a:lnTo>
                  <a:lnTo>
                    <a:pt x="72" y="266"/>
                  </a:lnTo>
                  <a:lnTo>
                    <a:pt x="66" y="256"/>
                  </a:lnTo>
                  <a:lnTo>
                    <a:pt x="63" y="246"/>
                  </a:lnTo>
                  <a:lnTo>
                    <a:pt x="62" y="244"/>
                  </a:lnTo>
                  <a:lnTo>
                    <a:pt x="58" y="231"/>
                  </a:lnTo>
                  <a:lnTo>
                    <a:pt x="58" y="230"/>
                  </a:lnTo>
                  <a:lnTo>
                    <a:pt x="58" y="228"/>
                  </a:lnTo>
                  <a:lnTo>
                    <a:pt x="55" y="220"/>
                  </a:lnTo>
                  <a:lnTo>
                    <a:pt x="51" y="203"/>
                  </a:lnTo>
                  <a:lnTo>
                    <a:pt x="48" y="196"/>
                  </a:lnTo>
                  <a:lnTo>
                    <a:pt x="47" y="191"/>
                  </a:lnTo>
                  <a:lnTo>
                    <a:pt x="45" y="189"/>
                  </a:lnTo>
                  <a:lnTo>
                    <a:pt x="42" y="176"/>
                  </a:lnTo>
                  <a:lnTo>
                    <a:pt x="41" y="173"/>
                  </a:lnTo>
                  <a:lnTo>
                    <a:pt x="36" y="153"/>
                  </a:lnTo>
                  <a:lnTo>
                    <a:pt x="36" y="151"/>
                  </a:lnTo>
                  <a:lnTo>
                    <a:pt x="34" y="146"/>
                  </a:lnTo>
                  <a:lnTo>
                    <a:pt x="31" y="140"/>
                  </a:lnTo>
                  <a:lnTo>
                    <a:pt x="31" y="137"/>
                  </a:lnTo>
                  <a:lnTo>
                    <a:pt x="30" y="133"/>
                  </a:lnTo>
                  <a:lnTo>
                    <a:pt x="29" y="127"/>
                  </a:lnTo>
                  <a:lnTo>
                    <a:pt x="26" y="119"/>
                  </a:lnTo>
                  <a:lnTo>
                    <a:pt x="24" y="112"/>
                  </a:lnTo>
                  <a:lnTo>
                    <a:pt x="22" y="106"/>
                  </a:lnTo>
                  <a:lnTo>
                    <a:pt x="19" y="94"/>
                  </a:lnTo>
                  <a:lnTo>
                    <a:pt x="16" y="87"/>
                  </a:lnTo>
                  <a:lnTo>
                    <a:pt x="15" y="80"/>
                  </a:lnTo>
                  <a:lnTo>
                    <a:pt x="12" y="73"/>
                  </a:lnTo>
                  <a:lnTo>
                    <a:pt x="11" y="70"/>
                  </a:lnTo>
                  <a:lnTo>
                    <a:pt x="8" y="56"/>
                  </a:lnTo>
                  <a:lnTo>
                    <a:pt x="5" y="48"/>
                  </a:lnTo>
                  <a:lnTo>
                    <a:pt x="4" y="44"/>
                  </a:lnTo>
                  <a:lnTo>
                    <a:pt x="2" y="42"/>
                  </a:lnTo>
                  <a:lnTo>
                    <a:pt x="0" y="31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6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55" y="24"/>
                  </a:lnTo>
                  <a:lnTo>
                    <a:pt x="59" y="23"/>
                  </a:lnTo>
                  <a:lnTo>
                    <a:pt x="66" y="23"/>
                  </a:lnTo>
                  <a:lnTo>
                    <a:pt x="69" y="22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66" name="Oregon" title="Oregon"/>
            <p:cNvSpPr>
              <a:spLocks/>
            </p:cNvSpPr>
            <p:nvPr/>
          </p:nvSpPr>
          <p:spPr bwMode="auto">
            <a:xfrm>
              <a:off x="1281113" y="1617556"/>
              <a:ext cx="1047750" cy="785812"/>
            </a:xfrm>
            <a:custGeom>
              <a:avLst/>
              <a:gdLst>
                <a:gd name="T0" fmla="*/ 2147483647 w 683"/>
                <a:gd name="T1" fmla="*/ 2147483647 h 564"/>
                <a:gd name="T2" fmla="*/ 2147483647 w 683"/>
                <a:gd name="T3" fmla="*/ 2147483647 h 564"/>
                <a:gd name="T4" fmla="*/ 2147483647 w 683"/>
                <a:gd name="T5" fmla="*/ 2147483647 h 564"/>
                <a:gd name="T6" fmla="*/ 2147483647 w 683"/>
                <a:gd name="T7" fmla="*/ 2147483647 h 564"/>
                <a:gd name="T8" fmla="*/ 2147483647 w 683"/>
                <a:gd name="T9" fmla="*/ 2147483647 h 564"/>
                <a:gd name="T10" fmla="*/ 2147483647 w 683"/>
                <a:gd name="T11" fmla="*/ 2147483647 h 564"/>
                <a:gd name="T12" fmla="*/ 2147483647 w 683"/>
                <a:gd name="T13" fmla="*/ 2147483647 h 564"/>
                <a:gd name="T14" fmla="*/ 2147483647 w 683"/>
                <a:gd name="T15" fmla="*/ 2147483647 h 564"/>
                <a:gd name="T16" fmla="*/ 2147483647 w 683"/>
                <a:gd name="T17" fmla="*/ 2147483647 h 564"/>
                <a:gd name="T18" fmla="*/ 2147483647 w 683"/>
                <a:gd name="T19" fmla="*/ 2147483647 h 564"/>
                <a:gd name="T20" fmla="*/ 2147483647 w 683"/>
                <a:gd name="T21" fmla="*/ 2147483647 h 564"/>
                <a:gd name="T22" fmla="*/ 2147483647 w 683"/>
                <a:gd name="T23" fmla="*/ 2147483647 h 564"/>
                <a:gd name="T24" fmla="*/ 2147483647 w 683"/>
                <a:gd name="T25" fmla="*/ 2147483647 h 564"/>
                <a:gd name="T26" fmla="*/ 2147483647 w 683"/>
                <a:gd name="T27" fmla="*/ 2147483647 h 564"/>
                <a:gd name="T28" fmla="*/ 0 w 683"/>
                <a:gd name="T29" fmla="*/ 2147483647 h 564"/>
                <a:gd name="T30" fmla="*/ 2147483647 w 683"/>
                <a:gd name="T31" fmla="*/ 2147483647 h 564"/>
                <a:gd name="T32" fmla="*/ 2147483647 w 683"/>
                <a:gd name="T33" fmla="*/ 2147483647 h 564"/>
                <a:gd name="T34" fmla="*/ 2147483647 w 683"/>
                <a:gd name="T35" fmla="*/ 2147483647 h 564"/>
                <a:gd name="T36" fmla="*/ 2147483647 w 683"/>
                <a:gd name="T37" fmla="*/ 2147483647 h 564"/>
                <a:gd name="T38" fmla="*/ 2147483647 w 683"/>
                <a:gd name="T39" fmla="*/ 2147483647 h 564"/>
                <a:gd name="T40" fmla="*/ 2147483647 w 683"/>
                <a:gd name="T41" fmla="*/ 0 h 564"/>
                <a:gd name="T42" fmla="*/ 2147483647 w 683"/>
                <a:gd name="T43" fmla="*/ 2147483647 h 564"/>
                <a:gd name="T44" fmla="*/ 2147483647 w 683"/>
                <a:gd name="T45" fmla="*/ 2147483647 h 564"/>
                <a:gd name="T46" fmla="*/ 2147483647 w 683"/>
                <a:gd name="T47" fmla="*/ 2147483647 h 564"/>
                <a:gd name="T48" fmla="*/ 2147483647 w 683"/>
                <a:gd name="T49" fmla="*/ 2147483647 h 564"/>
                <a:gd name="T50" fmla="*/ 2147483647 w 683"/>
                <a:gd name="T51" fmla="*/ 2147483647 h 564"/>
                <a:gd name="T52" fmla="*/ 2147483647 w 683"/>
                <a:gd name="T53" fmla="*/ 2147483647 h 564"/>
                <a:gd name="T54" fmla="*/ 2147483647 w 683"/>
                <a:gd name="T55" fmla="*/ 2147483647 h 564"/>
                <a:gd name="T56" fmla="*/ 2147483647 w 683"/>
                <a:gd name="T57" fmla="*/ 2147483647 h 564"/>
                <a:gd name="T58" fmla="*/ 2147483647 w 683"/>
                <a:gd name="T59" fmla="*/ 2147483647 h 564"/>
                <a:gd name="T60" fmla="*/ 2147483647 w 683"/>
                <a:gd name="T61" fmla="*/ 2147483647 h 564"/>
                <a:gd name="T62" fmla="*/ 2147483647 w 683"/>
                <a:gd name="T63" fmla="*/ 2147483647 h 564"/>
                <a:gd name="T64" fmla="*/ 2147483647 w 683"/>
                <a:gd name="T65" fmla="*/ 2147483647 h 564"/>
                <a:gd name="T66" fmla="*/ 2147483647 w 683"/>
                <a:gd name="T67" fmla="*/ 2147483647 h 564"/>
                <a:gd name="T68" fmla="*/ 2147483647 w 683"/>
                <a:gd name="T69" fmla="*/ 2147483647 h 564"/>
                <a:gd name="T70" fmla="*/ 2147483647 w 683"/>
                <a:gd name="T71" fmla="*/ 2147483647 h 564"/>
                <a:gd name="T72" fmla="*/ 2147483647 w 683"/>
                <a:gd name="T73" fmla="*/ 2147483647 h 564"/>
                <a:gd name="T74" fmla="*/ 2147483647 w 683"/>
                <a:gd name="T75" fmla="*/ 2147483647 h 564"/>
                <a:gd name="T76" fmla="*/ 2147483647 w 683"/>
                <a:gd name="T77" fmla="*/ 2147483647 h 564"/>
                <a:gd name="T78" fmla="*/ 2147483647 w 683"/>
                <a:gd name="T79" fmla="*/ 2147483647 h 564"/>
                <a:gd name="T80" fmla="*/ 2147483647 w 683"/>
                <a:gd name="T81" fmla="*/ 2147483647 h 564"/>
                <a:gd name="T82" fmla="*/ 2147483647 w 683"/>
                <a:gd name="T83" fmla="*/ 2147483647 h 564"/>
                <a:gd name="T84" fmla="*/ 2147483647 w 683"/>
                <a:gd name="T85" fmla="*/ 2147483647 h 564"/>
                <a:gd name="T86" fmla="*/ 2147483647 w 683"/>
                <a:gd name="T87" fmla="*/ 2147483647 h 5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83"/>
                <a:gd name="T133" fmla="*/ 0 h 564"/>
                <a:gd name="T134" fmla="*/ 683 w 683"/>
                <a:gd name="T135" fmla="*/ 564 h 5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83" h="564">
                  <a:moveTo>
                    <a:pt x="600" y="316"/>
                  </a:moveTo>
                  <a:lnTo>
                    <a:pt x="610" y="323"/>
                  </a:lnTo>
                  <a:lnTo>
                    <a:pt x="615" y="325"/>
                  </a:lnTo>
                  <a:lnTo>
                    <a:pt x="621" y="336"/>
                  </a:lnTo>
                  <a:lnTo>
                    <a:pt x="618" y="340"/>
                  </a:lnTo>
                  <a:lnTo>
                    <a:pt x="610" y="363"/>
                  </a:lnTo>
                  <a:lnTo>
                    <a:pt x="607" y="366"/>
                  </a:lnTo>
                  <a:lnTo>
                    <a:pt x="604" y="370"/>
                  </a:lnTo>
                  <a:lnTo>
                    <a:pt x="601" y="384"/>
                  </a:lnTo>
                  <a:lnTo>
                    <a:pt x="600" y="395"/>
                  </a:lnTo>
                  <a:lnTo>
                    <a:pt x="590" y="439"/>
                  </a:lnTo>
                  <a:lnTo>
                    <a:pt x="568" y="563"/>
                  </a:lnTo>
                  <a:lnTo>
                    <a:pt x="550" y="560"/>
                  </a:lnTo>
                  <a:lnTo>
                    <a:pt x="546" y="560"/>
                  </a:lnTo>
                  <a:lnTo>
                    <a:pt x="475" y="546"/>
                  </a:lnTo>
                  <a:lnTo>
                    <a:pt x="452" y="540"/>
                  </a:lnTo>
                  <a:lnTo>
                    <a:pt x="437" y="538"/>
                  </a:lnTo>
                  <a:lnTo>
                    <a:pt x="388" y="528"/>
                  </a:lnTo>
                  <a:lnTo>
                    <a:pt x="385" y="527"/>
                  </a:lnTo>
                  <a:lnTo>
                    <a:pt x="373" y="524"/>
                  </a:lnTo>
                  <a:lnTo>
                    <a:pt x="345" y="518"/>
                  </a:lnTo>
                  <a:lnTo>
                    <a:pt x="336" y="517"/>
                  </a:lnTo>
                  <a:lnTo>
                    <a:pt x="319" y="513"/>
                  </a:lnTo>
                  <a:lnTo>
                    <a:pt x="315" y="513"/>
                  </a:lnTo>
                  <a:lnTo>
                    <a:pt x="266" y="500"/>
                  </a:lnTo>
                  <a:lnTo>
                    <a:pt x="251" y="497"/>
                  </a:lnTo>
                  <a:lnTo>
                    <a:pt x="233" y="493"/>
                  </a:lnTo>
                  <a:lnTo>
                    <a:pt x="222" y="491"/>
                  </a:lnTo>
                  <a:lnTo>
                    <a:pt x="179" y="480"/>
                  </a:lnTo>
                  <a:lnTo>
                    <a:pt x="167" y="477"/>
                  </a:lnTo>
                  <a:lnTo>
                    <a:pt x="157" y="474"/>
                  </a:lnTo>
                  <a:lnTo>
                    <a:pt x="99" y="460"/>
                  </a:lnTo>
                  <a:lnTo>
                    <a:pt x="91" y="457"/>
                  </a:lnTo>
                  <a:lnTo>
                    <a:pt x="84" y="456"/>
                  </a:lnTo>
                  <a:lnTo>
                    <a:pt x="76" y="455"/>
                  </a:lnTo>
                  <a:lnTo>
                    <a:pt x="69" y="452"/>
                  </a:lnTo>
                  <a:lnTo>
                    <a:pt x="62" y="450"/>
                  </a:lnTo>
                  <a:lnTo>
                    <a:pt x="53" y="448"/>
                  </a:lnTo>
                  <a:lnTo>
                    <a:pt x="51" y="448"/>
                  </a:lnTo>
                  <a:lnTo>
                    <a:pt x="38" y="445"/>
                  </a:lnTo>
                  <a:lnTo>
                    <a:pt x="24" y="441"/>
                  </a:lnTo>
                  <a:lnTo>
                    <a:pt x="15" y="439"/>
                  </a:lnTo>
                  <a:lnTo>
                    <a:pt x="8" y="437"/>
                  </a:lnTo>
                  <a:lnTo>
                    <a:pt x="0" y="423"/>
                  </a:lnTo>
                  <a:lnTo>
                    <a:pt x="11" y="366"/>
                  </a:lnTo>
                  <a:lnTo>
                    <a:pt x="2" y="343"/>
                  </a:lnTo>
                  <a:lnTo>
                    <a:pt x="15" y="331"/>
                  </a:lnTo>
                  <a:lnTo>
                    <a:pt x="33" y="293"/>
                  </a:lnTo>
                  <a:lnTo>
                    <a:pt x="38" y="290"/>
                  </a:lnTo>
                  <a:lnTo>
                    <a:pt x="52" y="268"/>
                  </a:lnTo>
                  <a:lnTo>
                    <a:pt x="65" y="243"/>
                  </a:lnTo>
                  <a:lnTo>
                    <a:pt x="78" y="200"/>
                  </a:lnTo>
                  <a:lnTo>
                    <a:pt x="107" y="125"/>
                  </a:lnTo>
                  <a:lnTo>
                    <a:pt x="107" y="124"/>
                  </a:lnTo>
                  <a:lnTo>
                    <a:pt x="107" y="123"/>
                  </a:lnTo>
                  <a:lnTo>
                    <a:pt x="117" y="102"/>
                  </a:lnTo>
                  <a:lnTo>
                    <a:pt x="131" y="51"/>
                  </a:lnTo>
                  <a:lnTo>
                    <a:pt x="131" y="47"/>
                  </a:lnTo>
                  <a:lnTo>
                    <a:pt x="142" y="12"/>
                  </a:lnTo>
                  <a:lnTo>
                    <a:pt x="139" y="0"/>
                  </a:lnTo>
                  <a:lnTo>
                    <a:pt x="141" y="0"/>
                  </a:lnTo>
                  <a:lnTo>
                    <a:pt x="148" y="8"/>
                  </a:lnTo>
                  <a:lnTo>
                    <a:pt x="159" y="6"/>
                  </a:lnTo>
                  <a:lnTo>
                    <a:pt x="167" y="2"/>
                  </a:lnTo>
                  <a:lnTo>
                    <a:pt x="179" y="5"/>
                  </a:lnTo>
                  <a:lnTo>
                    <a:pt x="181" y="8"/>
                  </a:lnTo>
                  <a:lnTo>
                    <a:pt x="185" y="20"/>
                  </a:lnTo>
                  <a:lnTo>
                    <a:pt x="193" y="22"/>
                  </a:lnTo>
                  <a:lnTo>
                    <a:pt x="197" y="20"/>
                  </a:lnTo>
                  <a:lnTo>
                    <a:pt x="211" y="29"/>
                  </a:lnTo>
                  <a:lnTo>
                    <a:pt x="221" y="49"/>
                  </a:lnTo>
                  <a:lnTo>
                    <a:pt x="219" y="62"/>
                  </a:lnTo>
                  <a:lnTo>
                    <a:pt x="219" y="73"/>
                  </a:lnTo>
                  <a:lnTo>
                    <a:pt x="218" y="74"/>
                  </a:lnTo>
                  <a:lnTo>
                    <a:pt x="218" y="76"/>
                  </a:lnTo>
                  <a:lnTo>
                    <a:pt x="217" y="82"/>
                  </a:lnTo>
                  <a:lnTo>
                    <a:pt x="237" y="98"/>
                  </a:lnTo>
                  <a:lnTo>
                    <a:pt x="251" y="103"/>
                  </a:lnTo>
                  <a:lnTo>
                    <a:pt x="257" y="100"/>
                  </a:lnTo>
                  <a:lnTo>
                    <a:pt x="262" y="102"/>
                  </a:lnTo>
                  <a:lnTo>
                    <a:pt x="279" y="99"/>
                  </a:lnTo>
                  <a:lnTo>
                    <a:pt x="287" y="94"/>
                  </a:lnTo>
                  <a:lnTo>
                    <a:pt x="293" y="96"/>
                  </a:lnTo>
                  <a:lnTo>
                    <a:pt x="309" y="96"/>
                  </a:lnTo>
                  <a:lnTo>
                    <a:pt x="311" y="98"/>
                  </a:lnTo>
                  <a:lnTo>
                    <a:pt x="314" y="100"/>
                  </a:lnTo>
                  <a:lnTo>
                    <a:pt x="330" y="109"/>
                  </a:lnTo>
                  <a:lnTo>
                    <a:pt x="332" y="116"/>
                  </a:lnTo>
                  <a:lnTo>
                    <a:pt x="352" y="116"/>
                  </a:lnTo>
                  <a:lnTo>
                    <a:pt x="356" y="114"/>
                  </a:lnTo>
                  <a:lnTo>
                    <a:pt x="372" y="113"/>
                  </a:lnTo>
                  <a:lnTo>
                    <a:pt x="373" y="110"/>
                  </a:lnTo>
                  <a:lnTo>
                    <a:pt x="385" y="117"/>
                  </a:lnTo>
                  <a:lnTo>
                    <a:pt x="406" y="120"/>
                  </a:lnTo>
                  <a:lnTo>
                    <a:pt x="423" y="113"/>
                  </a:lnTo>
                  <a:lnTo>
                    <a:pt x="427" y="113"/>
                  </a:lnTo>
                  <a:lnTo>
                    <a:pt x="431" y="113"/>
                  </a:lnTo>
                  <a:lnTo>
                    <a:pt x="434" y="113"/>
                  </a:lnTo>
                  <a:lnTo>
                    <a:pt x="449" y="114"/>
                  </a:lnTo>
                  <a:lnTo>
                    <a:pt x="459" y="109"/>
                  </a:lnTo>
                  <a:lnTo>
                    <a:pt x="468" y="112"/>
                  </a:lnTo>
                  <a:lnTo>
                    <a:pt x="482" y="113"/>
                  </a:lnTo>
                  <a:lnTo>
                    <a:pt x="491" y="116"/>
                  </a:lnTo>
                  <a:lnTo>
                    <a:pt x="503" y="110"/>
                  </a:lnTo>
                  <a:lnTo>
                    <a:pt x="518" y="113"/>
                  </a:lnTo>
                  <a:lnTo>
                    <a:pt x="557" y="121"/>
                  </a:lnTo>
                  <a:lnTo>
                    <a:pt x="576" y="125"/>
                  </a:lnTo>
                  <a:lnTo>
                    <a:pt x="578" y="125"/>
                  </a:lnTo>
                  <a:lnTo>
                    <a:pt x="597" y="130"/>
                  </a:lnTo>
                  <a:lnTo>
                    <a:pt x="604" y="131"/>
                  </a:lnTo>
                  <a:lnTo>
                    <a:pt x="605" y="131"/>
                  </a:lnTo>
                  <a:lnTo>
                    <a:pt x="614" y="132"/>
                  </a:lnTo>
                  <a:lnTo>
                    <a:pt x="623" y="134"/>
                  </a:lnTo>
                  <a:lnTo>
                    <a:pt x="625" y="134"/>
                  </a:lnTo>
                  <a:lnTo>
                    <a:pt x="657" y="142"/>
                  </a:lnTo>
                  <a:lnTo>
                    <a:pt x="659" y="146"/>
                  </a:lnTo>
                  <a:lnTo>
                    <a:pt x="661" y="156"/>
                  </a:lnTo>
                  <a:lnTo>
                    <a:pt x="662" y="157"/>
                  </a:lnTo>
                  <a:lnTo>
                    <a:pt x="679" y="172"/>
                  </a:lnTo>
                  <a:lnTo>
                    <a:pt x="682" y="186"/>
                  </a:lnTo>
                  <a:lnTo>
                    <a:pt x="659" y="221"/>
                  </a:lnTo>
                  <a:lnTo>
                    <a:pt x="658" y="222"/>
                  </a:lnTo>
                  <a:lnTo>
                    <a:pt x="651" y="236"/>
                  </a:lnTo>
                  <a:lnTo>
                    <a:pt x="648" y="240"/>
                  </a:lnTo>
                  <a:lnTo>
                    <a:pt x="641" y="247"/>
                  </a:lnTo>
                  <a:lnTo>
                    <a:pt x="634" y="264"/>
                  </a:lnTo>
                  <a:lnTo>
                    <a:pt x="623" y="271"/>
                  </a:lnTo>
                  <a:lnTo>
                    <a:pt x="600" y="308"/>
                  </a:lnTo>
                  <a:lnTo>
                    <a:pt x="600" y="316"/>
                  </a:lnTo>
                </a:path>
              </a:pathLst>
            </a:custGeom>
            <a:pattFill prst="dkUpDiag">
              <a:fgClr>
                <a:srgbClr val="BA0601"/>
              </a:fgClr>
              <a:bgClr>
                <a:srgbClr val="8B8B8B"/>
              </a:bgClr>
            </a:patt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67" name="Utah" descr="Utah" title="Utah"/>
            <p:cNvSpPr>
              <a:spLocks/>
            </p:cNvSpPr>
            <p:nvPr/>
          </p:nvSpPr>
          <p:spPr bwMode="auto">
            <a:xfrm>
              <a:off x="2382838" y="2458931"/>
              <a:ext cx="722312" cy="835025"/>
            </a:xfrm>
            <a:custGeom>
              <a:avLst/>
              <a:gdLst>
                <a:gd name="T0" fmla="*/ 2147483647 w 470"/>
                <a:gd name="T1" fmla="*/ 2147483647 h 599"/>
                <a:gd name="T2" fmla="*/ 2147483647 w 470"/>
                <a:gd name="T3" fmla="*/ 2147483647 h 599"/>
                <a:gd name="T4" fmla="*/ 0 w 470"/>
                <a:gd name="T5" fmla="*/ 2147483647 h 599"/>
                <a:gd name="T6" fmla="*/ 2147483647 w 470"/>
                <a:gd name="T7" fmla="*/ 2147483647 h 599"/>
                <a:gd name="T8" fmla="*/ 2147483647 w 470"/>
                <a:gd name="T9" fmla="*/ 2147483647 h 599"/>
                <a:gd name="T10" fmla="*/ 2147483647 w 470"/>
                <a:gd name="T11" fmla="*/ 2147483647 h 599"/>
                <a:gd name="T12" fmla="*/ 2147483647 w 470"/>
                <a:gd name="T13" fmla="*/ 2147483647 h 599"/>
                <a:gd name="T14" fmla="*/ 2147483647 w 470"/>
                <a:gd name="T15" fmla="*/ 2147483647 h 599"/>
                <a:gd name="T16" fmla="*/ 2147483647 w 470"/>
                <a:gd name="T17" fmla="*/ 2147483647 h 599"/>
                <a:gd name="T18" fmla="*/ 2147483647 w 470"/>
                <a:gd name="T19" fmla="*/ 2147483647 h 599"/>
                <a:gd name="T20" fmla="*/ 2147483647 w 470"/>
                <a:gd name="T21" fmla="*/ 2147483647 h 599"/>
                <a:gd name="T22" fmla="*/ 2147483647 w 470"/>
                <a:gd name="T23" fmla="*/ 2147483647 h 599"/>
                <a:gd name="T24" fmla="*/ 2147483647 w 470"/>
                <a:gd name="T25" fmla="*/ 2147483647 h 599"/>
                <a:gd name="T26" fmla="*/ 2147483647 w 470"/>
                <a:gd name="T27" fmla="*/ 2147483647 h 599"/>
                <a:gd name="T28" fmla="*/ 2147483647 w 470"/>
                <a:gd name="T29" fmla="*/ 2147483647 h 599"/>
                <a:gd name="T30" fmla="*/ 2147483647 w 470"/>
                <a:gd name="T31" fmla="*/ 2147483647 h 599"/>
                <a:gd name="T32" fmla="*/ 2147483647 w 470"/>
                <a:gd name="T33" fmla="*/ 2147483647 h 599"/>
                <a:gd name="T34" fmla="*/ 2147483647 w 470"/>
                <a:gd name="T35" fmla="*/ 2147483647 h 599"/>
                <a:gd name="T36" fmla="*/ 2147483647 w 470"/>
                <a:gd name="T37" fmla="*/ 2147483647 h 599"/>
                <a:gd name="T38" fmla="*/ 2147483647 w 470"/>
                <a:gd name="T39" fmla="*/ 2147483647 h 599"/>
                <a:gd name="T40" fmla="*/ 2147483647 w 470"/>
                <a:gd name="T41" fmla="*/ 2147483647 h 599"/>
                <a:gd name="T42" fmla="*/ 2147483647 w 470"/>
                <a:gd name="T43" fmla="*/ 2147483647 h 599"/>
                <a:gd name="T44" fmla="*/ 2147483647 w 470"/>
                <a:gd name="T45" fmla="*/ 2147483647 h 599"/>
                <a:gd name="T46" fmla="*/ 2147483647 w 470"/>
                <a:gd name="T47" fmla="*/ 2147483647 h 599"/>
                <a:gd name="T48" fmla="*/ 2147483647 w 470"/>
                <a:gd name="T49" fmla="*/ 2147483647 h 599"/>
                <a:gd name="T50" fmla="*/ 2147483647 w 470"/>
                <a:gd name="T51" fmla="*/ 2147483647 h 599"/>
                <a:gd name="T52" fmla="*/ 2147483647 w 470"/>
                <a:gd name="T53" fmla="*/ 2147483647 h 599"/>
                <a:gd name="T54" fmla="*/ 2147483647 w 470"/>
                <a:gd name="T55" fmla="*/ 2147483647 h 599"/>
                <a:gd name="T56" fmla="*/ 2147483647 w 470"/>
                <a:gd name="T57" fmla="*/ 2147483647 h 599"/>
                <a:gd name="T58" fmla="*/ 2147483647 w 470"/>
                <a:gd name="T59" fmla="*/ 2147483647 h 599"/>
                <a:gd name="T60" fmla="*/ 2147483647 w 470"/>
                <a:gd name="T61" fmla="*/ 2147483647 h 599"/>
                <a:gd name="T62" fmla="*/ 2147483647 w 470"/>
                <a:gd name="T63" fmla="*/ 2147483647 h 599"/>
                <a:gd name="T64" fmla="*/ 2147483647 w 470"/>
                <a:gd name="T65" fmla="*/ 2147483647 h 599"/>
                <a:gd name="T66" fmla="*/ 2147483647 w 470"/>
                <a:gd name="T67" fmla="*/ 2147483647 h 599"/>
                <a:gd name="T68" fmla="*/ 2147483647 w 470"/>
                <a:gd name="T69" fmla="*/ 2147483647 h 599"/>
                <a:gd name="T70" fmla="*/ 2147483647 w 470"/>
                <a:gd name="T71" fmla="*/ 2147483647 h 599"/>
                <a:gd name="T72" fmla="*/ 2147483647 w 470"/>
                <a:gd name="T73" fmla="*/ 2147483647 h 599"/>
                <a:gd name="T74" fmla="*/ 2147483647 w 470"/>
                <a:gd name="T75" fmla="*/ 2147483647 h 599"/>
                <a:gd name="T76" fmla="*/ 2147483647 w 470"/>
                <a:gd name="T77" fmla="*/ 2147483647 h 599"/>
                <a:gd name="T78" fmla="*/ 2147483647 w 470"/>
                <a:gd name="T79" fmla="*/ 2147483647 h 599"/>
                <a:gd name="T80" fmla="*/ 2147483647 w 470"/>
                <a:gd name="T81" fmla="*/ 2147483647 h 599"/>
                <a:gd name="T82" fmla="*/ 2147483647 w 470"/>
                <a:gd name="T83" fmla="*/ 2147483647 h 599"/>
                <a:gd name="T84" fmla="*/ 2147483647 w 470"/>
                <a:gd name="T85" fmla="*/ 2147483647 h 599"/>
                <a:gd name="T86" fmla="*/ 2147483647 w 470"/>
                <a:gd name="T87" fmla="*/ 2147483647 h 599"/>
                <a:gd name="T88" fmla="*/ 2147483647 w 470"/>
                <a:gd name="T89" fmla="*/ 2147483647 h 599"/>
                <a:gd name="T90" fmla="*/ 2147483647 w 470"/>
                <a:gd name="T91" fmla="*/ 2147483647 h 599"/>
                <a:gd name="T92" fmla="*/ 2147483647 w 470"/>
                <a:gd name="T93" fmla="*/ 2147483647 h 59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70"/>
                <a:gd name="T142" fmla="*/ 0 h 599"/>
                <a:gd name="T143" fmla="*/ 470 w 470"/>
                <a:gd name="T144" fmla="*/ 599 h 59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70" h="599">
                  <a:moveTo>
                    <a:pt x="19" y="415"/>
                  </a:moveTo>
                  <a:lnTo>
                    <a:pt x="12" y="457"/>
                  </a:lnTo>
                  <a:lnTo>
                    <a:pt x="12" y="458"/>
                  </a:lnTo>
                  <a:lnTo>
                    <a:pt x="9" y="475"/>
                  </a:lnTo>
                  <a:lnTo>
                    <a:pt x="6" y="493"/>
                  </a:lnTo>
                  <a:lnTo>
                    <a:pt x="0" y="529"/>
                  </a:lnTo>
                  <a:lnTo>
                    <a:pt x="0" y="540"/>
                  </a:lnTo>
                  <a:lnTo>
                    <a:pt x="26" y="545"/>
                  </a:lnTo>
                  <a:lnTo>
                    <a:pt x="55" y="549"/>
                  </a:lnTo>
                  <a:lnTo>
                    <a:pt x="95" y="556"/>
                  </a:lnTo>
                  <a:lnTo>
                    <a:pt x="98" y="556"/>
                  </a:lnTo>
                  <a:lnTo>
                    <a:pt x="109" y="557"/>
                  </a:lnTo>
                  <a:lnTo>
                    <a:pt x="125" y="560"/>
                  </a:lnTo>
                  <a:lnTo>
                    <a:pt x="192" y="568"/>
                  </a:lnTo>
                  <a:lnTo>
                    <a:pt x="214" y="572"/>
                  </a:lnTo>
                  <a:lnTo>
                    <a:pt x="221" y="572"/>
                  </a:lnTo>
                  <a:lnTo>
                    <a:pt x="235" y="574"/>
                  </a:lnTo>
                  <a:lnTo>
                    <a:pt x="257" y="577"/>
                  </a:lnTo>
                  <a:lnTo>
                    <a:pt x="278" y="579"/>
                  </a:lnTo>
                  <a:lnTo>
                    <a:pt x="300" y="582"/>
                  </a:lnTo>
                  <a:lnTo>
                    <a:pt x="301" y="584"/>
                  </a:lnTo>
                  <a:lnTo>
                    <a:pt x="340" y="588"/>
                  </a:lnTo>
                  <a:lnTo>
                    <a:pt x="372" y="592"/>
                  </a:lnTo>
                  <a:lnTo>
                    <a:pt x="383" y="593"/>
                  </a:lnTo>
                  <a:lnTo>
                    <a:pt x="421" y="598"/>
                  </a:lnTo>
                  <a:lnTo>
                    <a:pt x="427" y="545"/>
                  </a:lnTo>
                  <a:lnTo>
                    <a:pt x="428" y="543"/>
                  </a:lnTo>
                  <a:lnTo>
                    <a:pt x="430" y="515"/>
                  </a:lnTo>
                  <a:lnTo>
                    <a:pt x="433" y="500"/>
                  </a:lnTo>
                  <a:lnTo>
                    <a:pt x="433" y="488"/>
                  </a:lnTo>
                  <a:lnTo>
                    <a:pt x="435" y="471"/>
                  </a:lnTo>
                  <a:lnTo>
                    <a:pt x="435" y="470"/>
                  </a:lnTo>
                  <a:lnTo>
                    <a:pt x="435" y="458"/>
                  </a:lnTo>
                  <a:lnTo>
                    <a:pt x="438" y="433"/>
                  </a:lnTo>
                  <a:lnTo>
                    <a:pt x="441" y="406"/>
                  </a:lnTo>
                  <a:lnTo>
                    <a:pt x="445" y="379"/>
                  </a:lnTo>
                  <a:lnTo>
                    <a:pt x="449" y="339"/>
                  </a:lnTo>
                  <a:lnTo>
                    <a:pt x="451" y="325"/>
                  </a:lnTo>
                  <a:lnTo>
                    <a:pt x="452" y="311"/>
                  </a:lnTo>
                  <a:lnTo>
                    <a:pt x="452" y="307"/>
                  </a:lnTo>
                  <a:lnTo>
                    <a:pt x="455" y="283"/>
                  </a:lnTo>
                  <a:lnTo>
                    <a:pt x="456" y="271"/>
                  </a:lnTo>
                  <a:lnTo>
                    <a:pt x="459" y="246"/>
                  </a:lnTo>
                  <a:lnTo>
                    <a:pt x="462" y="222"/>
                  </a:lnTo>
                  <a:lnTo>
                    <a:pt x="464" y="201"/>
                  </a:lnTo>
                  <a:lnTo>
                    <a:pt x="464" y="200"/>
                  </a:lnTo>
                  <a:lnTo>
                    <a:pt x="466" y="189"/>
                  </a:lnTo>
                  <a:lnTo>
                    <a:pt x="467" y="175"/>
                  </a:lnTo>
                  <a:lnTo>
                    <a:pt x="469" y="161"/>
                  </a:lnTo>
                  <a:lnTo>
                    <a:pt x="433" y="157"/>
                  </a:lnTo>
                  <a:lnTo>
                    <a:pt x="430" y="157"/>
                  </a:lnTo>
                  <a:lnTo>
                    <a:pt x="392" y="152"/>
                  </a:lnTo>
                  <a:lnTo>
                    <a:pt x="388" y="152"/>
                  </a:lnTo>
                  <a:lnTo>
                    <a:pt x="370" y="151"/>
                  </a:lnTo>
                  <a:lnTo>
                    <a:pt x="308" y="143"/>
                  </a:lnTo>
                  <a:lnTo>
                    <a:pt x="311" y="115"/>
                  </a:lnTo>
                  <a:lnTo>
                    <a:pt x="314" y="94"/>
                  </a:lnTo>
                  <a:lnTo>
                    <a:pt x="315" y="87"/>
                  </a:lnTo>
                  <a:lnTo>
                    <a:pt x="316" y="79"/>
                  </a:lnTo>
                  <a:lnTo>
                    <a:pt x="318" y="61"/>
                  </a:lnTo>
                  <a:lnTo>
                    <a:pt x="320" y="52"/>
                  </a:lnTo>
                  <a:lnTo>
                    <a:pt x="322" y="33"/>
                  </a:lnTo>
                  <a:lnTo>
                    <a:pt x="291" y="30"/>
                  </a:lnTo>
                  <a:lnTo>
                    <a:pt x="290" y="30"/>
                  </a:lnTo>
                  <a:lnTo>
                    <a:pt x="284" y="29"/>
                  </a:lnTo>
                  <a:lnTo>
                    <a:pt x="267" y="26"/>
                  </a:lnTo>
                  <a:lnTo>
                    <a:pt x="247" y="23"/>
                  </a:lnTo>
                  <a:lnTo>
                    <a:pt x="237" y="23"/>
                  </a:lnTo>
                  <a:lnTo>
                    <a:pt x="233" y="22"/>
                  </a:lnTo>
                  <a:lnTo>
                    <a:pt x="232" y="22"/>
                  </a:lnTo>
                  <a:lnTo>
                    <a:pt x="232" y="20"/>
                  </a:lnTo>
                  <a:lnTo>
                    <a:pt x="168" y="12"/>
                  </a:lnTo>
                  <a:lnTo>
                    <a:pt x="148" y="9"/>
                  </a:lnTo>
                  <a:lnTo>
                    <a:pt x="109" y="5"/>
                  </a:lnTo>
                  <a:lnTo>
                    <a:pt x="85" y="0"/>
                  </a:lnTo>
                  <a:lnTo>
                    <a:pt x="84" y="12"/>
                  </a:lnTo>
                  <a:lnTo>
                    <a:pt x="74" y="72"/>
                  </a:lnTo>
                  <a:lnTo>
                    <a:pt x="69" y="108"/>
                  </a:lnTo>
                  <a:lnTo>
                    <a:pt x="62" y="148"/>
                  </a:lnTo>
                  <a:lnTo>
                    <a:pt x="56" y="178"/>
                  </a:lnTo>
                  <a:lnTo>
                    <a:pt x="52" y="203"/>
                  </a:lnTo>
                  <a:lnTo>
                    <a:pt x="51" y="215"/>
                  </a:lnTo>
                  <a:lnTo>
                    <a:pt x="49" y="225"/>
                  </a:lnTo>
                  <a:lnTo>
                    <a:pt x="47" y="241"/>
                  </a:lnTo>
                  <a:lnTo>
                    <a:pt x="42" y="265"/>
                  </a:lnTo>
                  <a:lnTo>
                    <a:pt x="42" y="269"/>
                  </a:lnTo>
                  <a:lnTo>
                    <a:pt x="30" y="339"/>
                  </a:lnTo>
                  <a:lnTo>
                    <a:pt x="29" y="358"/>
                  </a:lnTo>
                  <a:lnTo>
                    <a:pt x="27" y="364"/>
                  </a:lnTo>
                  <a:lnTo>
                    <a:pt x="26" y="369"/>
                  </a:lnTo>
                  <a:lnTo>
                    <a:pt x="24" y="378"/>
                  </a:lnTo>
                  <a:lnTo>
                    <a:pt x="20" y="400"/>
                  </a:lnTo>
                  <a:lnTo>
                    <a:pt x="19" y="415"/>
                  </a:lnTo>
                </a:path>
              </a:pathLst>
            </a:custGeom>
            <a:solidFill>
              <a:srgbClr val="C0000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68" name="Alaska" title="Alaska"/>
            <p:cNvSpPr>
              <a:spLocks/>
            </p:cNvSpPr>
            <p:nvPr/>
          </p:nvSpPr>
          <p:spPr bwMode="auto">
            <a:xfrm>
              <a:off x="276759" y="3676376"/>
              <a:ext cx="1104900" cy="795338"/>
            </a:xfrm>
            <a:custGeom>
              <a:avLst/>
              <a:gdLst>
                <a:gd name="T0" fmla="*/ 2147483647 w 1184"/>
                <a:gd name="T1" fmla="*/ 2147483647 h 920"/>
                <a:gd name="T2" fmla="*/ 2147483647 w 1184"/>
                <a:gd name="T3" fmla="*/ 2147483647 h 920"/>
                <a:gd name="T4" fmla="*/ 2147483647 w 1184"/>
                <a:gd name="T5" fmla="*/ 2147483647 h 920"/>
                <a:gd name="T6" fmla="*/ 2147483647 w 1184"/>
                <a:gd name="T7" fmla="*/ 2147483647 h 920"/>
                <a:gd name="T8" fmla="*/ 2147483647 w 1184"/>
                <a:gd name="T9" fmla="*/ 2147483647 h 920"/>
                <a:gd name="T10" fmla="*/ 2147483647 w 1184"/>
                <a:gd name="T11" fmla="*/ 2147483647 h 920"/>
                <a:gd name="T12" fmla="*/ 2147483647 w 1184"/>
                <a:gd name="T13" fmla="*/ 2147483647 h 920"/>
                <a:gd name="T14" fmla="*/ 2147483647 w 1184"/>
                <a:gd name="T15" fmla="*/ 2147483647 h 920"/>
                <a:gd name="T16" fmla="*/ 2147483647 w 1184"/>
                <a:gd name="T17" fmla="*/ 2147483647 h 920"/>
                <a:gd name="T18" fmla="*/ 2147483647 w 1184"/>
                <a:gd name="T19" fmla="*/ 2147483647 h 920"/>
                <a:gd name="T20" fmla="*/ 2147483647 w 1184"/>
                <a:gd name="T21" fmla="*/ 2147483647 h 920"/>
                <a:gd name="T22" fmla="*/ 2147483647 w 1184"/>
                <a:gd name="T23" fmla="*/ 2147483647 h 920"/>
                <a:gd name="T24" fmla="*/ 2147483647 w 1184"/>
                <a:gd name="T25" fmla="*/ 2147483647 h 920"/>
                <a:gd name="T26" fmla="*/ 2147483647 w 1184"/>
                <a:gd name="T27" fmla="*/ 2147483647 h 920"/>
                <a:gd name="T28" fmla="*/ 2147483647 w 1184"/>
                <a:gd name="T29" fmla="*/ 2147483647 h 920"/>
                <a:gd name="T30" fmla="*/ 2147483647 w 1184"/>
                <a:gd name="T31" fmla="*/ 2147483647 h 920"/>
                <a:gd name="T32" fmla="*/ 2147483647 w 1184"/>
                <a:gd name="T33" fmla="*/ 2147483647 h 920"/>
                <a:gd name="T34" fmla="*/ 2147483647 w 1184"/>
                <a:gd name="T35" fmla="*/ 2147483647 h 920"/>
                <a:gd name="T36" fmla="*/ 2147483647 w 1184"/>
                <a:gd name="T37" fmla="*/ 2147483647 h 920"/>
                <a:gd name="T38" fmla="*/ 2147483647 w 1184"/>
                <a:gd name="T39" fmla="*/ 2147483647 h 920"/>
                <a:gd name="T40" fmla="*/ 2147483647 w 1184"/>
                <a:gd name="T41" fmla="*/ 2147483647 h 920"/>
                <a:gd name="T42" fmla="*/ 2147483647 w 1184"/>
                <a:gd name="T43" fmla="*/ 2147483647 h 920"/>
                <a:gd name="T44" fmla="*/ 2147483647 w 1184"/>
                <a:gd name="T45" fmla="*/ 2147483647 h 920"/>
                <a:gd name="T46" fmla="*/ 2147483647 w 1184"/>
                <a:gd name="T47" fmla="*/ 2147483647 h 920"/>
                <a:gd name="T48" fmla="*/ 2147483647 w 1184"/>
                <a:gd name="T49" fmla="*/ 2147483647 h 920"/>
                <a:gd name="T50" fmla="*/ 2147483647 w 1184"/>
                <a:gd name="T51" fmla="*/ 2147483647 h 920"/>
                <a:gd name="T52" fmla="*/ 2147483647 w 1184"/>
                <a:gd name="T53" fmla="*/ 2147483647 h 920"/>
                <a:gd name="T54" fmla="*/ 2147483647 w 1184"/>
                <a:gd name="T55" fmla="*/ 2147483647 h 920"/>
                <a:gd name="T56" fmla="*/ 2147483647 w 1184"/>
                <a:gd name="T57" fmla="*/ 2147483647 h 920"/>
                <a:gd name="T58" fmla="*/ 2147483647 w 1184"/>
                <a:gd name="T59" fmla="*/ 2147483647 h 920"/>
                <a:gd name="T60" fmla="*/ 2147483647 w 1184"/>
                <a:gd name="T61" fmla="*/ 2147483647 h 920"/>
                <a:gd name="T62" fmla="*/ 0 w 1184"/>
                <a:gd name="T63" fmla="*/ 2147483647 h 920"/>
                <a:gd name="T64" fmla="*/ 2147483647 w 1184"/>
                <a:gd name="T65" fmla="*/ 2147483647 h 920"/>
                <a:gd name="T66" fmla="*/ 2147483647 w 1184"/>
                <a:gd name="T67" fmla="*/ 2147483647 h 920"/>
                <a:gd name="T68" fmla="*/ 2147483647 w 1184"/>
                <a:gd name="T69" fmla="*/ 2147483647 h 920"/>
                <a:gd name="T70" fmla="*/ 2147483647 w 1184"/>
                <a:gd name="T71" fmla="*/ 2147483647 h 920"/>
                <a:gd name="T72" fmla="*/ 2147483647 w 1184"/>
                <a:gd name="T73" fmla="*/ 2147483647 h 920"/>
                <a:gd name="T74" fmla="*/ 2147483647 w 1184"/>
                <a:gd name="T75" fmla="*/ 2147483647 h 920"/>
                <a:gd name="T76" fmla="*/ 2147483647 w 1184"/>
                <a:gd name="T77" fmla="*/ 2147483647 h 920"/>
                <a:gd name="T78" fmla="*/ 2147483647 w 1184"/>
                <a:gd name="T79" fmla="*/ 2147483647 h 920"/>
                <a:gd name="T80" fmla="*/ 2147483647 w 1184"/>
                <a:gd name="T81" fmla="*/ 2147483647 h 920"/>
                <a:gd name="T82" fmla="*/ 2147483647 w 1184"/>
                <a:gd name="T83" fmla="*/ 2147483647 h 920"/>
                <a:gd name="T84" fmla="*/ 2147483647 w 1184"/>
                <a:gd name="T85" fmla="*/ 2147483647 h 920"/>
                <a:gd name="T86" fmla="*/ 2147483647 w 1184"/>
                <a:gd name="T87" fmla="*/ 2147483647 h 920"/>
                <a:gd name="T88" fmla="*/ 2147483647 w 1184"/>
                <a:gd name="T89" fmla="*/ 2147483647 h 920"/>
                <a:gd name="T90" fmla="*/ 2147483647 w 1184"/>
                <a:gd name="T91" fmla="*/ 2147483647 h 920"/>
                <a:gd name="T92" fmla="*/ 2147483647 w 1184"/>
                <a:gd name="T93" fmla="*/ 2147483647 h 920"/>
                <a:gd name="T94" fmla="*/ 2147483647 w 1184"/>
                <a:gd name="T95" fmla="*/ 2147483647 h 920"/>
                <a:gd name="T96" fmla="*/ 2147483647 w 1184"/>
                <a:gd name="T97" fmla="*/ 2147483647 h 920"/>
                <a:gd name="T98" fmla="*/ 2147483647 w 1184"/>
                <a:gd name="T99" fmla="*/ 2147483647 h 920"/>
                <a:gd name="T100" fmla="*/ 2147483647 w 1184"/>
                <a:gd name="T101" fmla="*/ 2147483647 h 920"/>
                <a:gd name="T102" fmla="*/ 2147483647 w 1184"/>
                <a:gd name="T103" fmla="*/ 2147483647 h 920"/>
                <a:gd name="T104" fmla="*/ 2147483647 w 1184"/>
                <a:gd name="T105" fmla="*/ 2147483647 h 920"/>
                <a:gd name="T106" fmla="*/ 2147483647 w 1184"/>
                <a:gd name="T107" fmla="*/ 2147483647 h 920"/>
                <a:gd name="T108" fmla="*/ 2147483647 w 1184"/>
                <a:gd name="T109" fmla="*/ 2147483647 h 920"/>
                <a:gd name="T110" fmla="*/ 2147483647 w 1184"/>
                <a:gd name="T111" fmla="*/ 2147483647 h 920"/>
                <a:gd name="T112" fmla="*/ 2147483647 w 1184"/>
                <a:gd name="T113" fmla="*/ 2147483647 h 9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84"/>
                <a:gd name="T172" fmla="*/ 0 h 920"/>
                <a:gd name="T173" fmla="*/ 1184 w 1184"/>
                <a:gd name="T174" fmla="*/ 920 h 92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84" h="920">
                  <a:moveTo>
                    <a:pt x="800" y="592"/>
                  </a:moveTo>
                  <a:lnTo>
                    <a:pt x="752" y="96"/>
                  </a:lnTo>
                  <a:lnTo>
                    <a:pt x="744" y="80"/>
                  </a:lnTo>
                  <a:lnTo>
                    <a:pt x="720" y="80"/>
                  </a:lnTo>
                  <a:lnTo>
                    <a:pt x="712" y="64"/>
                  </a:lnTo>
                  <a:lnTo>
                    <a:pt x="704" y="64"/>
                  </a:lnTo>
                  <a:lnTo>
                    <a:pt x="696" y="80"/>
                  </a:lnTo>
                  <a:lnTo>
                    <a:pt x="656" y="72"/>
                  </a:lnTo>
                  <a:lnTo>
                    <a:pt x="632" y="64"/>
                  </a:lnTo>
                  <a:lnTo>
                    <a:pt x="600" y="64"/>
                  </a:lnTo>
                  <a:lnTo>
                    <a:pt x="592" y="48"/>
                  </a:lnTo>
                  <a:lnTo>
                    <a:pt x="576" y="48"/>
                  </a:lnTo>
                  <a:lnTo>
                    <a:pt x="552" y="56"/>
                  </a:lnTo>
                  <a:lnTo>
                    <a:pt x="528" y="40"/>
                  </a:lnTo>
                  <a:lnTo>
                    <a:pt x="528" y="24"/>
                  </a:lnTo>
                  <a:lnTo>
                    <a:pt x="512" y="24"/>
                  </a:lnTo>
                  <a:lnTo>
                    <a:pt x="520" y="32"/>
                  </a:lnTo>
                  <a:lnTo>
                    <a:pt x="520" y="48"/>
                  </a:lnTo>
                  <a:lnTo>
                    <a:pt x="504" y="48"/>
                  </a:lnTo>
                  <a:lnTo>
                    <a:pt x="496" y="32"/>
                  </a:lnTo>
                  <a:lnTo>
                    <a:pt x="496" y="16"/>
                  </a:lnTo>
                  <a:lnTo>
                    <a:pt x="488" y="16"/>
                  </a:lnTo>
                  <a:lnTo>
                    <a:pt x="472" y="32"/>
                  </a:lnTo>
                  <a:lnTo>
                    <a:pt x="472" y="16"/>
                  </a:lnTo>
                  <a:lnTo>
                    <a:pt x="464" y="8"/>
                  </a:lnTo>
                  <a:lnTo>
                    <a:pt x="464" y="0"/>
                  </a:lnTo>
                  <a:lnTo>
                    <a:pt x="448" y="0"/>
                  </a:lnTo>
                  <a:lnTo>
                    <a:pt x="440" y="8"/>
                  </a:lnTo>
                  <a:lnTo>
                    <a:pt x="416" y="8"/>
                  </a:lnTo>
                  <a:lnTo>
                    <a:pt x="400" y="16"/>
                  </a:lnTo>
                  <a:lnTo>
                    <a:pt x="392" y="24"/>
                  </a:lnTo>
                  <a:lnTo>
                    <a:pt x="384" y="32"/>
                  </a:lnTo>
                  <a:lnTo>
                    <a:pt x="352" y="32"/>
                  </a:lnTo>
                  <a:lnTo>
                    <a:pt x="328" y="64"/>
                  </a:lnTo>
                  <a:lnTo>
                    <a:pt x="304" y="88"/>
                  </a:lnTo>
                  <a:lnTo>
                    <a:pt x="272" y="96"/>
                  </a:lnTo>
                  <a:lnTo>
                    <a:pt x="264" y="88"/>
                  </a:lnTo>
                  <a:lnTo>
                    <a:pt x="248" y="96"/>
                  </a:lnTo>
                  <a:lnTo>
                    <a:pt x="232" y="104"/>
                  </a:lnTo>
                  <a:lnTo>
                    <a:pt x="240" y="120"/>
                  </a:lnTo>
                  <a:lnTo>
                    <a:pt x="264" y="144"/>
                  </a:lnTo>
                  <a:lnTo>
                    <a:pt x="272" y="184"/>
                  </a:lnTo>
                  <a:lnTo>
                    <a:pt x="296" y="216"/>
                  </a:lnTo>
                  <a:lnTo>
                    <a:pt x="312" y="216"/>
                  </a:lnTo>
                  <a:lnTo>
                    <a:pt x="312" y="224"/>
                  </a:lnTo>
                  <a:lnTo>
                    <a:pt x="312" y="240"/>
                  </a:lnTo>
                  <a:lnTo>
                    <a:pt x="328" y="240"/>
                  </a:lnTo>
                  <a:lnTo>
                    <a:pt x="352" y="248"/>
                  </a:lnTo>
                  <a:lnTo>
                    <a:pt x="328" y="256"/>
                  </a:lnTo>
                  <a:lnTo>
                    <a:pt x="312" y="264"/>
                  </a:lnTo>
                  <a:lnTo>
                    <a:pt x="296" y="264"/>
                  </a:lnTo>
                  <a:lnTo>
                    <a:pt x="256" y="256"/>
                  </a:lnTo>
                  <a:lnTo>
                    <a:pt x="256" y="248"/>
                  </a:lnTo>
                  <a:lnTo>
                    <a:pt x="256" y="232"/>
                  </a:lnTo>
                  <a:lnTo>
                    <a:pt x="240" y="232"/>
                  </a:lnTo>
                  <a:lnTo>
                    <a:pt x="216" y="240"/>
                  </a:lnTo>
                  <a:lnTo>
                    <a:pt x="184" y="248"/>
                  </a:lnTo>
                  <a:lnTo>
                    <a:pt x="160" y="256"/>
                  </a:lnTo>
                  <a:lnTo>
                    <a:pt x="152" y="256"/>
                  </a:lnTo>
                  <a:lnTo>
                    <a:pt x="168" y="264"/>
                  </a:lnTo>
                  <a:lnTo>
                    <a:pt x="184" y="296"/>
                  </a:lnTo>
                  <a:lnTo>
                    <a:pt x="184" y="312"/>
                  </a:lnTo>
                  <a:lnTo>
                    <a:pt x="200" y="336"/>
                  </a:lnTo>
                  <a:lnTo>
                    <a:pt x="224" y="344"/>
                  </a:lnTo>
                  <a:lnTo>
                    <a:pt x="256" y="344"/>
                  </a:lnTo>
                  <a:lnTo>
                    <a:pt x="272" y="352"/>
                  </a:lnTo>
                  <a:lnTo>
                    <a:pt x="296" y="344"/>
                  </a:lnTo>
                  <a:lnTo>
                    <a:pt x="304" y="344"/>
                  </a:lnTo>
                  <a:lnTo>
                    <a:pt x="296" y="360"/>
                  </a:lnTo>
                  <a:lnTo>
                    <a:pt x="296" y="384"/>
                  </a:lnTo>
                  <a:lnTo>
                    <a:pt x="296" y="400"/>
                  </a:lnTo>
                  <a:lnTo>
                    <a:pt x="272" y="416"/>
                  </a:lnTo>
                  <a:lnTo>
                    <a:pt x="248" y="416"/>
                  </a:lnTo>
                  <a:lnTo>
                    <a:pt x="232" y="424"/>
                  </a:lnTo>
                  <a:lnTo>
                    <a:pt x="208" y="416"/>
                  </a:lnTo>
                  <a:lnTo>
                    <a:pt x="192" y="424"/>
                  </a:lnTo>
                  <a:lnTo>
                    <a:pt x="184" y="440"/>
                  </a:lnTo>
                  <a:lnTo>
                    <a:pt x="168" y="456"/>
                  </a:lnTo>
                  <a:lnTo>
                    <a:pt x="160" y="464"/>
                  </a:lnTo>
                  <a:lnTo>
                    <a:pt x="136" y="480"/>
                  </a:lnTo>
                  <a:lnTo>
                    <a:pt x="136" y="504"/>
                  </a:lnTo>
                  <a:lnTo>
                    <a:pt x="144" y="520"/>
                  </a:lnTo>
                  <a:lnTo>
                    <a:pt x="152" y="528"/>
                  </a:lnTo>
                  <a:lnTo>
                    <a:pt x="152" y="544"/>
                  </a:lnTo>
                  <a:lnTo>
                    <a:pt x="144" y="544"/>
                  </a:lnTo>
                  <a:lnTo>
                    <a:pt x="144" y="552"/>
                  </a:lnTo>
                  <a:lnTo>
                    <a:pt x="160" y="592"/>
                  </a:lnTo>
                  <a:lnTo>
                    <a:pt x="168" y="600"/>
                  </a:lnTo>
                  <a:lnTo>
                    <a:pt x="176" y="608"/>
                  </a:lnTo>
                  <a:lnTo>
                    <a:pt x="200" y="608"/>
                  </a:lnTo>
                  <a:lnTo>
                    <a:pt x="216" y="592"/>
                  </a:lnTo>
                  <a:lnTo>
                    <a:pt x="216" y="600"/>
                  </a:lnTo>
                  <a:lnTo>
                    <a:pt x="224" y="640"/>
                  </a:lnTo>
                  <a:lnTo>
                    <a:pt x="216" y="664"/>
                  </a:lnTo>
                  <a:lnTo>
                    <a:pt x="208" y="680"/>
                  </a:lnTo>
                  <a:lnTo>
                    <a:pt x="200" y="680"/>
                  </a:lnTo>
                  <a:lnTo>
                    <a:pt x="192" y="680"/>
                  </a:lnTo>
                  <a:lnTo>
                    <a:pt x="208" y="696"/>
                  </a:lnTo>
                  <a:lnTo>
                    <a:pt x="240" y="680"/>
                  </a:lnTo>
                  <a:lnTo>
                    <a:pt x="248" y="696"/>
                  </a:lnTo>
                  <a:lnTo>
                    <a:pt x="264" y="696"/>
                  </a:lnTo>
                  <a:lnTo>
                    <a:pt x="280" y="720"/>
                  </a:lnTo>
                  <a:lnTo>
                    <a:pt x="288" y="720"/>
                  </a:lnTo>
                  <a:lnTo>
                    <a:pt x="296" y="712"/>
                  </a:lnTo>
                  <a:lnTo>
                    <a:pt x="296" y="696"/>
                  </a:lnTo>
                  <a:lnTo>
                    <a:pt x="304" y="688"/>
                  </a:lnTo>
                  <a:lnTo>
                    <a:pt x="304" y="680"/>
                  </a:lnTo>
                  <a:lnTo>
                    <a:pt x="312" y="688"/>
                  </a:lnTo>
                  <a:lnTo>
                    <a:pt x="312" y="704"/>
                  </a:lnTo>
                  <a:lnTo>
                    <a:pt x="320" y="704"/>
                  </a:lnTo>
                  <a:lnTo>
                    <a:pt x="352" y="704"/>
                  </a:lnTo>
                  <a:lnTo>
                    <a:pt x="328" y="720"/>
                  </a:lnTo>
                  <a:lnTo>
                    <a:pt x="328" y="736"/>
                  </a:lnTo>
                  <a:lnTo>
                    <a:pt x="320" y="760"/>
                  </a:lnTo>
                  <a:lnTo>
                    <a:pt x="296" y="776"/>
                  </a:lnTo>
                  <a:lnTo>
                    <a:pt x="272" y="808"/>
                  </a:lnTo>
                  <a:lnTo>
                    <a:pt x="224" y="832"/>
                  </a:lnTo>
                  <a:lnTo>
                    <a:pt x="224" y="848"/>
                  </a:lnTo>
                  <a:lnTo>
                    <a:pt x="216" y="856"/>
                  </a:lnTo>
                  <a:lnTo>
                    <a:pt x="208" y="848"/>
                  </a:lnTo>
                  <a:lnTo>
                    <a:pt x="192" y="840"/>
                  </a:lnTo>
                  <a:lnTo>
                    <a:pt x="160" y="848"/>
                  </a:lnTo>
                  <a:lnTo>
                    <a:pt x="152" y="864"/>
                  </a:lnTo>
                  <a:lnTo>
                    <a:pt x="128" y="872"/>
                  </a:lnTo>
                  <a:lnTo>
                    <a:pt x="80" y="888"/>
                  </a:lnTo>
                  <a:lnTo>
                    <a:pt x="48" y="904"/>
                  </a:lnTo>
                  <a:lnTo>
                    <a:pt x="24" y="904"/>
                  </a:lnTo>
                  <a:lnTo>
                    <a:pt x="0" y="920"/>
                  </a:lnTo>
                  <a:lnTo>
                    <a:pt x="32" y="920"/>
                  </a:lnTo>
                  <a:lnTo>
                    <a:pt x="64" y="912"/>
                  </a:lnTo>
                  <a:lnTo>
                    <a:pt x="112" y="896"/>
                  </a:lnTo>
                  <a:lnTo>
                    <a:pt x="112" y="904"/>
                  </a:lnTo>
                  <a:lnTo>
                    <a:pt x="112" y="896"/>
                  </a:lnTo>
                  <a:lnTo>
                    <a:pt x="120" y="888"/>
                  </a:lnTo>
                  <a:lnTo>
                    <a:pt x="136" y="888"/>
                  </a:lnTo>
                  <a:lnTo>
                    <a:pt x="168" y="880"/>
                  </a:lnTo>
                  <a:lnTo>
                    <a:pt x="176" y="872"/>
                  </a:lnTo>
                  <a:lnTo>
                    <a:pt x="184" y="872"/>
                  </a:lnTo>
                  <a:lnTo>
                    <a:pt x="208" y="872"/>
                  </a:lnTo>
                  <a:lnTo>
                    <a:pt x="232" y="864"/>
                  </a:lnTo>
                  <a:lnTo>
                    <a:pt x="264" y="856"/>
                  </a:lnTo>
                  <a:lnTo>
                    <a:pt x="280" y="848"/>
                  </a:lnTo>
                  <a:lnTo>
                    <a:pt x="280" y="840"/>
                  </a:lnTo>
                  <a:lnTo>
                    <a:pt x="288" y="832"/>
                  </a:lnTo>
                  <a:lnTo>
                    <a:pt x="312" y="824"/>
                  </a:lnTo>
                  <a:lnTo>
                    <a:pt x="352" y="808"/>
                  </a:lnTo>
                  <a:lnTo>
                    <a:pt x="368" y="776"/>
                  </a:lnTo>
                  <a:lnTo>
                    <a:pt x="384" y="760"/>
                  </a:lnTo>
                  <a:lnTo>
                    <a:pt x="416" y="760"/>
                  </a:lnTo>
                  <a:lnTo>
                    <a:pt x="432" y="744"/>
                  </a:lnTo>
                  <a:lnTo>
                    <a:pt x="448" y="728"/>
                  </a:lnTo>
                  <a:lnTo>
                    <a:pt x="456" y="712"/>
                  </a:lnTo>
                  <a:lnTo>
                    <a:pt x="456" y="696"/>
                  </a:lnTo>
                  <a:lnTo>
                    <a:pt x="448" y="672"/>
                  </a:lnTo>
                  <a:lnTo>
                    <a:pt x="456" y="664"/>
                  </a:lnTo>
                  <a:lnTo>
                    <a:pt x="488" y="648"/>
                  </a:lnTo>
                  <a:lnTo>
                    <a:pt x="480" y="632"/>
                  </a:lnTo>
                  <a:lnTo>
                    <a:pt x="488" y="624"/>
                  </a:lnTo>
                  <a:lnTo>
                    <a:pt x="512" y="608"/>
                  </a:lnTo>
                  <a:lnTo>
                    <a:pt x="552" y="576"/>
                  </a:lnTo>
                  <a:lnTo>
                    <a:pt x="568" y="568"/>
                  </a:lnTo>
                  <a:lnTo>
                    <a:pt x="560" y="584"/>
                  </a:lnTo>
                  <a:lnTo>
                    <a:pt x="568" y="600"/>
                  </a:lnTo>
                  <a:lnTo>
                    <a:pt x="560" y="600"/>
                  </a:lnTo>
                  <a:lnTo>
                    <a:pt x="536" y="608"/>
                  </a:lnTo>
                  <a:lnTo>
                    <a:pt x="520" y="616"/>
                  </a:lnTo>
                  <a:lnTo>
                    <a:pt x="504" y="664"/>
                  </a:lnTo>
                  <a:lnTo>
                    <a:pt x="512" y="672"/>
                  </a:lnTo>
                  <a:lnTo>
                    <a:pt x="496" y="696"/>
                  </a:lnTo>
                  <a:lnTo>
                    <a:pt x="528" y="688"/>
                  </a:lnTo>
                  <a:lnTo>
                    <a:pt x="560" y="664"/>
                  </a:lnTo>
                  <a:lnTo>
                    <a:pt x="576" y="656"/>
                  </a:lnTo>
                  <a:lnTo>
                    <a:pt x="592" y="656"/>
                  </a:lnTo>
                  <a:lnTo>
                    <a:pt x="592" y="648"/>
                  </a:lnTo>
                  <a:lnTo>
                    <a:pt x="600" y="632"/>
                  </a:lnTo>
                  <a:lnTo>
                    <a:pt x="600" y="616"/>
                  </a:lnTo>
                  <a:lnTo>
                    <a:pt x="600" y="600"/>
                  </a:lnTo>
                  <a:lnTo>
                    <a:pt x="616" y="592"/>
                  </a:lnTo>
                  <a:lnTo>
                    <a:pt x="648" y="584"/>
                  </a:lnTo>
                  <a:lnTo>
                    <a:pt x="664" y="584"/>
                  </a:lnTo>
                  <a:lnTo>
                    <a:pt x="656" y="584"/>
                  </a:lnTo>
                  <a:lnTo>
                    <a:pt x="656" y="608"/>
                  </a:lnTo>
                  <a:lnTo>
                    <a:pt x="696" y="624"/>
                  </a:lnTo>
                  <a:lnTo>
                    <a:pt x="712" y="648"/>
                  </a:lnTo>
                  <a:lnTo>
                    <a:pt x="720" y="656"/>
                  </a:lnTo>
                  <a:lnTo>
                    <a:pt x="728" y="656"/>
                  </a:lnTo>
                  <a:lnTo>
                    <a:pt x="752" y="648"/>
                  </a:lnTo>
                  <a:lnTo>
                    <a:pt x="776" y="640"/>
                  </a:lnTo>
                  <a:lnTo>
                    <a:pt x="784" y="648"/>
                  </a:lnTo>
                  <a:lnTo>
                    <a:pt x="800" y="656"/>
                  </a:lnTo>
                  <a:lnTo>
                    <a:pt x="832" y="656"/>
                  </a:lnTo>
                  <a:lnTo>
                    <a:pt x="856" y="648"/>
                  </a:lnTo>
                  <a:lnTo>
                    <a:pt x="856" y="664"/>
                  </a:lnTo>
                  <a:lnTo>
                    <a:pt x="864" y="680"/>
                  </a:lnTo>
                  <a:lnTo>
                    <a:pt x="880" y="688"/>
                  </a:lnTo>
                  <a:lnTo>
                    <a:pt x="896" y="712"/>
                  </a:lnTo>
                  <a:lnTo>
                    <a:pt x="944" y="744"/>
                  </a:lnTo>
                  <a:lnTo>
                    <a:pt x="960" y="736"/>
                  </a:lnTo>
                  <a:lnTo>
                    <a:pt x="1000" y="736"/>
                  </a:lnTo>
                  <a:lnTo>
                    <a:pt x="1016" y="744"/>
                  </a:lnTo>
                  <a:lnTo>
                    <a:pt x="1032" y="760"/>
                  </a:lnTo>
                  <a:lnTo>
                    <a:pt x="1056" y="784"/>
                  </a:lnTo>
                  <a:lnTo>
                    <a:pt x="1072" y="792"/>
                  </a:lnTo>
                  <a:lnTo>
                    <a:pt x="1088" y="800"/>
                  </a:lnTo>
                  <a:lnTo>
                    <a:pt x="1104" y="824"/>
                  </a:lnTo>
                  <a:lnTo>
                    <a:pt x="1120" y="832"/>
                  </a:lnTo>
                  <a:lnTo>
                    <a:pt x="1128" y="824"/>
                  </a:lnTo>
                  <a:lnTo>
                    <a:pt x="1152" y="872"/>
                  </a:lnTo>
                  <a:lnTo>
                    <a:pt x="1168" y="888"/>
                  </a:lnTo>
                  <a:lnTo>
                    <a:pt x="1184" y="880"/>
                  </a:lnTo>
                  <a:lnTo>
                    <a:pt x="1184" y="848"/>
                  </a:lnTo>
                  <a:lnTo>
                    <a:pt x="1176" y="824"/>
                  </a:lnTo>
                  <a:lnTo>
                    <a:pt x="1160" y="816"/>
                  </a:lnTo>
                  <a:lnTo>
                    <a:pt x="1112" y="800"/>
                  </a:lnTo>
                  <a:lnTo>
                    <a:pt x="1104" y="792"/>
                  </a:lnTo>
                  <a:lnTo>
                    <a:pt x="1096" y="776"/>
                  </a:lnTo>
                  <a:lnTo>
                    <a:pt x="1064" y="744"/>
                  </a:lnTo>
                  <a:lnTo>
                    <a:pt x="1032" y="704"/>
                  </a:lnTo>
                  <a:lnTo>
                    <a:pt x="984" y="648"/>
                  </a:lnTo>
                  <a:lnTo>
                    <a:pt x="968" y="640"/>
                  </a:lnTo>
                  <a:lnTo>
                    <a:pt x="952" y="648"/>
                  </a:lnTo>
                  <a:lnTo>
                    <a:pt x="920" y="680"/>
                  </a:lnTo>
                  <a:lnTo>
                    <a:pt x="912" y="680"/>
                  </a:lnTo>
                  <a:lnTo>
                    <a:pt x="904" y="672"/>
                  </a:lnTo>
                  <a:lnTo>
                    <a:pt x="880" y="656"/>
                  </a:lnTo>
                  <a:lnTo>
                    <a:pt x="864" y="632"/>
                  </a:lnTo>
                  <a:lnTo>
                    <a:pt x="848" y="616"/>
                  </a:lnTo>
                  <a:lnTo>
                    <a:pt x="824" y="624"/>
                  </a:lnTo>
                  <a:lnTo>
                    <a:pt x="808" y="616"/>
                  </a:lnTo>
                  <a:lnTo>
                    <a:pt x="800" y="592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69" name="Illinois" descr="Illinois." title="Illinois"/>
            <p:cNvSpPr>
              <a:spLocks/>
            </p:cNvSpPr>
            <p:nvPr/>
          </p:nvSpPr>
          <p:spPr bwMode="auto">
            <a:xfrm>
              <a:off x="5293323" y="2472521"/>
              <a:ext cx="531338" cy="850818"/>
            </a:xfrm>
            <a:custGeom>
              <a:avLst/>
              <a:gdLst>
                <a:gd name="T0" fmla="*/ 2147483647 w 346"/>
                <a:gd name="T1" fmla="*/ 2147483647 h 609"/>
                <a:gd name="T2" fmla="*/ 2147483647 w 346"/>
                <a:gd name="T3" fmla="*/ 2147483647 h 609"/>
                <a:gd name="T4" fmla="*/ 2147483647 w 346"/>
                <a:gd name="T5" fmla="*/ 2147483647 h 609"/>
                <a:gd name="T6" fmla="*/ 2147483647 w 346"/>
                <a:gd name="T7" fmla="*/ 2147483647 h 609"/>
                <a:gd name="T8" fmla="*/ 2147483647 w 346"/>
                <a:gd name="T9" fmla="*/ 2147483647 h 609"/>
                <a:gd name="T10" fmla="*/ 2147483647 w 346"/>
                <a:gd name="T11" fmla="*/ 2147483647 h 609"/>
                <a:gd name="T12" fmla="*/ 2147483647 w 346"/>
                <a:gd name="T13" fmla="*/ 2147483647 h 609"/>
                <a:gd name="T14" fmla="*/ 2147483647 w 346"/>
                <a:gd name="T15" fmla="*/ 2147483647 h 609"/>
                <a:gd name="T16" fmla="*/ 2147483647 w 346"/>
                <a:gd name="T17" fmla="*/ 2147483647 h 609"/>
                <a:gd name="T18" fmla="*/ 2147483647 w 346"/>
                <a:gd name="T19" fmla="*/ 2147483647 h 609"/>
                <a:gd name="T20" fmla="*/ 2147483647 w 346"/>
                <a:gd name="T21" fmla="*/ 2147483647 h 609"/>
                <a:gd name="T22" fmla="*/ 2147483647 w 346"/>
                <a:gd name="T23" fmla="*/ 2147483647 h 609"/>
                <a:gd name="T24" fmla="*/ 2147483647 w 346"/>
                <a:gd name="T25" fmla="*/ 2147483647 h 609"/>
                <a:gd name="T26" fmla="*/ 2147483647 w 346"/>
                <a:gd name="T27" fmla="*/ 2147483647 h 609"/>
                <a:gd name="T28" fmla="*/ 2147483647 w 346"/>
                <a:gd name="T29" fmla="*/ 2147483647 h 609"/>
                <a:gd name="T30" fmla="*/ 2147483647 w 346"/>
                <a:gd name="T31" fmla="*/ 2147483647 h 609"/>
                <a:gd name="T32" fmla="*/ 2147483647 w 346"/>
                <a:gd name="T33" fmla="*/ 2147483647 h 609"/>
                <a:gd name="T34" fmla="*/ 2147483647 w 346"/>
                <a:gd name="T35" fmla="*/ 2147483647 h 609"/>
                <a:gd name="T36" fmla="*/ 2147483647 w 346"/>
                <a:gd name="T37" fmla="*/ 2147483647 h 609"/>
                <a:gd name="T38" fmla="*/ 2147483647 w 346"/>
                <a:gd name="T39" fmla="*/ 2147483647 h 609"/>
                <a:gd name="T40" fmla="*/ 2147483647 w 346"/>
                <a:gd name="T41" fmla="*/ 2147483647 h 609"/>
                <a:gd name="T42" fmla="*/ 2147483647 w 346"/>
                <a:gd name="T43" fmla="*/ 2147483647 h 609"/>
                <a:gd name="T44" fmla="*/ 2147483647 w 346"/>
                <a:gd name="T45" fmla="*/ 2147483647 h 609"/>
                <a:gd name="T46" fmla="*/ 2147483647 w 346"/>
                <a:gd name="T47" fmla="*/ 2147483647 h 609"/>
                <a:gd name="T48" fmla="*/ 2147483647 w 346"/>
                <a:gd name="T49" fmla="*/ 2147483647 h 609"/>
                <a:gd name="T50" fmla="*/ 2147483647 w 346"/>
                <a:gd name="T51" fmla="*/ 2147483647 h 609"/>
                <a:gd name="T52" fmla="*/ 2147483647 w 346"/>
                <a:gd name="T53" fmla="*/ 2147483647 h 609"/>
                <a:gd name="T54" fmla="*/ 2147483647 w 346"/>
                <a:gd name="T55" fmla="*/ 2147483647 h 609"/>
                <a:gd name="T56" fmla="*/ 2147483647 w 346"/>
                <a:gd name="T57" fmla="*/ 2147483647 h 609"/>
                <a:gd name="T58" fmla="*/ 2147483647 w 346"/>
                <a:gd name="T59" fmla="*/ 2147483647 h 609"/>
                <a:gd name="T60" fmla="*/ 2147483647 w 346"/>
                <a:gd name="T61" fmla="*/ 2147483647 h 609"/>
                <a:gd name="T62" fmla="*/ 2147483647 w 346"/>
                <a:gd name="T63" fmla="*/ 2147483647 h 609"/>
                <a:gd name="T64" fmla="*/ 2147483647 w 346"/>
                <a:gd name="T65" fmla="*/ 2147483647 h 609"/>
                <a:gd name="T66" fmla="*/ 2147483647 w 346"/>
                <a:gd name="T67" fmla="*/ 2147483647 h 609"/>
                <a:gd name="T68" fmla="*/ 2147483647 w 346"/>
                <a:gd name="T69" fmla="*/ 2147483647 h 609"/>
                <a:gd name="T70" fmla="*/ 2147483647 w 346"/>
                <a:gd name="T71" fmla="*/ 2147483647 h 609"/>
                <a:gd name="T72" fmla="*/ 2147483647 w 346"/>
                <a:gd name="T73" fmla="*/ 2147483647 h 609"/>
                <a:gd name="T74" fmla="*/ 2147483647 w 346"/>
                <a:gd name="T75" fmla="*/ 2147483647 h 609"/>
                <a:gd name="T76" fmla="*/ 2147483647 w 346"/>
                <a:gd name="T77" fmla="*/ 2147483647 h 609"/>
                <a:gd name="T78" fmla="*/ 2147483647 w 346"/>
                <a:gd name="T79" fmla="*/ 2147483647 h 609"/>
                <a:gd name="T80" fmla="*/ 2147483647 w 346"/>
                <a:gd name="T81" fmla="*/ 2147483647 h 609"/>
                <a:gd name="T82" fmla="*/ 2147483647 w 346"/>
                <a:gd name="T83" fmla="*/ 2147483647 h 609"/>
                <a:gd name="T84" fmla="*/ 2147483647 w 346"/>
                <a:gd name="T85" fmla="*/ 2147483647 h 609"/>
                <a:gd name="T86" fmla="*/ 2147483647 w 346"/>
                <a:gd name="T87" fmla="*/ 2147483647 h 609"/>
                <a:gd name="T88" fmla="*/ 2147483647 w 346"/>
                <a:gd name="T89" fmla="*/ 2147483647 h 609"/>
                <a:gd name="T90" fmla="*/ 2147483647 w 346"/>
                <a:gd name="T91" fmla="*/ 2147483647 h 609"/>
                <a:gd name="T92" fmla="*/ 2147483647 w 346"/>
                <a:gd name="T93" fmla="*/ 2147483647 h 609"/>
                <a:gd name="T94" fmla="*/ 2147483647 w 346"/>
                <a:gd name="T95" fmla="*/ 2147483647 h 609"/>
                <a:gd name="T96" fmla="*/ 2147483647 w 346"/>
                <a:gd name="T97" fmla="*/ 2147483647 h 609"/>
                <a:gd name="T98" fmla="*/ 2147483647 w 346"/>
                <a:gd name="T99" fmla="*/ 2147483647 h 609"/>
                <a:gd name="T100" fmla="*/ 2147483647 w 346"/>
                <a:gd name="T101" fmla="*/ 2147483647 h 609"/>
                <a:gd name="T102" fmla="*/ 2147483647 w 346"/>
                <a:gd name="T103" fmla="*/ 2147483647 h 609"/>
                <a:gd name="T104" fmla="*/ 2147483647 w 346"/>
                <a:gd name="T105" fmla="*/ 2147483647 h 609"/>
                <a:gd name="T106" fmla="*/ 2147483647 w 346"/>
                <a:gd name="T107" fmla="*/ 2147483647 h 609"/>
                <a:gd name="T108" fmla="*/ 2147483647 w 346"/>
                <a:gd name="T109" fmla="*/ 2147483647 h 609"/>
                <a:gd name="T110" fmla="*/ 2147483647 w 346"/>
                <a:gd name="T111" fmla="*/ 2147483647 h 6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46"/>
                <a:gd name="T169" fmla="*/ 0 h 609"/>
                <a:gd name="T170" fmla="*/ 346 w 346"/>
                <a:gd name="T171" fmla="*/ 609 h 6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46" h="609">
                  <a:moveTo>
                    <a:pt x="0" y="272"/>
                  </a:moveTo>
                  <a:lnTo>
                    <a:pt x="0" y="267"/>
                  </a:lnTo>
                  <a:lnTo>
                    <a:pt x="4" y="254"/>
                  </a:lnTo>
                  <a:lnTo>
                    <a:pt x="5" y="253"/>
                  </a:lnTo>
                  <a:lnTo>
                    <a:pt x="9" y="250"/>
                  </a:lnTo>
                  <a:lnTo>
                    <a:pt x="8" y="231"/>
                  </a:lnTo>
                  <a:lnTo>
                    <a:pt x="23" y="224"/>
                  </a:lnTo>
                  <a:lnTo>
                    <a:pt x="26" y="220"/>
                  </a:lnTo>
                  <a:lnTo>
                    <a:pt x="27" y="220"/>
                  </a:lnTo>
                  <a:lnTo>
                    <a:pt x="29" y="217"/>
                  </a:lnTo>
                  <a:lnTo>
                    <a:pt x="29" y="210"/>
                  </a:lnTo>
                  <a:lnTo>
                    <a:pt x="38" y="182"/>
                  </a:lnTo>
                  <a:lnTo>
                    <a:pt x="38" y="175"/>
                  </a:lnTo>
                  <a:lnTo>
                    <a:pt x="33" y="166"/>
                  </a:lnTo>
                  <a:lnTo>
                    <a:pt x="23" y="156"/>
                  </a:lnTo>
                  <a:lnTo>
                    <a:pt x="26" y="146"/>
                  </a:lnTo>
                  <a:lnTo>
                    <a:pt x="27" y="142"/>
                  </a:lnTo>
                  <a:lnTo>
                    <a:pt x="31" y="137"/>
                  </a:lnTo>
                  <a:lnTo>
                    <a:pt x="48" y="132"/>
                  </a:lnTo>
                  <a:lnTo>
                    <a:pt x="72" y="124"/>
                  </a:lnTo>
                  <a:lnTo>
                    <a:pt x="82" y="117"/>
                  </a:lnTo>
                  <a:lnTo>
                    <a:pt x="84" y="99"/>
                  </a:lnTo>
                  <a:lnTo>
                    <a:pt x="86" y="96"/>
                  </a:lnTo>
                  <a:lnTo>
                    <a:pt x="89" y="94"/>
                  </a:lnTo>
                  <a:lnTo>
                    <a:pt x="90" y="94"/>
                  </a:lnTo>
                  <a:lnTo>
                    <a:pt x="95" y="83"/>
                  </a:lnTo>
                  <a:lnTo>
                    <a:pt x="95" y="77"/>
                  </a:lnTo>
                  <a:lnTo>
                    <a:pt x="95" y="69"/>
                  </a:lnTo>
                  <a:lnTo>
                    <a:pt x="95" y="66"/>
                  </a:lnTo>
                  <a:lnTo>
                    <a:pt x="93" y="56"/>
                  </a:lnTo>
                  <a:lnTo>
                    <a:pt x="83" y="51"/>
                  </a:lnTo>
                  <a:lnTo>
                    <a:pt x="80" y="49"/>
                  </a:lnTo>
                  <a:lnTo>
                    <a:pt x="75" y="47"/>
                  </a:lnTo>
                  <a:lnTo>
                    <a:pt x="72" y="44"/>
                  </a:lnTo>
                  <a:lnTo>
                    <a:pt x="66" y="30"/>
                  </a:lnTo>
                  <a:lnTo>
                    <a:pt x="54" y="23"/>
                  </a:lnTo>
                  <a:lnTo>
                    <a:pt x="52" y="19"/>
                  </a:lnTo>
                  <a:lnTo>
                    <a:pt x="52" y="18"/>
                  </a:lnTo>
                  <a:lnTo>
                    <a:pt x="57" y="16"/>
                  </a:lnTo>
                  <a:lnTo>
                    <a:pt x="65" y="16"/>
                  </a:lnTo>
                  <a:lnTo>
                    <a:pt x="69" y="16"/>
                  </a:lnTo>
                  <a:lnTo>
                    <a:pt x="93" y="13"/>
                  </a:lnTo>
                  <a:lnTo>
                    <a:pt x="100" y="13"/>
                  </a:lnTo>
                  <a:lnTo>
                    <a:pt x="109" y="13"/>
                  </a:lnTo>
                  <a:lnTo>
                    <a:pt x="112" y="13"/>
                  </a:lnTo>
                  <a:lnTo>
                    <a:pt x="116" y="12"/>
                  </a:lnTo>
                  <a:lnTo>
                    <a:pt x="133" y="12"/>
                  </a:lnTo>
                  <a:lnTo>
                    <a:pt x="143" y="11"/>
                  </a:lnTo>
                  <a:lnTo>
                    <a:pt x="151" y="11"/>
                  </a:lnTo>
                  <a:lnTo>
                    <a:pt x="153" y="11"/>
                  </a:lnTo>
                  <a:lnTo>
                    <a:pt x="162" y="9"/>
                  </a:lnTo>
                  <a:lnTo>
                    <a:pt x="179" y="8"/>
                  </a:lnTo>
                  <a:lnTo>
                    <a:pt x="187" y="8"/>
                  </a:lnTo>
                  <a:lnTo>
                    <a:pt x="193" y="8"/>
                  </a:lnTo>
                  <a:lnTo>
                    <a:pt x="198" y="6"/>
                  </a:lnTo>
                  <a:lnTo>
                    <a:pt x="201" y="6"/>
                  </a:lnTo>
                  <a:lnTo>
                    <a:pt x="203" y="6"/>
                  </a:lnTo>
                  <a:lnTo>
                    <a:pt x="205" y="6"/>
                  </a:lnTo>
                  <a:lnTo>
                    <a:pt x="208" y="6"/>
                  </a:lnTo>
                  <a:lnTo>
                    <a:pt x="212" y="5"/>
                  </a:lnTo>
                  <a:lnTo>
                    <a:pt x="237" y="4"/>
                  </a:lnTo>
                  <a:lnTo>
                    <a:pt x="242" y="2"/>
                  </a:lnTo>
                  <a:lnTo>
                    <a:pt x="246" y="2"/>
                  </a:lnTo>
                  <a:lnTo>
                    <a:pt x="251" y="2"/>
                  </a:lnTo>
                  <a:lnTo>
                    <a:pt x="262" y="1"/>
                  </a:lnTo>
                  <a:lnTo>
                    <a:pt x="278" y="0"/>
                  </a:lnTo>
                  <a:lnTo>
                    <a:pt x="278" y="12"/>
                  </a:lnTo>
                  <a:lnTo>
                    <a:pt x="279" y="26"/>
                  </a:lnTo>
                  <a:lnTo>
                    <a:pt x="285" y="36"/>
                  </a:lnTo>
                  <a:lnTo>
                    <a:pt x="294" y="52"/>
                  </a:lnTo>
                  <a:lnTo>
                    <a:pt x="300" y="65"/>
                  </a:lnTo>
                  <a:lnTo>
                    <a:pt x="308" y="81"/>
                  </a:lnTo>
                  <a:lnTo>
                    <a:pt x="311" y="99"/>
                  </a:lnTo>
                  <a:lnTo>
                    <a:pt x="311" y="102"/>
                  </a:lnTo>
                  <a:lnTo>
                    <a:pt x="311" y="108"/>
                  </a:lnTo>
                  <a:lnTo>
                    <a:pt x="313" y="119"/>
                  </a:lnTo>
                  <a:lnTo>
                    <a:pt x="313" y="123"/>
                  </a:lnTo>
                  <a:lnTo>
                    <a:pt x="313" y="127"/>
                  </a:lnTo>
                  <a:lnTo>
                    <a:pt x="313" y="128"/>
                  </a:lnTo>
                  <a:lnTo>
                    <a:pt x="313" y="132"/>
                  </a:lnTo>
                  <a:lnTo>
                    <a:pt x="315" y="141"/>
                  </a:lnTo>
                  <a:lnTo>
                    <a:pt x="315" y="145"/>
                  </a:lnTo>
                  <a:lnTo>
                    <a:pt x="315" y="149"/>
                  </a:lnTo>
                  <a:lnTo>
                    <a:pt x="317" y="157"/>
                  </a:lnTo>
                  <a:lnTo>
                    <a:pt x="317" y="159"/>
                  </a:lnTo>
                  <a:lnTo>
                    <a:pt x="317" y="164"/>
                  </a:lnTo>
                  <a:lnTo>
                    <a:pt x="319" y="186"/>
                  </a:lnTo>
                  <a:lnTo>
                    <a:pt x="321" y="199"/>
                  </a:lnTo>
                  <a:lnTo>
                    <a:pt x="321" y="206"/>
                  </a:lnTo>
                  <a:lnTo>
                    <a:pt x="322" y="214"/>
                  </a:lnTo>
                  <a:lnTo>
                    <a:pt x="322" y="216"/>
                  </a:lnTo>
                  <a:lnTo>
                    <a:pt x="322" y="224"/>
                  </a:lnTo>
                  <a:lnTo>
                    <a:pt x="324" y="234"/>
                  </a:lnTo>
                  <a:lnTo>
                    <a:pt x="325" y="250"/>
                  </a:lnTo>
                  <a:lnTo>
                    <a:pt x="325" y="253"/>
                  </a:lnTo>
                  <a:lnTo>
                    <a:pt x="326" y="260"/>
                  </a:lnTo>
                  <a:lnTo>
                    <a:pt x="328" y="279"/>
                  </a:lnTo>
                  <a:lnTo>
                    <a:pt x="329" y="288"/>
                  </a:lnTo>
                  <a:lnTo>
                    <a:pt x="331" y="300"/>
                  </a:lnTo>
                  <a:lnTo>
                    <a:pt x="332" y="310"/>
                  </a:lnTo>
                  <a:lnTo>
                    <a:pt x="332" y="321"/>
                  </a:lnTo>
                  <a:lnTo>
                    <a:pt x="333" y="324"/>
                  </a:lnTo>
                  <a:lnTo>
                    <a:pt x="335" y="337"/>
                  </a:lnTo>
                  <a:lnTo>
                    <a:pt x="331" y="347"/>
                  </a:lnTo>
                  <a:lnTo>
                    <a:pt x="331" y="350"/>
                  </a:lnTo>
                  <a:lnTo>
                    <a:pt x="332" y="349"/>
                  </a:lnTo>
                  <a:lnTo>
                    <a:pt x="329" y="360"/>
                  </a:lnTo>
                  <a:lnTo>
                    <a:pt x="331" y="365"/>
                  </a:lnTo>
                  <a:lnTo>
                    <a:pt x="335" y="376"/>
                  </a:lnTo>
                  <a:lnTo>
                    <a:pt x="340" y="386"/>
                  </a:lnTo>
                  <a:lnTo>
                    <a:pt x="339" y="387"/>
                  </a:lnTo>
                  <a:lnTo>
                    <a:pt x="339" y="390"/>
                  </a:lnTo>
                  <a:lnTo>
                    <a:pt x="340" y="391"/>
                  </a:lnTo>
                  <a:lnTo>
                    <a:pt x="345" y="404"/>
                  </a:lnTo>
                  <a:lnTo>
                    <a:pt x="335" y="421"/>
                  </a:lnTo>
                  <a:lnTo>
                    <a:pt x="333" y="423"/>
                  </a:lnTo>
                  <a:lnTo>
                    <a:pt x="332" y="432"/>
                  </a:lnTo>
                  <a:lnTo>
                    <a:pt x="326" y="434"/>
                  </a:lnTo>
                  <a:lnTo>
                    <a:pt x="328" y="441"/>
                  </a:lnTo>
                  <a:lnTo>
                    <a:pt x="325" y="447"/>
                  </a:lnTo>
                  <a:lnTo>
                    <a:pt x="311" y="461"/>
                  </a:lnTo>
                  <a:lnTo>
                    <a:pt x="308" y="461"/>
                  </a:lnTo>
                  <a:lnTo>
                    <a:pt x="310" y="461"/>
                  </a:lnTo>
                  <a:lnTo>
                    <a:pt x="310" y="463"/>
                  </a:lnTo>
                  <a:lnTo>
                    <a:pt x="311" y="475"/>
                  </a:lnTo>
                  <a:lnTo>
                    <a:pt x="310" y="483"/>
                  </a:lnTo>
                  <a:lnTo>
                    <a:pt x="304" y="501"/>
                  </a:lnTo>
                  <a:lnTo>
                    <a:pt x="306" y="502"/>
                  </a:lnTo>
                  <a:lnTo>
                    <a:pt x="311" y="511"/>
                  </a:lnTo>
                  <a:lnTo>
                    <a:pt x="304" y="520"/>
                  </a:lnTo>
                  <a:lnTo>
                    <a:pt x="301" y="530"/>
                  </a:lnTo>
                  <a:lnTo>
                    <a:pt x="304" y="535"/>
                  </a:lnTo>
                  <a:lnTo>
                    <a:pt x="304" y="537"/>
                  </a:lnTo>
                  <a:lnTo>
                    <a:pt x="311" y="542"/>
                  </a:lnTo>
                  <a:lnTo>
                    <a:pt x="306" y="547"/>
                  </a:lnTo>
                  <a:lnTo>
                    <a:pt x="296" y="549"/>
                  </a:lnTo>
                  <a:lnTo>
                    <a:pt x="287" y="555"/>
                  </a:lnTo>
                  <a:lnTo>
                    <a:pt x="286" y="556"/>
                  </a:lnTo>
                  <a:lnTo>
                    <a:pt x="285" y="555"/>
                  </a:lnTo>
                  <a:lnTo>
                    <a:pt x="282" y="553"/>
                  </a:lnTo>
                  <a:lnTo>
                    <a:pt x="276" y="573"/>
                  </a:lnTo>
                  <a:lnTo>
                    <a:pt x="283" y="587"/>
                  </a:lnTo>
                  <a:lnTo>
                    <a:pt x="279" y="594"/>
                  </a:lnTo>
                  <a:lnTo>
                    <a:pt x="278" y="594"/>
                  </a:lnTo>
                  <a:lnTo>
                    <a:pt x="272" y="594"/>
                  </a:lnTo>
                  <a:lnTo>
                    <a:pt x="267" y="588"/>
                  </a:lnTo>
                  <a:lnTo>
                    <a:pt x="255" y="587"/>
                  </a:lnTo>
                  <a:lnTo>
                    <a:pt x="240" y="580"/>
                  </a:lnTo>
                  <a:lnTo>
                    <a:pt x="239" y="580"/>
                  </a:lnTo>
                  <a:lnTo>
                    <a:pt x="235" y="580"/>
                  </a:lnTo>
                  <a:lnTo>
                    <a:pt x="223" y="595"/>
                  </a:lnTo>
                  <a:lnTo>
                    <a:pt x="221" y="599"/>
                  </a:lnTo>
                  <a:lnTo>
                    <a:pt x="219" y="601"/>
                  </a:lnTo>
                  <a:lnTo>
                    <a:pt x="222" y="606"/>
                  </a:lnTo>
                  <a:lnTo>
                    <a:pt x="214" y="599"/>
                  </a:lnTo>
                  <a:lnTo>
                    <a:pt x="214" y="608"/>
                  </a:lnTo>
                  <a:lnTo>
                    <a:pt x="210" y="606"/>
                  </a:lnTo>
                  <a:lnTo>
                    <a:pt x="204" y="603"/>
                  </a:lnTo>
                  <a:lnTo>
                    <a:pt x="194" y="581"/>
                  </a:lnTo>
                  <a:lnTo>
                    <a:pt x="191" y="581"/>
                  </a:lnTo>
                  <a:lnTo>
                    <a:pt x="190" y="574"/>
                  </a:lnTo>
                  <a:lnTo>
                    <a:pt x="191" y="571"/>
                  </a:lnTo>
                  <a:lnTo>
                    <a:pt x="194" y="571"/>
                  </a:lnTo>
                  <a:lnTo>
                    <a:pt x="196" y="567"/>
                  </a:lnTo>
                  <a:lnTo>
                    <a:pt x="186" y="547"/>
                  </a:lnTo>
                  <a:lnTo>
                    <a:pt x="187" y="541"/>
                  </a:lnTo>
                  <a:lnTo>
                    <a:pt x="172" y="527"/>
                  </a:lnTo>
                  <a:lnTo>
                    <a:pt x="172" y="523"/>
                  </a:lnTo>
                  <a:lnTo>
                    <a:pt x="159" y="515"/>
                  </a:lnTo>
                  <a:lnTo>
                    <a:pt x="154" y="515"/>
                  </a:lnTo>
                  <a:lnTo>
                    <a:pt x="148" y="516"/>
                  </a:lnTo>
                  <a:lnTo>
                    <a:pt x="143" y="506"/>
                  </a:lnTo>
                  <a:lnTo>
                    <a:pt x="132" y="497"/>
                  </a:lnTo>
                  <a:lnTo>
                    <a:pt x="125" y="494"/>
                  </a:lnTo>
                  <a:lnTo>
                    <a:pt x="121" y="491"/>
                  </a:lnTo>
                  <a:lnTo>
                    <a:pt x="119" y="491"/>
                  </a:lnTo>
                  <a:lnTo>
                    <a:pt x="109" y="481"/>
                  </a:lnTo>
                  <a:lnTo>
                    <a:pt x="109" y="477"/>
                  </a:lnTo>
                  <a:lnTo>
                    <a:pt x="109" y="463"/>
                  </a:lnTo>
                  <a:lnTo>
                    <a:pt x="115" y="451"/>
                  </a:lnTo>
                  <a:lnTo>
                    <a:pt x="115" y="448"/>
                  </a:lnTo>
                  <a:lnTo>
                    <a:pt x="116" y="447"/>
                  </a:lnTo>
                  <a:lnTo>
                    <a:pt x="116" y="445"/>
                  </a:lnTo>
                  <a:lnTo>
                    <a:pt x="122" y="436"/>
                  </a:lnTo>
                  <a:lnTo>
                    <a:pt x="122" y="433"/>
                  </a:lnTo>
                  <a:lnTo>
                    <a:pt x="121" y="423"/>
                  </a:lnTo>
                  <a:lnTo>
                    <a:pt x="122" y="421"/>
                  </a:lnTo>
                  <a:lnTo>
                    <a:pt x="125" y="418"/>
                  </a:lnTo>
                  <a:lnTo>
                    <a:pt x="125" y="416"/>
                  </a:lnTo>
                  <a:lnTo>
                    <a:pt x="125" y="411"/>
                  </a:lnTo>
                  <a:lnTo>
                    <a:pt x="114" y="404"/>
                  </a:lnTo>
                  <a:lnTo>
                    <a:pt x="111" y="404"/>
                  </a:lnTo>
                  <a:lnTo>
                    <a:pt x="107" y="404"/>
                  </a:lnTo>
                  <a:lnTo>
                    <a:pt x="102" y="401"/>
                  </a:lnTo>
                  <a:lnTo>
                    <a:pt x="95" y="401"/>
                  </a:lnTo>
                  <a:lnTo>
                    <a:pt x="89" y="411"/>
                  </a:lnTo>
                  <a:lnTo>
                    <a:pt x="86" y="412"/>
                  </a:lnTo>
                  <a:lnTo>
                    <a:pt x="79" y="405"/>
                  </a:lnTo>
                  <a:lnTo>
                    <a:pt x="76" y="398"/>
                  </a:lnTo>
                  <a:lnTo>
                    <a:pt x="75" y="386"/>
                  </a:lnTo>
                  <a:lnTo>
                    <a:pt x="72" y="375"/>
                  </a:lnTo>
                  <a:lnTo>
                    <a:pt x="69" y="371"/>
                  </a:lnTo>
                  <a:lnTo>
                    <a:pt x="61" y="362"/>
                  </a:lnTo>
                  <a:lnTo>
                    <a:pt x="52" y="357"/>
                  </a:lnTo>
                  <a:lnTo>
                    <a:pt x="47" y="354"/>
                  </a:lnTo>
                  <a:lnTo>
                    <a:pt x="37" y="343"/>
                  </a:lnTo>
                  <a:lnTo>
                    <a:pt x="33" y="342"/>
                  </a:lnTo>
                  <a:lnTo>
                    <a:pt x="31" y="336"/>
                  </a:lnTo>
                  <a:lnTo>
                    <a:pt x="23" y="331"/>
                  </a:lnTo>
                  <a:lnTo>
                    <a:pt x="22" y="329"/>
                  </a:lnTo>
                  <a:lnTo>
                    <a:pt x="19" y="328"/>
                  </a:lnTo>
                  <a:lnTo>
                    <a:pt x="15" y="321"/>
                  </a:lnTo>
                  <a:lnTo>
                    <a:pt x="15" y="319"/>
                  </a:lnTo>
                  <a:lnTo>
                    <a:pt x="13" y="314"/>
                  </a:lnTo>
                  <a:lnTo>
                    <a:pt x="6" y="307"/>
                  </a:lnTo>
                  <a:lnTo>
                    <a:pt x="6" y="300"/>
                  </a:lnTo>
                  <a:lnTo>
                    <a:pt x="4" y="294"/>
                  </a:lnTo>
                  <a:lnTo>
                    <a:pt x="0" y="281"/>
                  </a:lnTo>
                  <a:lnTo>
                    <a:pt x="0" y="272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70" name="Wisconsin" descr="Wisconsin." title="Wisconsin"/>
            <p:cNvSpPr>
              <a:spLocks/>
            </p:cNvSpPr>
            <p:nvPr/>
          </p:nvSpPr>
          <p:spPr bwMode="auto">
            <a:xfrm>
              <a:off x="5075535" y="1829514"/>
              <a:ext cx="698153" cy="670112"/>
            </a:xfrm>
            <a:custGeom>
              <a:avLst/>
              <a:gdLst>
                <a:gd name="T0" fmla="*/ 2147483647 w 454"/>
                <a:gd name="T1" fmla="*/ 2147483647 h 479"/>
                <a:gd name="T2" fmla="*/ 2147483647 w 454"/>
                <a:gd name="T3" fmla="*/ 2147483647 h 479"/>
                <a:gd name="T4" fmla="*/ 2147483647 w 454"/>
                <a:gd name="T5" fmla="*/ 2147483647 h 479"/>
                <a:gd name="T6" fmla="*/ 2147483647 w 454"/>
                <a:gd name="T7" fmla="*/ 2147483647 h 479"/>
                <a:gd name="T8" fmla="*/ 2147483647 w 454"/>
                <a:gd name="T9" fmla="*/ 2147483647 h 479"/>
                <a:gd name="T10" fmla="*/ 2147483647 w 454"/>
                <a:gd name="T11" fmla="*/ 2147483647 h 479"/>
                <a:gd name="T12" fmla="*/ 2147483647 w 454"/>
                <a:gd name="T13" fmla="*/ 2147483647 h 479"/>
                <a:gd name="T14" fmla="*/ 2147483647 w 454"/>
                <a:gd name="T15" fmla="*/ 2147483647 h 479"/>
                <a:gd name="T16" fmla="*/ 2147483647 w 454"/>
                <a:gd name="T17" fmla="*/ 2147483647 h 479"/>
                <a:gd name="T18" fmla="*/ 2147483647 w 454"/>
                <a:gd name="T19" fmla="*/ 2147483647 h 479"/>
                <a:gd name="T20" fmla="*/ 2147483647 w 454"/>
                <a:gd name="T21" fmla="*/ 2147483647 h 479"/>
                <a:gd name="T22" fmla="*/ 2147483647 w 454"/>
                <a:gd name="T23" fmla="*/ 2147483647 h 479"/>
                <a:gd name="T24" fmla="*/ 2147483647 w 454"/>
                <a:gd name="T25" fmla="*/ 2147483647 h 479"/>
                <a:gd name="T26" fmla="*/ 2147483647 w 454"/>
                <a:gd name="T27" fmla="*/ 2147483647 h 479"/>
                <a:gd name="T28" fmla="*/ 2147483647 w 454"/>
                <a:gd name="T29" fmla="*/ 2147483647 h 479"/>
                <a:gd name="T30" fmla="*/ 2147483647 w 454"/>
                <a:gd name="T31" fmla="*/ 2147483647 h 479"/>
                <a:gd name="T32" fmla="*/ 2147483647 w 454"/>
                <a:gd name="T33" fmla="*/ 2147483647 h 479"/>
                <a:gd name="T34" fmla="*/ 2147483647 w 454"/>
                <a:gd name="T35" fmla="*/ 2147483647 h 479"/>
                <a:gd name="T36" fmla="*/ 2147483647 w 454"/>
                <a:gd name="T37" fmla="*/ 2147483647 h 479"/>
                <a:gd name="T38" fmla="*/ 2147483647 w 454"/>
                <a:gd name="T39" fmla="*/ 2147483647 h 479"/>
                <a:gd name="T40" fmla="*/ 2147483647 w 454"/>
                <a:gd name="T41" fmla="*/ 2147483647 h 479"/>
                <a:gd name="T42" fmla="*/ 2147483647 w 454"/>
                <a:gd name="T43" fmla="*/ 2147483647 h 479"/>
                <a:gd name="T44" fmla="*/ 2147483647 w 454"/>
                <a:gd name="T45" fmla="*/ 2147483647 h 479"/>
                <a:gd name="T46" fmla="*/ 0 w 454"/>
                <a:gd name="T47" fmla="*/ 2147483647 h 479"/>
                <a:gd name="T48" fmla="*/ 2147483647 w 454"/>
                <a:gd name="T49" fmla="*/ 2147483647 h 479"/>
                <a:gd name="T50" fmla="*/ 2147483647 w 454"/>
                <a:gd name="T51" fmla="*/ 2147483647 h 479"/>
                <a:gd name="T52" fmla="*/ 2147483647 w 454"/>
                <a:gd name="T53" fmla="*/ 2147483647 h 479"/>
                <a:gd name="T54" fmla="*/ 2147483647 w 454"/>
                <a:gd name="T55" fmla="*/ 2147483647 h 479"/>
                <a:gd name="T56" fmla="*/ 2147483647 w 454"/>
                <a:gd name="T57" fmla="*/ 2147483647 h 479"/>
                <a:gd name="T58" fmla="*/ 2147483647 w 454"/>
                <a:gd name="T59" fmla="*/ 0 h 479"/>
                <a:gd name="T60" fmla="*/ 2147483647 w 454"/>
                <a:gd name="T61" fmla="*/ 2147483647 h 479"/>
                <a:gd name="T62" fmla="*/ 2147483647 w 454"/>
                <a:gd name="T63" fmla="*/ 2147483647 h 479"/>
                <a:gd name="T64" fmla="*/ 2147483647 w 454"/>
                <a:gd name="T65" fmla="*/ 2147483647 h 479"/>
                <a:gd name="T66" fmla="*/ 2147483647 w 454"/>
                <a:gd name="T67" fmla="*/ 2147483647 h 479"/>
                <a:gd name="T68" fmla="*/ 2147483647 w 454"/>
                <a:gd name="T69" fmla="*/ 2147483647 h 479"/>
                <a:gd name="T70" fmla="*/ 2147483647 w 454"/>
                <a:gd name="T71" fmla="*/ 2147483647 h 479"/>
                <a:gd name="T72" fmla="*/ 2147483647 w 454"/>
                <a:gd name="T73" fmla="*/ 2147483647 h 479"/>
                <a:gd name="T74" fmla="*/ 2147483647 w 454"/>
                <a:gd name="T75" fmla="*/ 2147483647 h 479"/>
                <a:gd name="T76" fmla="*/ 2147483647 w 454"/>
                <a:gd name="T77" fmla="*/ 2147483647 h 479"/>
                <a:gd name="T78" fmla="*/ 2147483647 w 454"/>
                <a:gd name="T79" fmla="*/ 2147483647 h 479"/>
                <a:gd name="T80" fmla="*/ 2147483647 w 454"/>
                <a:gd name="T81" fmla="*/ 2147483647 h 479"/>
                <a:gd name="T82" fmla="*/ 2147483647 w 454"/>
                <a:gd name="T83" fmla="*/ 2147483647 h 479"/>
                <a:gd name="T84" fmla="*/ 2147483647 w 454"/>
                <a:gd name="T85" fmla="*/ 2147483647 h 479"/>
                <a:gd name="T86" fmla="*/ 2147483647 w 454"/>
                <a:gd name="T87" fmla="*/ 2147483647 h 479"/>
                <a:gd name="T88" fmla="*/ 2147483647 w 454"/>
                <a:gd name="T89" fmla="*/ 2147483647 h 479"/>
                <a:gd name="T90" fmla="*/ 2147483647 w 454"/>
                <a:gd name="T91" fmla="*/ 2147483647 h 479"/>
                <a:gd name="T92" fmla="*/ 2147483647 w 454"/>
                <a:gd name="T93" fmla="*/ 2147483647 h 479"/>
                <a:gd name="T94" fmla="*/ 2147483647 w 454"/>
                <a:gd name="T95" fmla="*/ 2147483647 h 479"/>
                <a:gd name="T96" fmla="*/ 2147483647 w 454"/>
                <a:gd name="T97" fmla="*/ 2147483647 h 479"/>
                <a:gd name="T98" fmla="*/ 2147483647 w 454"/>
                <a:gd name="T99" fmla="*/ 2147483647 h 479"/>
                <a:gd name="T100" fmla="*/ 2147483647 w 454"/>
                <a:gd name="T101" fmla="*/ 2147483647 h 479"/>
                <a:gd name="T102" fmla="*/ 2147483647 w 454"/>
                <a:gd name="T103" fmla="*/ 2147483647 h 479"/>
                <a:gd name="T104" fmla="*/ 2147483647 w 454"/>
                <a:gd name="T105" fmla="*/ 2147483647 h 479"/>
                <a:gd name="T106" fmla="*/ 2147483647 w 454"/>
                <a:gd name="T107" fmla="*/ 2147483647 h 479"/>
                <a:gd name="T108" fmla="*/ 2147483647 w 454"/>
                <a:gd name="T109" fmla="*/ 2147483647 h 479"/>
                <a:gd name="T110" fmla="*/ 2147483647 w 454"/>
                <a:gd name="T111" fmla="*/ 2147483647 h 479"/>
                <a:gd name="T112" fmla="*/ 2147483647 w 454"/>
                <a:gd name="T113" fmla="*/ 2147483647 h 479"/>
                <a:gd name="T114" fmla="*/ 2147483647 w 454"/>
                <a:gd name="T115" fmla="*/ 2147483647 h 47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54"/>
                <a:gd name="T175" fmla="*/ 0 h 479"/>
                <a:gd name="T176" fmla="*/ 454 w 454"/>
                <a:gd name="T177" fmla="*/ 479 h 47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54" h="479">
                  <a:moveTo>
                    <a:pt x="343" y="466"/>
                  </a:moveTo>
                  <a:lnTo>
                    <a:pt x="340" y="466"/>
                  </a:lnTo>
                  <a:lnTo>
                    <a:pt x="335" y="468"/>
                  </a:lnTo>
                  <a:lnTo>
                    <a:pt x="329" y="468"/>
                  </a:lnTo>
                  <a:lnTo>
                    <a:pt x="321" y="468"/>
                  </a:lnTo>
                  <a:lnTo>
                    <a:pt x="304" y="469"/>
                  </a:lnTo>
                  <a:lnTo>
                    <a:pt x="295" y="471"/>
                  </a:lnTo>
                  <a:lnTo>
                    <a:pt x="293" y="471"/>
                  </a:lnTo>
                  <a:lnTo>
                    <a:pt x="285" y="471"/>
                  </a:lnTo>
                  <a:lnTo>
                    <a:pt x="275" y="472"/>
                  </a:lnTo>
                  <a:lnTo>
                    <a:pt x="259" y="472"/>
                  </a:lnTo>
                  <a:lnTo>
                    <a:pt x="254" y="473"/>
                  </a:lnTo>
                  <a:lnTo>
                    <a:pt x="252" y="473"/>
                  </a:lnTo>
                  <a:lnTo>
                    <a:pt x="242" y="473"/>
                  </a:lnTo>
                  <a:lnTo>
                    <a:pt x="235" y="473"/>
                  </a:lnTo>
                  <a:lnTo>
                    <a:pt x="211" y="476"/>
                  </a:lnTo>
                  <a:lnTo>
                    <a:pt x="207" y="476"/>
                  </a:lnTo>
                  <a:lnTo>
                    <a:pt x="199" y="476"/>
                  </a:lnTo>
                  <a:lnTo>
                    <a:pt x="195" y="478"/>
                  </a:lnTo>
                  <a:lnTo>
                    <a:pt x="189" y="465"/>
                  </a:lnTo>
                  <a:lnTo>
                    <a:pt x="185" y="462"/>
                  </a:lnTo>
                  <a:lnTo>
                    <a:pt x="174" y="461"/>
                  </a:lnTo>
                  <a:lnTo>
                    <a:pt x="159" y="453"/>
                  </a:lnTo>
                  <a:lnTo>
                    <a:pt x="157" y="440"/>
                  </a:lnTo>
                  <a:lnTo>
                    <a:pt x="151" y="429"/>
                  </a:lnTo>
                  <a:lnTo>
                    <a:pt x="149" y="426"/>
                  </a:lnTo>
                  <a:lnTo>
                    <a:pt x="148" y="419"/>
                  </a:lnTo>
                  <a:lnTo>
                    <a:pt x="148" y="418"/>
                  </a:lnTo>
                  <a:lnTo>
                    <a:pt x="156" y="399"/>
                  </a:lnTo>
                  <a:lnTo>
                    <a:pt x="144" y="383"/>
                  </a:lnTo>
                  <a:lnTo>
                    <a:pt x="144" y="382"/>
                  </a:lnTo>
                  <a:lnTo>
                    <a:pt x="142" y="374"/>
                  </a:lnTo>
                  <a:lnTo>
                    <a:pt x="142" y="372"/>
                  </a:lnTo>
                  <a:lnTo>
                    <a:pt x="139" y="364"/>
                  </a:lnTo>
                  <a:lnTo>
                    <a:pt x="137" y="361"/>
                  </a:lnTo>
                  <a:lnTo>
                    <a:pt x="137" y="349"/>
                  </a:lnTo>
                  <a:lnTo>
                    <a:pt x="138" y="346"/>
                  </a:lnTo>
                  <a:lnTo>
                    <a:pt x="138" y="343"/>
                  </a:lnTo>
                  <a:lnTo>
                    <a:pt x="134" y="336"/>
                  </a:lnTo>
                  <a:lnTo>
                    <a:pt x="132" y="335"/>
                  </a:lnTo>
                  <a:lnTo>
                    <a:pt x="126" y="326"/>
                  </a:lnTo>
                  <a:lnTo>
                    <a:pt x="121" y="322"/>
                  </a:lnTo>
                  <a:lnTo>
                    <a:pt x="121" y="321"/>
                  </a:lnTo>
                  <a:lnTo>
                    <a:pt x="116" y="318"/>
                  </a:lnTo>
                  <a:lnTo>
                    <a:pt x="112" y="318"/>
                  </a:lnTo>
                  <a:lnTo>
                    <a:pt x="106" y="315"/>
                  </a:lnTo>
                  <a:lnTo>
                    <a:pt x="99" y="308"/>
                  </a:lnTo>
                  <a:lnTo>
                    <a:pt x="88" y="302"/>
                  </a:lnTo>
                  <a:lnTo>
                    <a:pt x="85" y="296"/>
                  </a:lnTo>
                  <a:lnTo>
                    <a:pt x="76" y="282"/>
                  </a:lnTo>
                  <a:lnTo>
                    <a:pt x="69" y="279"/>
                  </a:lnTo>
                  <a:lnTo>
                    <a:pt x="65" y="278"/>
                  </a:lnTo>
                  <a:lnTo>
                    <a:pt x="58" y="277"/>
                  </a:lnTo>
                  <a:lnTo>
                    <a:pt x="56" y="275"/>
                  </a:lnTo>
                  <a:lnTo>
                    <a:pt x="51" y="271"/>
                  </a:lnTo>
                  <a:lnTo>
                    <a:pt x="49" y="267"/>
                  </a:lnTo>
                  <a:lnTo>
                    <a:pt x="49" y="266"/>
                  </a:lnTo>
                  <a:lnTo>
                    <a:pt x="36" y="264"/>
                  </a:lnTo>
                  <a:lnTo>
                    <a:pt x="19" y="252"/>
                  </a:lnTo>
                  <a:lnTo>
                    <a:pt x="16" y="249"/>
                  </a:lnTo>
                  <a:lnTo>
                    <a:pt x="12" y="246"/>
                  </a:lnTo>
                  <a:lnTo>
                    <a:pt x="13" y="232"/>
                  </a:lnTo>
                  <a:lnTo>
                    <a:pt x="12" y="218"/>
                  </a:lnTo>
                  <a:lnTo>
                    <a:pt x="13" y="205"/>
                  </a:lnTo>
                  <a:lnTo>
                    <a:pt x="12" y="196"/>
                  </a:lnTo>
                  <a:lnTo>
                    <a:pt x="12" y="195"/>
                  </a:lnTo>
                  <a:lnTo>
                    <a:pt x="12" y="192"/>
                  </a:lnTo>
                  <a:lnTo>
                    <a:pt x="12" y="187"/>
                  </a:lnTo>
                  <a:lnTo>
                    <a:pt x="13" y="164"/>
                  </a:lnTo>
                  <a:lnTo>
                    <a:pt x="11" y="159"/>
                  </a:lnTo>
                  <a:lnTo>
                    <a:pt x="0" y="151"/>
                  </a:lnTo>
                  <a:lnTo>
                    <a:pt x="2" y="141"/>
                  </a:lnTo>
                  <a:lnTo>
                    <a:pt x="9" y="128"/>
                  </a:lnTo>
                  <a:lnTo>
                    <a:pt x="42" y="101"/>
                  </a:lnTo>
                  <a:lnTo>
                    <a:pt x="41" y="92"/>
                  </a:lnTo>
                  <a:lnTo>
                    <a:pt x="40" y="65"/>
                  </a:lnTo>
                  <a:lnTo>
                    <a:pt x="40" y="55"/>
                  </a:lnTo>
                  <a:lnTo>
                    <a:pt x="38" y="42"/>
                  </a:lnTo>
                  <a:lnTo>
                    <a:pt x="38" y="38"/>
                  </a:lnTo>
                  <a:lnTo>
                    <a:pt x="42" y="38"/>
                  </a:lnTo>
                  <a:lnTo>
                    <a:pt x="54" y="27"/>
                  </a:lnTo>
                  <a:lnTo>
                    <a:pt x="59" y="31"/>
                  </a:lnTo>
                  <a:lnTo>
                    <a:pt x="60" y="33"/>
                  </a:lnTo>
                  <a:lnTo>
                    <a:pt x="76" y="33"/>
                  </a:lnTo>
                  <a:lnTo>
                    <a:pt x="94" y="24"/>
                  </a:lnTo>
                  <a:lnTo>
                    <a:pt x="106" y="20"/>
                  </a:lnTo>
                  <a:lnTo>
                    <a:pt x="119" y="11"/>
                  </a:lnTo>
                  <a:lnTo>
                    <a:pt x="124" y="12"/>
                  </a:lnTo>
                  <a:lnTo>
                    <a:pt x="142" y="0"/>
                  </a:lnTo>
                  <a:lnTo>
                    <a:pt x="151" y="8"/>
                  </a:lnTo>
                  <a:lnTo>
                    <a:pt x="142" y="22"/>
                  </a:lnTo>
                  <a:lnTo>
                    <a:pt x="145" y="30"/>
                  </a:lnTo>
                  <a:lnTo>
                    <a:pt x="141" y="36"/>
                  </a:lnTo>
                  <a:lnTo>
                    <a:pt x="141" y="40"/>
                  </a:lnTo>
                  <a:lnTo>
                    <a:pt x="151" y="34"/>
                  </a:lnTo>
                  <a:lnTo>
                    <a:pt x="153" y="27"/>
                  </a:lnTo>
                  <a:lnTo>
                    <a:pt x="169" y="38"/>
                  </a:lnTo>
                  <a:lnTo>
                    <a:pt x="174" y="37"/>
                  </a:lnTo>
                  <a:lnTo>
                    <a:pt x="178" y="40"/>
                  </a:lnTo>
                  <a:lnTo>
                    <a:pt x="180" y="38"/>
                  </a:lnTo>
                  <a:lnTo>
                    <a:pt x="195" y="45"/>
                  </a:lnTo>
                  <a:lnTo>
                    <a:pt x="203" y="59"/>
                  </a:lnTo>
                  <a:lnTo>
                    <a:pt x="218" y="65"/>
                  </a:lnTo>
                  <a:lnTo>
                    <a:pt x="224" y="66"/>
                  </a:lnTo>
                  <a:lnTo>
                    <a:pt x="283" y="77"/>
                  </a:lnTo>
                  <a:lnTo>
                    <a:pt x="290" y="81"/>
                  </a:lnTo>
                  <a:lnTo>
                    <a:pt x="295" y="83"/>
                  </a:lnTo>
                  <a:lnTo>
                    <a:pt x="302" y="87"/>
                  </a:lnTo>
                  <a:lnTo>
                    <a:pt x="310" y="87"/>
                  </a:lnTo>
                  <a:lnTo>
                    <a:pt x="314" y="87"/>
                  </a:lnTo>
                  <a:lnTo>
                    <a:pt x="320" y="90"/>
                  </a:lnTo>
                  <a:lnTo>
                    <a:pt x="328" y="88"/>
                  </a:lnTo>
                  <a:lnTo>
                    <a:pt x="347" y="90"/>
                  </a:lnTo>
                  <a:lnTo>
                    <a:pt x="358" y="94"/>
                  </a:lnTo>
                  <a:lnTo>
                    <a:pt x="361" y="98"/>
                  </a:lnTo>
                  <a:lnTo>
                    <a:pt x="360" y="105"/>
                  </a:lnTo>
                  <a:lnTo>
                    <a:pt x="364" y="108"/>
                  </a:lnTo>
                  <a:lnTo>
                    <a:pt x="369" y="106"/>
                  </a:lnTo>
                  <a:lnTo>
                    <a:pt x="369" y="108"/>
                  </a:lnTo>
                  <a:lnTo>
                    <a:pt x="378" y="110"/>
                  </a:lnTo>
                  <a:lnTo>
                    <a:pt x="380" y="112"/>
                  </a:lnTo>
                  <a:lnTo>
                    <a:pt x="400" y="175"/>
                  </a:lnTo>
                  <a:lnTo>
                    <a:pt x="407" y="178"/>
                  </a:lnTo>
                  <a:lnTo>
                    <a:pt x="405" y="185"/>
                  </a:lnTo>
                  <a:lnTo>
                    <a:pt x="405" y="188"/>
                  </a:lnTo>
                  <a:lnTo>
                    <a:pt x="394" y="192"/>
                  </a:lnTo>
                  <a:lnTo>
                    <a:pt x="382" y="218"/>
                  </a:lnTo>
                  <a:lnTo>
                    <a:pt x="382" y="220"/>
                  </a:lnTo>
                  <a:lnTo>
                    <a:pt x="380" y="225"/>
                  </a:lnTo>
                  <a:lnTo>
                    <a:pt x="380" y="232"/>
                  </a:lnTo>
                  <a:lnTo>
                    <a:pt x="390" y="232"/>
                  </a:lnTo>
                  <a:lnTo>
                    <a:pt x="398" y="228"/>
                  </a:lnTo>
                  <a:lnTo>
                    <a:pt x="400" y="225"/>
                  </a:lnTo>
                  <a:lnTo>
                    <a:pt x="400" y="224"/>
                  </a:lnTo>
                  <a:lnTo>
                    <a:pt x="403" y="216"/>
                  </a:lnTo>
                  <a:lnTo>
                    <a:pt x="416" y="202"/>
                  </a:lnTo>
                  <a:lnTo>
                    <a:pt x="430" y="178"/>
                  </a:lnTo>
                  <a:lnTo>
                    <a:pt x="433" y="171"/>
                  </a:lnTo>
                  <a:lnTo>
                    <a:pt x="441" y="162"/>
                  </a:lnTo>
                  <a:lnTo>
                    <a:pt x="441" y="157"/>
                  </a:lnTo>
                  <a:lnTo>
                    <a:pt x="450" y="151"/>
                  </a:lnTo>
                  <a:lnTo>
                    <a:pt x="453" y="157"/>
                  </a:lnTo>
                  <a:lnTo>
                    <a:pt x="429" y="221"/>
                  </a:lnTo>
                  <a:lnTo>
                    <a:pt x="422" y="241"/>
                  </a:lnTo>
                  <a:lnTo>
                    <a:pt x="419" y="260"/>
                  </a:lnTo>
                  <a:lnTo>
                    <a:pt x="422" y="268"/>
                  </a:lnTo>
                  <a:lnTo>
                    <a:pt x="412" y="296"/>
                  </a:lnTo>
                  <a:lnTo>
                    <a:pt x="410" y="308"/>
                  </a:lnTo>
                  <a:lnTo>
                    <a:pt x="414" y="322"/>
                  </a:lnTo>
                  <a:lnTo>
                    <a:pt x="411" y="338"/>
                  </a:lnTo>
                  <a:lnTo>
                    <a:pt x="408" y="346"/>
                  </a:lnTo>
                  <a:lnTo>
                    <a:pt x="410" y="351"/>
                  </a:lnTo>
                  <a:lnTo>
                    <a:pt x="404" y="365"/>
                  </a:lnTo>
                  <a:lnTo>
                    <a:pt x="403" y="379"/>
                  </a:lnTo>
                  <a:lnTo>
                    <a:pt x="404" y="385"/>
                  </a:lnTo>
                  <a:lnTo>
                    <a:pt x="404" y="392"/>
                  </a:lnTo>
                  <a:lnTo>
                    <a:pt x="407" y="405"/>
                  </a:lnTo>
                  <a:lnTo>
                    <a:pt x="414" y="422"/>
                  </a:lnTo>
                  <a:lnTo>
                    <a:pt x="418" y="432"/>
                  </a:lnTo>
                  <a:lnTo>
                    <a:pt x="416" y="441"/>
                  </a:lnTo>
                  <a:lnTo>
                    <a:pt x="416" y="446"/>
                  </a:lnTo>
                  <a:lnTo>
                    <a:pt x="419" y="459"/>
                  </a:lnTo>
                  <a:lnTo>
                    <a:pt x="404" y="461"/>
                  </a:lnTo>
                  <a:lnTo>
                    <a:pt x="393" y="462"/>
                  </a:lnTo>
                  <a:lnTo>
                    <a:pt x="387" y="462"/>
                  </a:lnTo>
                  <a:lnTo>
                    <a:pt x="383" y="462"/>
                  </a:lnTo>
                  <a:lnTo>
                    <a:pt x="379" y="464"/>
                  </a:lnTo>
                  <a:lnTo>
                    <a:pt x="354" y="465"/>
                  </a:lnTo>
                  <a:lnTo>
                    <a:pt x="350" y="466"/>
                  </a:lnTo>
                  <a:lnTo>
                    <a:pt x="347" y="466"/>
                  </a:lnTo>
                  <a:lnTo>
                    <a:pt x="344" y="466"/>
                  </a:lnTo>
                  <a:lnTo>
                    <a:pt x="343" y="466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71" name="Tennessee" title="Tennessee"/>
            <p:cNvSpPr>
              <a:spLocks/>
            </p:cNvSpPr>
            <p:nvPr/>
          </p:nvSpPr>
          <p:spPr bwMode="auto">
            <a:xfrm>
              <a:off x="5511109" y="3264609"/>
              <a:ext cx="1112103" cy="373456"/>
            </a:xfrm>
            <a:custGeom>
              <a:avLst/>
              <a:gdLst>
                <a:gd name="T0" fmla="*/ 2147483647 w 724"/>
                <a:gd name="T1" fmla="*/ 2147483647 h 266"/>
                <a:gd name="T2" fmla="*/ 2147483647 w 724"/>
                <a:gd name="T3" fmla="*/ 2147483647 h 266"/>
                <a:gd name="T4" fmla="*/ 2147483647 w 724"/>
                <a:gd name="T5" fmla="*/ 2147483647 h 266"/>
                <a:gd name="T6" fmla="*/ 2147483647 w 724"/>
                <a:gd name="T7" fmla="*/ 2147483647 h 266"/>
                <a:gd name="T8" fmla="*/ 2147483647 w 724"/>
                <a:gd name="T9" fmla="*/ 2147483647 h 266"/>
                <a:gd name="T10" fmla="*/ 2147483647 w 724"/>
                <a:gd name="T11" fmla="*/ 2147483647 h 266"/>
                <a:gd name="T12" fmla="*/ 2147483647 w 724"/>
                <a:gd name="T13" fmla="*/ 2147483647 h 266"/>
                <a:gd name="T14" fmla="*/ 2147483647 w 724"/>
                <a:gd name="T15" fmla="*/ 2147483647 h 266"/>
                <a:gd name="T16" fmla="*/ 2147483647 w 724"/>
                <a:gd name="T17" fmla="*/ 2147483647 h 266"/>
                <a:gd name="T18" fmla="*/ 2147483647 w 724"/>
                <a:gd name="T19" fmla="*/ 2147483647 h 266"/>
                <a:gd name="T20" fmla="*/ 2147483647 w 724"/>
                <a:gd name="T21" fmla="*/ 2147483647 h 266"/>
                <a:gd name="T22" fmla="*/ 2147483647 w 724"/>
                <a:gd name="T23" fmla="*/ 2147483647 h 266"/>
                <a:gd name="T24" fmla="*/ 2147483647 w 724"/>
                <a:gd name="T25" fmla="*/ 2147483647 h 266"/>
                <a:gd name="T26" fmla="*/ 2147483647 w 724"/>
                <a:gd name="T27" fmla="*/ 2147483647 h 266"/>
                <a:gd name="T28" fmla="*/ 2147483647 w 724"/>
                <a:gd name="T29" fmla="*/ 2147483647 h 266"/>
                <a:gd name="T30" fmla="*/ 2147483647 w 724"/>
                <a:gd name="T31" fmla="*/ 2147483647 h 266"/>
                <a:gd name="T32" fmla="*/ 2147483647 w 724"/>
                <a:gd name="T33" fmla="*/ 2147483647 h 266"/>
                <a:gd name="T34" fmla="*/ 2147483647 w 724"/>
                <a:gd name="T35" fmla="*/ 2147483647 h 266"/>
                <a:gd name="T36" fmla="*/ 2147483647 w 724"/>
                <a:gd name="T37" fmla="*/ 2147483647 h 266"/>
                <a:gd name="T38" fmla="*/ 2147483647 w 724"/>
                <a:gd name="T39" fmla="*/ 2147483647 h 266"/>
                <a:gd name="T40" fmla="*/ 2147483647 w 724"/>
                <a:gd name="T41" fmla="*/ 2147483647 h 266"/>
                <a:gd name="T42" fmla="*/ 2147483647 w 724"/>
                <a:gd name="T43" fmla="*/ 2147483647 h 266"/>
                <a:gd name="T44" fmla="*/ 2147483647 w 724"/>
                <a:gd name="T45" fmla="*/ 2147483647 h 266"/>
                <a:gd name="T46" fmla="*/ 2147483647 w 724"/>
                <a:gd name="T47" fmla="*/ 2147483647 h 266"/>
                <a:gd name="T48" fmla="*/ 2147483647 w 724"/>
                <a:gd name="T49" fmla="*/ 2147483647 h 266"/>
                <a:gd name="T50" fmla="*/ 2147483647 w 724"/>
                <a:gd name="T51" fmla="*/ 2147483647 h 266"/>
                <a:gd name="T52" fmla="*/ 2147483647 w 724"/>
                <a:gd name="T53" fmla="*/ 2147483647 h 266"/>
                <a:gd name="T54" fmla="*/ 2147483647 w 724"/>
                <a:gd name="T55" fmla="*/ 2147483647 h 266"/>
                <a:gd name="T56" fmla="*/ 2147483647 w 724"/>
                <a:gd name="T57" fmla="*/ 2147483647 h 266"/>
                <a:gd name="T58" fmla="*/ 2147483647 w 724"/>
                <a:gd name="T59" fmla="*/ 2147483647 h 266"/>
                <a:gd name="T60" fmla="*/ 2147483647 w 724"/>
                <a:gd name="T61" fmla="*/ 2147483647 h 266"/>
                <a:gd name="T62" fmla="*/ 2147483647 w 724"/>
                <a:gd name="T63" fmla="*/ 2147483647 h 266"/>
                <a:gd name="T64" fmla="*/ 2147483647 w 724"/>
                <a:gd name="T65" fmla="*/ 2147483647 h 266"/>
                <a:gd name="T66" fmla="*/ 2147483647 w 724"/>
                <a:gd name="T67" fmla="*/ 2147483647 h 266"/>
                <a:gd name="T68" fmla="*/ 2147483647 w 724"/>
                <a:gd name="T69" fmla="*/ 2147483647 h 266"/>
                <a:gd name="T70" fmla="*/ 2147483647 w 724"/>
                <a:gd name="T71" fmla="*/ 0 h 266"/>
                <a:gd name="T72" fmla="*/ 2147483647 w 724"/>
                <a:gd name="T73" fmla="*/ 2147483647 h 266"/>
                <a:gd name="T74" fmla="*/ 2147483647 w 724"/>
                <a:gd name="T75" fmla="*/ 2147483647 h 266"/>
                <a:gd name="T76" fmla="*/ 2147483647 w 724"/>
                <a:gd name="T77" fmla="*/ 2147483647 h 266"/>
                <a:gd name="T78" fmla="*/ 2147483647 w 724"/>
                <a:gd name="T79" fmla="*/ 2147483647 h 266"/>
                <a:gd name="T80" fmla="*/ 2147483647 w 724"/>
                <a:gd name="T81" fmla="*/ 2147483647 h 266"/>
                <a:gd name="T82" fmla="*/ 2147483647 w 724"/>
                <a:gd name="T83" fmla="*/ 2147483647 h 266"/>
                <a:gd name="T84" fmla="*/ 2147483647 w 724"/>
                <a:gd name="T85" fmla="*/ 2147483647 h 266"/>
                <a:gd name="T86" fmla="*/ 2147483647 w 724"/>
                <a:gd name="T87" fmla="*/ 2147483647 h 266"/>
                <a:gd name="T88" fmla="*/ 2147483647 w 724"/>
                <a:gd name="T89" fmla="*/ 2147483647 h 266"/>
                <a:gd name="T90" fmla="*/ 2147483647 w 724"/>
                <a:gd name="T91" fmla="*/ 2147483647 h 266"/>
                <a:gd name="T92" fmla="*/ 2147483647 w 724"/>
                <a:gd name="T93" fmla="*/ 2147483647 h 266"/>
                <a:gd name="T94" fmla="*/ 2147483647 w 724"/>
                <a:gd name="T95" fmla="*/ 2147483647 h 266"/>
                <a:gd name="T96" fmla="*/ 2147483647 w 724"/>
                <a:gd name="T97" fmla="*/ 2147483647 h 266"/>
                <a:gd name="T98" fmla="*/ 2147483647 w 724"/>
                <a:gd name="T99" fmla="*/ 2147483647 h 266"/>
                <a:gd name="T100" fmla="*/ 2147483647 w 724"/>
                <a:gd name="T101" fmla="*/ 2147483647 h 266"/>
                <a:gd name="T102" fmla="*/ 2147483647 w 724"/>
                <a:gd name="T103" fmla="*/ 2147483647 h 266"/>
                <a:gd name="T104" fmla="*/ 2147483647 w 724"/>
                <a:gd name="T105" fmla="*/ 2147483647 h 266"/>
                <a:gd name="T106" fmla="*/ 2147483647 w 724"/>
                <a:gd name="T107" fmla="*/ 2147483647 h 266"/>
                <a:gd name="T108" fmla="*/ 2147483647 w 724"/>
                <a:gd name="T109" fmla="*/ 2147483647 h 266"/>
                <a:gd name="T110" fmla="*/ 2147483647 w 724"/>
                <a:gd name="T111" fmla="*/ 2147483647 h 266"/>
                <a:gd name="T112" fmla="*/ 2147483647 w 724"/>
                <a:gd name="T113" fmla="*/ 2147483647 h 266"/>
                <a:gd name="T114" fmla="*/ 2147483647 w 724"/>
                <a:gd name="T115" fmla="*/ 2147483647 h 2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24"/>
                <a:gd name="T175" fmla="*/ 0 h 266"/>
                <a:gd name="T176" fmla="*/ 724 w 724"/>
                <a:gd name="T177" fmla="*/ 266 h 2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24" h="266">
                  <a:moveTo>
                    <a:pt x="113" y="89"/>
                  </a:moveTo>
                  <a:lnTo>
                    <a:pt x="113" y="89"/>
                  </a:lnTo>
                  <a:lnTo>
                    <a:pt x="101" y="90"/>
                  </a:lnTo>
                  <a:lnTo>
                    <a:pt x="73" y="92"/>
                  </a:lnTo>
                  <a:lnTo>
                    <a:pt x="69" y="93"/>
                  </a:lnTo>
                  <a:lnTo>
                    <a:pt x="63" y="93"/>
                  </a:lnTo>
                  <a:lnTo>
                    <a:pt x="56" y="94"/>
                  </a:lnTo>
                  <a:lnTo>
                    <a:pt x="52" y="94"/>
                  </a:lnTo>
                  <a:lnTo>
                    <a:pt x="56" y="108"/>
                  </a:lnTo>
                  <a:lnTo>
                    <a:pt x="54" y="112"/>
                  </a:lnTo>
                  <a:lnTo>
                    <a:pt x="55" y="122"/>
                  </a:lnTo>
                  <a:lnTo>
                    <a:pt x="41" y="124"/>
                  </a:lnTo>
                  <a:lnTo>
                    <a:pt x="48" y="129"/>
                  </a:lnTo>
                  <a:lnTo>
                    <a:pt x="51" y="136"/>
                  </a:lnTo>
                  <a:lnTo>
                    <a:pt x="49" y="139"/>
                  </a:lnTo>
                  <a:lnTo>
                    <a:pt x="40" y="150"/>
                  </a:lnTo>
                  <a:lnTo>
                    <a:pt x="49" y="160"/>
                  </a:lnTo>
                  <a:lnTo>
                    <a:pt x="40" y="161"/>
                  </a:lnTo>
                  <a:lnTo>
                    <a:pt x="30" y="179"/>
                  </a:lnTo>
                  <a:lnTo>
                    <a:pt x="30" y="203"/>
                  </a:lnTo>
                  <a:lnTo>
                    <a:pt x="20" y="200"/>
                  </a:lnTo>
                  <a:lnTo>
                    <a:pt x="18" y="207"/>
                  </a:lnTo>
                  <a:lnTo>
                    <a:pt x="11" y="216"/>
                  </a:lnTo>
                  <a:lnTo>
                    <a:pt x="8" y="221"/>
                  </a:lnTo>
                  <a:lnTo>
                    <a:pt x="11" y="221"/>
                  </a:lnTo>
                  <a:lnTo>
                    <a:pt x="12" y="217"/>
                  </a:lnTo>
                  <a:lnTo>
                    <a:pt x="15" y="224"/>
                  </a:lnTo>
                  <a:lnTo>
                    <a:pt x="18" y="249"/>
                  </a:lnTo>
                  <a:lnTo>
                    <a:pt x="12" y="249"/>
                  </a:lnTo>
                  <a:lnTo>
                    <a:pt x="0" y="265"/>
                  </a:lnTo>
                  <a:lnTo>
                    <a:pt x="26" y="263"/>
                  </a:lnTo>
                  <a:lnTo>
                    <a:pt x="40" y="262"/>
                  </a:lnTo>
                  <a:lnTo>
                    <a:pt x="49" y="260"/>
                  </a:lnTo>
                  <a:lnTo>
                    <a:pt x="56" y="260"/>
                  </a:lnTo>
                  <a:lnTo>
                    <a:pt x="66" y="260"/>
                  </a:lnTo>
                  <a:lnTo>
                    <a:pt x="73" y="259"/>
                  </a:lnTo>
                  <a:lnTo>
                    <a:pt x="83" y="258"/>
                  </a:lnTo>
                  <a:lnTo>
                    <a:pt x="87" y="258"/>
                  </a:lnTo>
                  <a:lnTo>
                    <a:pt x="92" y="258"/>
                  </a:lnTo>
                  <a:lnTo>
                    <a:pt x="96" y="258"/>
                  </a:lnTo>
                  <a:lnTo>
                    <a:pt x="103" y="256"/>
                  </a:lnTo>
                  <a:lnTo>
                    <a:pt x="109" y="256"/>
                  </a:lnTo>
                  <a:lnTo>
                    <a:pt x="112" y="256"/>
                  </a:lnTo>
                  <a:lnTo>
                    <a:pt x="113" y="255"/>
                  </a:lnTo>
                  <a:lnTo>
                    <a:pt x="120" y="255"/>
                  </a:lnTo>
                  <a:lnTo>
                    <a:pt x="128" y="255"/>
                  </a:lnTo>
                  <a:lnTo>
                    <a:pt x="132" y="253"/>
                  </a:lnTo>
                  <a:lnTo>
                    <a:pt x="139" y="253"/>
                  </a:lnTo>
                  <a:lnTo>
                    <a:pt x="148" y="253"/>
                  </a:lnTo>
                  <a:lnTo>
                    <a:pt x="167" y="251"/>
                  </a:lnTo>
                  <a:lnTo>
                    <a:pt x="168" y="251"/>
                  </a:lnTo>
                  <a:lnTo>
                    <a:pt x="178" y="249"/>
                  </a:lnTo>
                  <a:lnTo>
                    <a:pt x="182" y="249"/>
                  </a:lnTo>
                  <a:lnTo>
                    <a:pt x="182" y="248"/>
                  </a:lnTo>
                  <a:lnTo>
                    <a:pt x="202" y="246"/>
                  </a:lnTo>
                  <a:lnTo>
                    <a:pt x="209" y="246"/>
                  </a:lnTo>
                  <a:lnTo>
                    <a:pt x="228" y="244"/>
                  </a:lnTo>
                  <a:lnTo>
                    <a:pt x="235" y="244"/>
                  </a:lnTo>
                  <a:lnTo>
                    <a:pt x="254" y="241"/>
                  </a:lnTo>
                  <a:lnTo>
                    <a:pt x="265" y="241"/>
                  </a:lnTo>
                  <a:lnTo>
                    <a:pt x="268" y="239"/>
                  </a:lnTo>
                  <a:lnTo>
                    <a:pt x="295" y="238"/>
                  </a:lnTo>
                  <a:lnTo>
                    <a:pt x="299" y="237"/>
                  </a:lnTo>
                  <a:lnTo>
                    <a:pt x="301" y="237"/>
                  </a:lnTo>
                  <a:lnTo>
                    <a:pt x="307" y="237"/>
                  </a:lnTo>
                  <a:lnTo>
                    <a:pt x="331" y="234"/>
                  </a:lnTo>
                  <a:lnTo>
                    <a:pt x="342" y="232"/>
                  </a:lnTo>
                  <a:lnTo>
                    <a:pt x="347" y="231"/>
                  </a:lnTo>
                  <a:lnTo>
                    <a:pt x="351" y="231"/>
                  </a:lnTo>
                  <a:lnTo>
                    <a:pt x="368" y="230"/>
                  </a:lnTo>
                  <a:lnTo>
                    <a:pt x="385" y="228"/>
                  </a:lnTo>
                  <a:lnTo>
                    <a:pt x="387" y="227"/>
                  </a:lnTo>
                  <a:lnTo>
                    <a:pt x="407" y="225"/>
                  </a:lnTo>
                  <a:lnTo>
                    <a:pt x="408" y="225"/>
                  </a:lnTo>
                  <a:lnTo>
                    <a:pt x="418" y="224"/>
                  </a:lnTo>
                  <a:lnTo>
                    <a:pt x="421" y="224"/>
                  </a:lnTo>
                  <a:lnTo>
                    <a:pt x="429" y="223"/>
                  </a:lnTo>
                  <a:lnTo>
                    <a:pt x="430" y="223"/>
                  </a:lnTo>
                  <a:lnTo>
                    <a:pt x="434" y="221"/>
                  </a:lnTo>
                  <a:lnTo>
                    <a:pt x="437" y="221"/>
                  </a:lnTo>
                  <a:lnTo>
                    <a:pt x="440" y="221"/>
                  </a:lnTo>
                  <a:lnTo>
                    <a:pt x="463" y="218"/>
                  </a:lnTo>
                  <a:lnTo>
                    <a:pt x="468" y="217"/>
                  </a:lnTo>
                  <a:lnTo>
                    <a:pt x="475" y="217"/>
                  </a:lnTo>
                  <a:lnTo>
                    <a:pt x="477" y="216"/>
                  </a:lnTo>
                  <a:lnTo>
                    <a:pt x="480" y="216"/>
                  </a:lnTo>
                  <a:lnTo>
                    <a:pt x="483" y="216"/>
                  </a:lnTo>
                  <a:lnTo>
                    <a:pt x="486" y="214"/>
                  </a:lnTo>
                  <a:lnTo>
                    <a:pt x="494" y="214"/>
                  </a:lnTo>
                  <a:lnTo>
                    <a:pt x="506" y="213"/>
                  </a:lnTo>
                  <a:lnTo>
                    <a:pt x="516" y="212"/>
                  </a:lnTo>
                  <a:lnTo>
                    <a:pt x="520" y="210"/>
                  </a:lnTo>
                  <a:lnTo>
                    <a:pt x="520" y="209"/>
                  </a:lnTo>
                  <a:lnTo>
                    <a:pt x="519" y="196"/>
                  </a:lnTo>
                  <a:lnTo>
                    <a:pt x="519" y="186"/>
                  </a:lnTo>
                  <a:lnTo>
                    <a:pt x="523" y="181"/>
                  </a:lnTo>
                  <a:lnTo>
                    <a:pt x="536" y="179"/>
                  </a:lnTo>
                  <a:lnTo>
                    <a:pt x="541" y="174"/>
                  </a:lnTo>
                  <a:lnTo>
                    <a:pt x="541" y="164"/>
                  </a:lnTo>
                  <a:lnTo>
                    <a:pt x="541" y="159"/>
                  </a:lnTo>
                  <a:lnTo>
                    <a:pt x="544" y="154"/>
                  </a:lnTo>
                  <a:lnTo>
                    <a:pt x="551" y="147"/>
                  </a:lnTo>
                  <a:lnTo>
                    <a:pt x="560" y="140"/>
                  </a:lnTo>
                  <a:lnTo>
                    <a:pt x="569" y="139"/>
                  </a:lnTo>
                  <a:lnTo>
                    <a:pt x="570" y="139"/>
                  </a:lnTo>
                  <a:lnTo>
                    <a:pt x="583" y="138"/>
                  </a:lnTo>
                  <a:lnTo>
                    <a:pt x="602" y="121"/>
                  </a:lnTo>
                  <a:lnTo>
                    <a:pt x="601" y="118"/>
                  </a:lnTo>
                  <a:lnTo>
                    <a:pt x="612" y="111"/>
                  </a:lnTo>
                  <a:lnTo>
                    <a:pt x="621" y="108"/>
                  </a:lnTo>
                  <a:lnTo>
                    <a:pt x="624" y="106"/>
                  </a:lnTo>
                  <a:lnTo>
                    <a:pt x="628" y="96"/>
                  </a:lnTo>
                  <a:lnTo>
                    <a:pt x="628" y="94"/>
                  </a:lnTo>
                  <a:lnTo>
                    <a:pt x="628" y="89"/>
                  </a:lnTo>
                  <a:lnTo>
                    <a:pt x="638" y="82"/>
                  </a:lnTo>
                  <a:lnTo>
                    <a:pt x="649" y="72"/>
                  </a:lnTo>
                  <a:lnTo>
                    <a:pt x="652" y="75"/>
                  </a:lnTo>
                  <a:lnTo>
                    <a:pt x="650" y="79"/>
                  </a:lnTo>
                  <a:lnTo>
                    <a:pt x="662" y="80"/>
                  </a:lnTo>
                  <a:lnTo>
                    <a:pt x="662" y="79"/>
                  </a:lnTo>
                  <a:lnTo>
                    <a:pt x="663" y="76"/>
                  </a:lnTo>
                  <a:lnTo>
                    <a:pt x="666" y="69"/>
                  </a:lnTo>
                  <a:lnTo>
                    <a:pt x="670" y="65"/>
                  </a:lnTo>
                  <a:lnTo>
                    <a:pt x="680" y="59"/>
                  </a:lnTo>
                  <a:lnTo>
                    <a:pt x="682" y="57"/>
                  </a:lnTo>
                  <a:lnTo>
                    <a:pt x="689" y="59"/>
                  </a:lnTo>
                  <a:lnTo>
                    <a:pt x="691" y="61"/>
                  </a:lnTo>
                  <a:lnTo>
                    <a:pt x="695" y="61"/>
                  </a:lnTo>
                  <a:lnTo>
                    <a:pt x="698" y="58"/>
                  </a:lnTo>
                  <a:lnTo>
                    <a:pt x="699" y="58"/>
                  </a:lnTo>
                  <a:lnTo>
                    <a:pt x="704" y="41"/>
                  </a:lnTo>
                  <a:lnTo>
                    <a:pt x="706" y="39"/>
                  </a:lnTo>
                  <a:lnTo>
                    <a:pt x="709" y="34"/>
                  </a:lnTo>
                  <a:lnTo>
                    <a:pt x="718" y="32"/>
                  </a:lnTo>
                  <a:lnTo>
                    <a:pt x="720" y="25"/>
                  </a:lnTo>
                  <a:lnTo>
                    <a:pt x="721" y="12"/>
                  </a:lnTo>
                  <a:lnTo>
                    <a:pt x="721" y="2"/>
                  </a:lnTo>
                  <a:lnTo>
                    <a:pt x="723" y="0"/>
                  </a:lnTo>
                  <a:lnTo>
                    <a:pt x="714" y="1"/>
                  </a:lnTo>
                  <a:lnTo>
                    <a:pt x="707" y="2"/>
                  </a:lnTo>
                  <a:lnTo>
                    <a:pt x="699" y="2"/>
                  </a:lnTo>
                  <a:lnTo>
                    <a:pt x="699" y="5"/>
                  </a:lnTo>
                  <a:lnTo>
                    <a:pt x="681" y="8"/>
                  </a:lnTo>
                  <a:lnTo>
                    <a:pt x="678" y="8"/>
                  </a:lnTo>
                  <a:lnTo>
                    <a:pt x="675" y="9"/>
                  </a:lnTo>
                  <a:lnTo>
                    <a:pt x="673" y="9"/>
                  </a:lnTo>
                  <a:lnTo>
                    <a:pt x="671" y="9"/>
                  </a:lnTo>
                  <a:lnTo>
                    <a:pt x="668" y="11"/>
                  </a:lnTo>
                  <a:lnTo>
                    <a:pt x="662" y="11"/>
                  </a:lnTo>
                  <a:lnTo>
                    <a:pt x="650" y="12"/>
                  </a:lnTo>
                  <a:lnTo>
                    <a:pt x="642" y="15"/>
                  </a:lnTo>
                  <a:lnTo>
                    <a:pt x="639" y="15"/>
                  </a:lnTo>
                  <a:lnTo>
                    <a:pt x="638" y="15"/>
                  </a:lnTo>
                  <a:lnTo>
                    <a:pt x="623" y="18"/>
                  </a:lnTo>
                  <a:lnTo>
                    <a:pt x="619" y="18"/>
                  </a:lnTo>
                  <a:lnTo>
                    <a:pt x="609" y="19"/>
                  </a:lnTo>
                  <a:lnTo>
                    <a:pt x="587" y="22"/>
                  </a:lnTo>
                  <a:lnTo>
                    <a:pt x="585" y="22"/>
                  </a:lnTo>
                  <a:lnTo>
                    <a:pt x="569" y="25"/>
                  </a:lnTo>
                  <a:lnTo>
                    <a:pt x="556" y="26"/>
                  </a:lnTo>
                  <a:lnTo>
                    <a:pt x="554" y="26"/>
                  </a:lnTo>
                  <a:lnTo>
                    <a:pt x="551" y="26"/>
                  </a:lnTo>
                  <a:lnTo>
                    <a:pt x="549" y="29"/>
                  </a:lnTo>
                  <a:lnTo>
                    <a:pt x="542" y="30"/>
                  </a:lnTo>
                  <a:lnTo>
                    <a:pt x="530" y="32"/>
                  </a:lnTo>
                  <a:lnTo>
                    <a:pt x="523" y="32"/>
                  </a:lnTo>
                  <a:lnTo>
                    <a:pt x="516" y="33"/>
                  </a:lnTo>
                  <a:lnTo>
                    <a:pt x="506" y="34"/>
                  </a:lnTo>
                  <a:lnTo>
                    <a:pt x="504" y="34"/>
                  </a:lnTo>
                  <a:lnTo>
                    <a:pt x="502" y="34"/>
                  </a:lnTo>
                  <a:lnTo>
                    <a:pt x="486" y="36"/>
                  </a:lnTo>
                  <a:lnTo>
                    <a:pt x="477" y="39"/>
                  </a:lnTo>
                  <a:lnTo>
                    <a:pt x="457" y="40"/>
                  </a:lnTo>
                  <a:lnTo>
                    <a:pt x="450" y="40"/>
                  </a:lnTo>
                  <a:lnTo>
                    <a:pt x="443" y="41"/>
                  </a:lnTo>
                  <a:lnTo>
                    <a:pt x="440" y="41"/>
                  </a:lnTo>
                  <a:lnTo>
                    <a:pt x="439" y="41"/>
                  </a:lnTo>
                  <a:lnTo>
                    <a:pt x="427" y="41"/>
                  </a:lnTo>
                  <a:lnTo>
                    <a:pt x="415" y="43"/>
                  </a:lnTo>
                  <a:lnTo>
                    <a:pt x="414" y="43"/>
                  </a:lnTo>
                  <a:lnTo>
                    <a:pt x="409" y="43"/>
                  </a:lnTo>
                  <a:lnTo>
                    <a:pt x="401" y="46"/>
                  </a:lnTo>
                  <a:lnTo>
                    <a:pt x="396" y="46"/>
                  </a:lnTo>
                  <a:lnTo>
                    <a:pt x="385" y="47"/>
                  </a:lnTo>
                  <a:lnTo>
                    <a:pt x="371" y="48"/>
                  </a:lnTo>
                  <a:lnTo>
                    <a:pt x="368" y="48"/>
                  </a:lnTo>
                  <a:lnTo>
                    <a:pt x="361" y="50"/>
                  </a:lnTo>
                  <a:lnTo>
                    <a:pt x="355" y="50"/>
                  </a:lnTo>
                  <a:lnTo>
                    <a:pt x="353" y="50"/>
                  </a:lnTo>
                  <a:lnTo>
                    <a:pt x="342" y="51"/>
                  </a:lnTo>
                  <a:lnTo>
                    <a:pt x="335" y="51"/>
                  </a:lnTo>
                  <a:lnTo>
                    <a:pt x="328" y="51"/>
                  </a:lnTo>
                  <a:lnTo>
                    <a:pt x="325" y="51"/>
                  </a:lnTo>
                  <a:lnTo>
                    <a:pt x="318" y="51"/>
                  </a:lnTo>
                  <a:lnTo>
                    <a:pt x="310" y="53"/>
                  </a:lnTo>
                  <a:lnTo>
                    <a:pt x="307" y="54"/>
                  </a:lnTo>
                  <a:lnTo>
                    <a:pt x="304" y="55"/>
                  </a:lnTo>
                  <a:lnTo>
                    <a:pt x="303" y="53"/>
                  </a:lnTo>
                  <a:lnTo>
                    <a:pt x="293" y="55"/>
                  </a:lnTo>
                  <a:lnTo>
                    <a:pt x="288" y="55"/>
                  </a:lnTo>
                  <a:lnTo>
                    <a:pt x="282" y="55"/>
                  </a:lnTo>
                  <a:lnTo>
                    <a:pt x="278" y="57"/>
                  </a:lnTo>
                  <a:lnTo>
                    <a:pt x="263" y="58"/>
                  </a:lnTo>
                  <a:lnTo>
                    <a:pt x="259" y="59"/>
                  </a:lnTo>
                  <a:lnTo>
                    <a:pt x="257" y="59"/>
                  </a:lnTo>
                  <a:lnTo>
                    <a:pt x="247" y="59"/>
                  </a:lnTo>
                  <a:lnTo>
                    <a:pt x="239" y="61"/>
                  </a:lnTo>
                  <a:lnTo>
                    <a:pt x="228" y="62"/>
                  </a:lnTo>
                  <a:lnTo>
                    <a:pt x="221" y="64"/>
                  </a:lnTo>
                  <a:lnTo>
                    <a:pt x="213" y="65"/>
                  </a:lnTo>
                  <a:lnTo>
                    <a:pt x="209" y="65"/>
                  </a:lnTo>
                  <a:lnTo>
                    <a:pt x="195" y="66"/>
                  </a:lnTo>
                  <a:lnTo>
                    <a:pt x="195" y="64"/>
                  </a:lnTo>
                  <a:lnTo>
                    <a:pt x="175" y="64"/>
                  </a:lnTo>
                  <a:lnTo>
                    <a:pt x="177" y="66"/>
                  </a:lnTo>
                  <a:lnTo>
                    <a:pt x="178" y="69"/>
                  </a:lnTo>
                  <a:lnTo>
                    <a:pt x="180" y="83"/>
                  </a:lnTo>
                  <a:lnTo>
                    <a:pt x="160" y="85"/>
                  </a:lnTo>
                  <a:lnTo>
                    <a:pt x="152" y="86"/>
                  </a:lnTo>
                  <a:lnTo>
                    <a:pt x="142" y="86"/>
                  </a:lnTo>
                  <a:lnTo>
                    <a:pt x="139" y="86"/>
                  </a:lnTo>
                  <a:lnTo>
                    <a:pt x="137" y="86"/>
                  </a:lnTo>
                  <a:lnTo>
                    <a:pt x="119" y="89"/>
                  </a:lnTo>
                  <a:lnTo>
                    <a:pt x="114" y="89"/>
                  </a:lnTo>
                  <a:lnTo>
                    <a:pt x="113" y="89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72" name="Louisiana" title="Louisiana"/>
            <p:cNvSpPr>
              <a:spLocks/>
            </p:cNvSpPr>
            <p:nvPr/>
          </p:nvSpPr>
          <p:spPr bwMode="auto">
            <a:xfrm>
              <a:off x="5023019" y="3946769"/>
              <a:ext cx="747580" cy="600842"/>
            </a:xfrm>
            <a:custGeom>
              <a:avLst/>
              <a:gdLst>
                <a:gd name="T0" fmla="*/ 2147483647 w 487"/>
                <a:gd name="T1" fmla="*/ 2147483647 h 430"/>
                <a:gd name="T2" fmla="*/ 2147483647 w 487"/>
                <a:gd name="T3" fmla="*/ 2147483647 h 430"/>
                <a:gd name="T4" fmla="*/ 2147483647 w 487"/>
                <a:gd name="T5" fmla="*/ 2147483647 h 430"/>
                <a:gd name="T6" fmla="*/ 2147483647 w 487"/>
                <a:gd name="T7" fmla="*/ 2147483647 h 430"/>
                <a:gd name="T8" fmla="*/ 2147483647 w 487"/>
                <a:gd name="T9" fmla="*/ 2147483647 h 430"/>
                <a:gd name="T10" fmla="*/ 2147483647 w 487"/>
                <a:gd name="T11" fmla="*/ 2147483647 h 430"/>
                <a:gd name="T12" fmla="*/ 2147483647 w 487"/>
                <a:gd name="T13" fmla="*/ 2147483647 h 430"/>
                <a:gd name="T14" fmla="*/ 2147483647 w 487"/>
                <a:gd name="T15" fmla="*/ 2147483647 h 430"/>
                <a:gd name="T16" fmla="*/ 2147483647 w 487"/>
                <a:gd name="T17" fmla="*/ 2147483647 h 430"/>
                <a:gd name="T18" fmla="*/ 2147483647 w 487"/>
                <a:gd name="T19" fmla="*/ 2147483647 h 430"/>
                <a:gd name="T20" fmla="*/ 2147483647 w 487"/>
                <a:gd name="T21" fmla="*/ 2147483647 h 430"/>
                <a:gd name="T22" fmla="*/ 2147483647 w 487"/>
                <a:gd name="T23" fmla="*/ 2147483647 h 430"/>
                <a:gd name="T24" fmla="*/ 2147483647 w 487"/>
                <a:gd name="T25" fmla="*/ 2147483647 h 430"/>
                <a:gd name="T26" fmla="*/ 2147483647 w 487"/>
                <a:gd name="T27" fmla="*/ 2147483647 h 430"/>
                <a:gd name="T28" fmla="*/ 2147483647 w 487"/>
                <a:gd name="T29" fmla="*/ 2147483647 h 430"/>
                <a:gd name="T30" fmla="*/ 2147483647 w 487"/>
                <a:gd name="T31" fmla="*/ 2147483647 h 430"/>
                <a:gd name="T32" fmla="*/ 2147483647 w 487"/>
                <a:gd name="T33" fmla="*/ 2147483647 h 430"/>
                <a:gd name="T34" fmla="*/ 2147483647 w 487"/>
                <a:gd name="T35" fmla="*/ 2147483647 h 430"/>
                <a:gd name="T36" fmla="*/ 2147483647 w 487"/>
                <a:gd name="T37" fmla="*/ 2147483647 h 430"/>
                <a:gd name="T38" fmla="*/ 2147483647 w 487"/>
                <a:gd name="T39" fmla="*/ 2147483647 h 430"/>
                <a:gd name="T40" fmla="*/ 2147483647 w 487"/>
                <a:gd name="T41" fmla="*/ 2147483647 h 430"/>
                <a:gd name="T42" fmla="*/ 2147483647 w 487"/>
                <a:gd name="T43" fmla="*/ 2147483647 h 430"/>
                <a:gd name="T44" fmla="*/ 2147483647 w 487"/>
                <a:gd name="T45" fmla="*/ 2147483647 h 430"/>
                <a:gd name="T46" fmla="*/ 2147483647 w 487"/>
                <a:gd name="T47" fmla="*/ 2147483647 h 430"/>
                <a:gd name="T48" fmla="*/ 2147483647 w 487"/>
                <a:gd name="T49" fmla="*/ 2147483647 h 430"/>
                <a:gd name="T50" fmla="*/ 2147483647 w 487"/>
                <a:gd name="T51" fmla="*/ 2147483647 h 430"/>
                <a:gd name="T52" fmla="*/ 2147483647 w 487"/>
                <a:gd name="T53" fmla="*/ 2147483647 h 430"/>
                <a:gd name="T54" fmla="*/ 2147483647 w 487"/>
                <a:gd name="T55" fmla="*/ 2147483647 h 430"/>
                <a:gd name="T56" fmla="*/ 2147483647 w 487"/>
                <a:gd name="T57" fmla="*/ 2147483647 h 430"/>
                <a:gd name="T58" fmla="*/ 2147483647 w 487"/>
                <a:gd name="T59" fmla="*/ 2147483647 h 430"/>
                <a:gd name="T60" fmla="*/ 2147483647 w 487"/>
                <a:gd name="T61" fmla="*/ 2147483647 h 430"/>
                <a:gd name="T62" fmla="*/ 2147483647 w 487"/>
                <a:gd name="T63" fmla="*/ 2147483647 h 430"/>
                <a:gd name="T64" fmla="*/ 2147483647 w 487"/>
                <a:gd name="T65" fmla="*/ 2147483647 h 430"/>
                <a:gd name="T66" fmla="*/ 2147483647 w 487"/>
                <a:gd name="T67" fmla="*/ 2147483647 h 430"/>
                <a:gd name="T68" fmla="*/ 2147483647 w 487"/>
                <a:gd name="T69" fmla="*/ 2147483647 h 430"/>
                <a:gd name="T70" fmla="*/ 0 w 487"/>
                <a:gd name="T71" fmla="*/ 2147483647 h 430"/>
                <a:gd name="T72" fmla="*/ 0 w 487"/>
                <a:gd name="T73" fmla="*/ 2147483647 h 430"/>
                <a:gd name="T74" fmla="*/ 2147483647 w 487"/>
                <a:gd name="T75" fmla="*/ 2147483647 h 430"/>
                <a:gd name="T76" fmla="*/ 2147483647 w 487"/>
                <a:gd name="T77" fmla="*/ 2147483647 h 430"/>
                <a:gd name="T78" fmla="*/ 2147483647 w 487"/>
                <a:gd name="T79" fmla="*/ 2147483647 h 430"/>
                <a:gd name="T80" fmla="*/ 2147483647 w 487"/>
                <a:gd name="T81" fmla="*/ 2147483647 h 430"/>
                <a:gd name="T82" fmla="*/ 2147483647 w 487"/>
                <a:gd name="T83" fmla="*/ 2147483647 h 430"/>
                <a:gd name="T84" fmla="*/ 2147483647 w 487"/>
                <a:gd name="T85" fmla="*/ 2147483647 h 430"/>
                <a:gd name="T86" fmla="*/ 2147483647 w 487"/>
                <a:gd name="T87" fmla="*/ 0 h 430"/>
                <a:gd name="T88" fmla="*/ 2147483647 w 487"/>
                <a:gd name="T89" fmla="*/ 2147483647 h 430"/>
                <a:gd name="T90" fmla="*/ 2147483647 w 487"/>
                <a:gd name="T91" fmla="*/ 2147483647 h 430"/>
                <a:gd name="T92" fmla="*/ 2147483647 w 487"/>
                <a:gd name="T93" fmla="*/ 2147483647 h 430"/>
                <a:gd name="T94" fmla="*/ 2147483647 w 487"/>
                <a:gd name="T95" fmla="*/ 2147483647 h 430"/>
                <a:gd name="T96" fmla="*/ 2147483647 w 487"/>
                <a:gd name="T97" fmla="*/ 2147483647 h 430"/>
                <a:gd name="T98" fmla="*/ 2147483647 w 487"/>
                <a:gd name="T99" fmla="*/ 2147483647 h 430"/>
                <a:gd name="T100" fmla="*/ 2147483647 w 487"/>
                <a:gd name="T101" fmla="*/ 2147483647 h 430"/>
                <a:gd name="T102" fmla="*/ 2147483647 w 487"/>
                <a:gd name="T103" fmla="*/ 2147483647 h 4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7"/>
                <a:gd name="T157" fmla="*/ 0 h 430"/>
                <a:gd name="T158" fmla="*/ 487 w 487"/>
                <a:gd name="T159" fmla="*/ 430 h 43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7" h="430">
                  <a:moveTo>
                    <a:pt x="272" y="217"/>
                  </a:moveTo>
                  <a:lnTo>
                    <a:pt x="281" y="217"/>
                  </a:lnTo>
                  <a:lnTo>
                    <a:pt x="287" y="217"/>
                  </a:lnTo>
                  <a:lnTo>
                    <a:pt x="302" y="216"/>
                  </a:lnTo>
                  <a:lnTo>
                    <a:pt x="309" y="215"/>
                  </a:lnTo>
                  <a:lnTo>
                    <a:pt x="315" y="215"/>
                  </a:lnTo>
                  <a:lnTo>
                    <a:pt x="327" y="215"/>
                  </a:lnTo>
                  <a:lnTo>
                    <a:pt x="329" y="213"/>
                  </a:lnTo>
                  <a:lnTo>
                    <a:pt x="333" y="213"/>
                  </a:lnTo>
                  <a:lnTo>
                    <a:pt x="344" y="212"/>
                  </a:lnTo>
                  <a:lnTo>
                    <a:pt x="347" y="212"/>
                  </a:lnTo>
                  <a:lnTo>
                    <a:pt x="355" y="212"/>
                  </a:lnTo>
                  <a:lnTo>
                    <a:pt x="367" y="211"/>
                  </a:lnTo>
                  <a:lnTo>
                    <a:pt x="394" y="208"/>
                  </a:lnTo>
                  <a:lnTo>
                    <a:pt x="401" y="208"/>
                  </a:lnTo>
                  <a:lnTo>
                    <a:pt x="404" y="208"/>
                  </a:lnTo>
                  <a:lnTo>
                    <a:pt x="402" y="216"/>
                  </a:lnTo>
                  <a:lnTo>
                    <a:pt x="397" y="236"/>
                  </a:lnTo>
                  <a:lnTo>
                    <a:pt x="395" y="245"/>
                  </a:lnTo>
                  <a:lnTo>
                    <a:pt x="405" y="262"/>
                  </a:lnTo>
                  <a:lnTo>
                    <a:pt x="406" y="262"/>
                  </a:lnTo>
                  <a:lnTo>
                    <a:pt x="412" y="267"/>
                  </a:lnTo>
                  <a:lnTo>
                    <a:pt x="420" y="288"/>
                  </a:lnTo>
                  <a:lnTo>
                    <a:pt x="430" y="295"/>
                  </a:lnTo>
                  <a:lnTo>
                    <a:pt x="420" y="299"/>
                  </a:lnTo>
                  <a:lnTo>
                    <a:pt x="411" y="313"/>
                  </a:lnTo>
                  <a:lnTo>
                    <a:pt x="401" y="316"/>
                  </a:lnTo>
                  <a:lnTo>
                    <a:pt x="411" y="323"/>
                  </a:lnTo>
                  <a:lnTo>
                    <a:pt x="416" y="330"/>
                  </a:lnTo>
                  <a:lnTo>
                    <a:pt x="423" y="330"/>
                  </a:lnTo>
                  <a:lnTo>
                    <a:pt x="429" y="315"/>
                  </a:lnTo>
                  <a:lnTo>
                    <a:pt x="434" y="312"/>
                  </a:lnTo>
                  <a:lnTo>
                    <a:pt x="445" y="308"/>
                  </a:lnTo>
                  <a:lnTo>
                    <a:pt x="462" y="295"/>
                  </a:lnTo>
                  <a:lnTo>
                    <a:pt x="462" y="319"/>
                  </a:lnTo>
                  <a:lnTo>
                    <a:pt x="458" y="322"/>
                  </a:lnTo>
                  <a:lnTo>
                    <a:pt x="458" y="327"/>
                  </a:lnTo>
                  <a:lnTo>
                    <a:pt x="444" y="341"/>
                  </a:lnTo>
                  <a:lnTo>
                    <a:pt x="442" y="351"/>
                  </a:lnTo>
                  <a:lnTo>
                    <a:pt x="437" y="345"/>
                  </a:lnTo>
                  <a:lnTo>
                    <a:pt x="437" y="355"/>
                  </a:lnTo>
                  <a:lnTo>
                    <a:pt x="424" y="351"/>
                  </a:lnTo>
                  <a:lnTo>
                    <a:pt x="437" y="355"/>
                  </a:lnTo>
                  <a:lnTo>
                    <a:pt x="424" y="356"/>
                  </a:lnTo>
                  <a:lnTo>
                    <a:pt x="436" y="369"/>
                  </a:lnTo>
                  <a:lnTo>
                    <a:pt x="429" y="369"/>
                  </a:lnTo>
                  <a:lnTo>
                    <a:pt x="438" y="381"/>
                  </a:lnTo>
                  <a:lnTo>
                    <a:pt x="451" y="381"/>
                  </a:lnTo>
                  <a:lnTo>
                    <a:pt x="465" y="388"/>
                  </a:lnTo>
                  <a:lnTo>
                    <a:pt x="470" y="385"/>
                  </a:lnTo>
                  <a:lnTo>
                    <a:pt x="480" y="394"/>
                  </a:lnTo>
                  <a:lnTo>
                    <a:pt x="486" y="395"/>
                  </a:lnTo>
                  <a:lnTo>
                    <a:pt x="484" y="413"/>
                  </a:lnTo>
                  <a:lnTo>
                    <a:pt x="477" y="413"/>
                  </a:lnTo>
                  <a:lnTo>
                    <a:pt x="476" y="423"/>
                  </a:lnTo>
                  <a:lnTo>
                    <a:pt x="476" y="422"/>
                  </a:lnTo>
                  <a:lnTo>
                    <a:pt x="466" y="412"/>
                  </a:lnTo>
                  <a:lnTo>
                    <a:pt x="455" y="427"/>
                  </a:lnTo>
                  <a:lnTo>
                    <a:pt x="454" y="426"/>
                  </a:lnTo>
                  <a:lnTo>
                    <a:pt x="455" y="423"/>
                  </a:lnTo>
                  <a:lnTo>
                    <a:pt x="454" y="413"/>
                  </a:lnTo>
                  <a:lnTo>
                    <a:pt x="451" y="413"/>
                  </a:lnTo>
                  <a:lnTo>
                    <a:pt x="441" y="399"/>
                  </a:lnTo>
                  <a:lnTo>
                    <a:pt x="417" y="392"/>
                  </a:lnTo>
                  <a:lnTo>
                    <a:pt x="402" y="395"/>
                  </a:lnTo>
                  <a:lnTo>
                    <a:pt x="387" y="410"/>
                  </a:lnTo>
                  <a:lnTo>
                    <a:pt x="372" y="420"/>
                  </a:lnTo>
                  <a:lnTo>
                    <a:pt x="361" y="423"/>
                  </a:lnTo>
                  <a:lnTo>
                    <a:pt x="369" y="420"/>
                  </a:lnTo>
                  <a:lnTo>
                    <a:pt x="373" y="416"/>
                  </a:lnTo>
                  <a:lnTo>
                    <a:pt x="365" y="402"/>
                  </a:lnTo>
                  <a:lnTo>
                    <a:pt x="358" y="402"/>
                  </a:lnTo>
                  <a:lnTo>
                    <a:pt x="355" y="409"/>
                  </a:lnTo>
                  <a:lnTo>
                    <a:pt x="348" y="406"/>
                  </a:lnTo>
                  <a:lnTo>
                    <a:pt x="331" y="419"/>
                  </a:lnTo>
                  <a:lnTo>
                    <a:pt x="320" y="429"/>
                  </a:lnTo>
                  <a:lnTo>
                    <a:pt x="317" y="429"/>
                  </a:lnTo>
                  <a:lnTo>
                    <a:pt x="308" y="417"/>
                  </a:lnTo>
                  <a:lnTo>
                    <a:pt x="291" y="419"/>
                  </a:lnTo>
                  <a:lnTo>
                    <a:pt x="265" y="401"/>
                  </a:lnTo>
                  <a:lnTo>
                    <a:pt x="272" y="402"/>
                  </a:lnTo>
                  <a:lnTo>
                    <a:pt x="277" y="395"/>
                  </a:lnTo>
                  <a:lnTo>
                    <a:pt x="274" y="384"/>
                  </a:lnTo>
                  <a:lnTo>
                    <a:pt x="251" y="379"/>
                  </a:lnTo>
                  <a:lnTo>
                    <a:pt x="247" y="381"/>
                  </a:lnTo>
                  <a:lnTo>
                    <a:pt x="245" y="369"/>
                  </a:lnTo>
                  <a:lnTo>
                    <a:pt x="238" y="370"/>
                  </a:lnTo>
                  <a:lnTo>
                    <a:pt x="238" y="358"/>
                  </a:lnTo>
                  <a:lnTo>
                    <a:pt x="226" y="356"/>
                  </a:lnTo>
                  <a:lnTo>
                    <a:pt x="215" y="362"/>
                  </a:lnTo>
                  <a:lnTo>
                    <a:pt x="216" y="359"/>
                  </a:lnTo>
                  <a:lnTo>
                    <a:pt x="215" y="358"/>
                  </a:lnTo>
                  <a:lnTo>
                    <a:pt x="215" y="349"/>
                  </a:lnTo>
                  <a:lnTo>
                    <a:pt x="205" y="349"/>
                  </a:lnTo>
                  <a:lnTo>
                    <a:pt x="202" y="355"/>
                  </a:lnTo>
                  <a:lnTo>
                    <a:pt x="188" y="360"/>
                  </a:lnTo>
                  <a:lnTo>
                    <a:pt x="204" y="373"/>
                  </a:lnTo>
                  <a:lnTo>
                    <a:pt x="219" y="372"/>
                  </a:lnTo>
                  <a:lnTo>
                    <a:pt x="227" y="376"/>
                  </a:lnTo>
                  <a:lnTo>
                    <a:pt x="227" y="385"/>
                  </a:lnTo>
                  <a:lnTo>
                    <a:pt x="216" y="385"/>
                  </a:lnTo>
                  <a:lnTo>
                    <a:pt x="199" y="377"/>
                  </a:lnTo>
                  <a:lnTo>
                    <a:pt x="191" y="377"/>
                  </a:lnTo>
                  <a:lnTo>
                    <a:pt x="181" y="383"/>
                  </a:lnTo>
                  <a:lnTo>
                    <a:pt x="147" y="381"/>
                  </a:lnTo>
                  <a:lnTo>
                    <a:pt x="113" y="367"/>
                  </a:lnTo>
                  <a:lnTo>
                    <a:pt x="86" y="362"/>
                  </a:lnTo>
                  <a:lnTo>
                    <a:pt x="40" y="369"/>
                  </a:lnTo>
                  <a:lnTo>
                    <a:pt x="33" y="379"/>
                  </a:lnTo>
                  <a:lnTo>
                    <a:pt x="29" y="369"/>
                  </a:lnTo>
                  <a:lnTo>
                    <a:pt x="26" y="356"/>
                  </a:lnTo>
                  <a:lnTo>
                    <a:pt x="30" y="355"/>
                  </a:lnTo>
                  <a:lnTo>
                    <a:pt x="37" y="340"/>
                  </a:lnTo>
                  <a:lnTo>
                    <a:pt x="40" y="335"/>
                  </a:lnTo>
                  <a:lnTo>
                    <a:pt x="41" y="334"/>
                  </a:lnTo>
                  <a:lnTo>
                    <a:pt x="43" y="326"/>
                  </a:lnTo>
                  <a:lnTo>
                    <a:pt x="43" y="313"/>
                  </a:lnTo>
                  <a:lnTo>
                    <a:pt x="37" y="305"/>
                  </a:lnTo>
                  <a:lnTo>
                    <a:pt x="37" y="297"/>
                  </a:lnTo>
                  <a:lnTo>
                    <a:pt x="37" y="295"/>
                  </a:lnTo>
                  <a:lnTo>
                    <a:pt x="40" y="286"/>
                  </a:lnTo>
                  <a:lnTo>
                    <a:pt x="48" y="258"/>
                  </a:lnTo>
                  <a:lnTo>
                    <a:pt x="52" y="244"/>
                  </a:lnTo>
                  <a:lnTo>
                    <a:pt x="49" y="230"/>
                  </a:lnTo>
                  <a:lnTo>
                    <a:pt x="52" y="211"/>
                  </a:lnTo>
                  <a:lnTo>
                    <a:pt x="47" y="211"/>
                  </a:lnTo>
                  <a:lnTo>
                    <a:pt x="33" y="177"/>
                  </a:lnTo>
                  <a:lnTo>
                    <a:pt x="34" y="176"/>
                  </a:lnTo>
                  <a:lnTo>
                    <a:pt x="23" y="167"/>
                  </a:lnTo>
                  <a:lnTo>
                    <a:pt x="23" y="149"/>
                  </a:lnTo>
                  <a:lnTo>
                    <a:pt x="19" y="138"/>
                  </a:lnTo>
                  <a:lnTo>
                    <a:pt x="6" y="127"/>
                  </a:lnTo>
                  <a:lnTo>
                    <a:pt x="6" y="124"/>
                  </a:lnTo>
                  <a:lnTo>
                    <a:pt x="5" y="124"/>
                  </a:lnTo>
                  <a:lnTo>
                    <a:pt x="4" y="122"/>
                  </a:lnTo>
                  <a:lnTo>
                    <a:pt x="2" y="101"/>
                  </a:lnTo>
                  <a:lnTo>
                    <a:pt x="2" y="95"/>
                  </a:lnTo>
                  <a:lnTo>
                    <a:pt x="2" y="81"/>
                  </a:lnTo>
                  <a:lnTo>
                    <a:pt x="2" y="80"/>
                  </a:lnTo>
                  <a:lnTo>
                    <a:pt x="1" y="68"/>
                  </a:lnTo>
                  <a:lnTo>
                    <a:pt x="1" y="54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9" y="11"/>
                  </a:lnTo>
                  <a:lnTo>
                    <a:pt x="20" y="11"/>
                  </a:lnTo>
                  <a:lnTo>
                    <a:pt x="31" y="11"/>
                  </a:lnTo>
                  <a:lnTo>
                    <a:pt x="33" y="11"/>
                  </a:lnTo>
                  <a:lnTo>
                    <a:pt x="45" y="9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62" y="9"/>
                  </a:lnTo>
                  <a:lnTo>
                    <a:pt x="69" y="9"/>
                  </a:lnTo>
                  <a:lnTo>
                    <a:pt x="72" y="9"/>
                  </a:lnTo>
                  <a:lnTo>
                    <a:pt x="73" y="9"/>
                  </a:lnTo>
                  <a:lnTo>
                    <a:pt x="76" y="9"/>
                  </a:lnTo>
                  <a:lnTo>
                    <a:pt x="93" y="8"/>
                  </a:lnTo>
                  <a:lnTo>
                    <a:pt x="109" y="6"/>
                  </a:lnTo>
                  <a:lnTo>
                    <a:pt x="116" y="6"/>
                  </a:lnTo>
                  <a:lnTo>
                    <a:pt x="137" y="6"/>
                  </a:lnTo>
                  <a:lnTo>
                    <a:pt x="166" y="4"/>
                  </a:lnTo>
                  <a:lnTo>
                    <a:pt x="176" y="4"/>
                  </a:lnTo>
                  <a:lnTo>
                    <a:pt x="219" y="1"/>
                  </a:lnTo>
                  <a:lnTo>
                    <a:pt x="220" y="1"/>
                  </a:lnTo>
                  <a:lnTo>
                    <a:pt x="231" y="1"/>
                  </a:lnTo>
                  <a:lnTo>
                    <a:pt x="233" y="1"/>
                  </a:lnTo>
                  <a:lnTo>
                    <a:pt x="236" y="1"/>
                  </a:lnTo>
                  <a:lnTo>
                    <a:pt x="248" y="0"/>
                  </a:lnTo>
                  <a:lnTo>
                    <a:pt x="252" y="0"/>
                  </a:lnTo>
                  <a:lnTo>
                    <a:pt x="254" y="0"/>
                  </a:lnTo>
                  <a:lnTo>
                    <a:pt x="258" y="0"/>
                  </a:lnTo>
                  <a:lnTo>
                    <a:pt x="263" y="44"/>
                  </a:lnTo>
                  <a:lnTo>
                    <a:pt x="274" y="40"/>
                  </a:lnTo>
                  <a:lnTo>
                    <a:pt x="272" y="45"/>
                  </a:lnTo>
                  <a:lnTo>
                    <a:pt x="269" y="47"/>
                  </a:lnTo>
                  <a:lnTo>
                    <a:pt x="276" y="55"/>
                  </a:lnTo>
                  <a:lnTo>
                    <a:pt x="265" y="54"/>
                  </a:lnTo>
                  <a:lnTo>
                    <a:pt x="276" y="58"/>
                  </a:lnTo>
                  <a:lnTo>
                    <a:pt x="279" y="87"/>
                  </a:lnTo>
                  <a:lnTo>
                    <a:pt x="267" y="86"/>
                  </a:lnTo>
                  <a:lnTo>
                    <a:pt x="267" y="95"/>
                  </a:lnTo>
                  <a:lnTo>
                    <a:pt x="273" y="94"/>
                  </a:lnTo>
                  <a:lnTo>
                    <a:pt x="274" y="94"/>
                  </a:lnTo>
                  <a:lnTo>
                    <a:pt x="276" y="94"/>
                  </a:lnTo>
                  <a:lnTo>
                    <a:pt x="276" y="95"/>
                  </a:lnTo>
                  <a:lnTo>
                    <a:pt x="267" y="101"/>
                  </a:lnTo>
                  <a:lnTo>
                    <a:pt x="272" y="108"/>
                  </a:lnTo>
                  <a:lnTo>
                    <a:pt x="259" y="123"/>
                  </a:lnTo>
                  <a:lnTo>
                    <a:pt x="258" y="123"/>
                  </a:lnTo>
                  <a:lnTo>
                    <a:pt x="258" y="137"/>
                  </a:lnTo>
                  <a:lnTo>
                    <a:pt x="252" y="137"/>
                  </a:lnTo>
                  <a:lnTo>
                    <a:pt x="249" y="137"/>
                  </a:lnTo>
                  <a:lnTo>
                    <a:pt x="248" y="138"/>
                  </a:lnTo>
                  <a:lnTo>
                    <a:pt x="247" y="138"/>
                  </a:lnTo>
                  <a:lnTo>
                    <a:pt x="236" y="149"/>
                  </a:lnTo>
                  <a:lnTo>
                    <a:pt x="238" y="180"/>
                  </a:lnTo>
                  <a:lnTo>
                    <a:pt x="231" y="199"/>
                  </a:lnTo>
                  <a:lnTo>
                    <a:pt x="229" y="206"/>
                  </a:lnTo>
                  <a:lnTo>
                    <a:pt x="231" y="219"/>
                  </a:lnTo>
                  <a:lnTo>
                    <a:pt x="229" y="220"/>
                  </a:lnTo>
                  <a:lnTo>
                    <a:pt x="252" y="219"/>
                  </a:lnTo>
                  <a:lnTo>
                    <a:pt x="265" y="219"/>
                  </a:lnTo>
                  <a:lnTo>
                    <a:pt x="272" y="217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73" name="North Dakota" title="North Dakota"/>
            <p:cNvSpPr>
              <a:spLocks/>
            </p:cNvSpPr>
            <p:nvPr/>
          </p:nvSpPr>
          <p:spPr bwMode="auto">
            <a:xfrm>
              <a:off x="3771904" y="1532857"/>
              <a:ext cx="875781" cy="477362"/>
            </a:xfrm>
            <a:custGeom>
              <a:avLst/>
              <a:gdLst>
                <a:gd name="T0" fmla="*/ 2147483647 w 569"/>
                <a:gd name="T1" fmla="*/ 2147483647 h 343"/>
                <a:gd name="T2" fmla="*/ 2147483647 w 569"/>
                <a:gd name="T3" fmla="*/ 2147483647 h 343"/>
                <a:gd name="T4" fmla="*/ 2147483647 w 569"/>
                <a:gd name="T5" fmla="*/ 2147483647 h 343"/>
                <a:gd name="T6" fmla="*/ 2147483647 w 569"/>
                <a:gd name="T7" fmla="*/ 2147483647 h 343"/>
                <a:gd name="T8" fmla="*/ 2147483647 w 569"/>
                <a:gd name="T9" fmla="*/ 2147483647 h 343"/>
                <a:gd name="T10" fmla="*/ 2147483647 w 569"/>
                <a:gd name="T11" fmla="*/ 2147483647 h 343"/>
                <a:gd name="T12" fmla="*/ 2147483647 w 569"/>
                <a:gd name="T13" fmla="*/ 2147483647 h 343"/>
                <a:gd name="T14" fmla="*/ 2147483647 w 569"/>
                <a:gd name="T15" fmla="*/ 2147483647 h 343"/>
                <a:gd name="T16" fmla="*/ 2147483647 w 569"/>
                <a:gd name="T17" fmla="*/ 2147483647 h 343"/>
                <a:gd name="T18" fmla="*/ 2147483647 w 569"/>
                <a:gd name="T19" fmla="*/ 2147483647 h 343"/>
                <a:gd name="T20" fmla="*/ 2147483647 w 569"/>
                <a:gd name="T21" fmla="*/ 2147483647 h 343"/>
                <a:gd name="T22" fmla="*/ 2147483647 w 569"/>
                <a:gd name="T23" fmla="*/ 2147483647 h 343"/>
                <a:gd name="T24" fmla="*/ 2147483647 w 569"/>
                <a:gd name="T25" fmla="*/ 2147483647 h 343"/>
                <a:gd name="T26" fmla="*/ 2147483647 w 569"/>
                <a:gd name="T27" fmla="*/ 2147483647 h 343"/>
                <a:gd name="T28" fmla="*/ 2147483647 w 569"/>
                <a:gd name="T29" fmla="*/ 2147483647 h 343"/>
                <a:gd name="T30" fmla="*/ 2147483647 w 569"/>
                <a:gd name="T31" fmla="*/ 2147483647 h 343"/>
                <a:gd name="T32" fmla="*/ 2147483647 w 569"/>
                <a:gd name="T33" fmla="*/ 2147483647 h 343"/>
                <a:gd name="T34" fmla="*/ 2147483647 w 569"/>
                <a:gd name="T35" fmla="*/ 2147483647 h 343"/>
                <a:gd name="T36" fmla="*/ 2147483647 w 569"/>
                <a:gd name="T37" fmla="*/ 2147483647 h 343"/>
                <a:gd name="T38" fmla="*/ 2147483647 w 569"/>
                <a:gd name="T39" fmla="*/ 2147483647 h 343"/>
                <a:gd name="T40" fmla="*/ 2147483647 w 569"/>
                <a:gd name="T41" fmla="*/ 2147483647 h 343"/>
                <a:gd name="T42" fmla="*/ 2147483647 w 569"/>
                <a:gd name="T43" fmla="*/ 2147483647 h 343"/>
                <a:gd name="T44" fmla="*/ 2147483647 w 569"/>
                <a:gd name="T45" fmla="*/ 2147483647 h 343"/>
                <a:gd name="T46" fmla="*/ 2147483647 w 569"/>
                <a:gd name="T47" fmla="*/ 2147483647 h 343"/>
                <a:gd name="T48" fmla="*/ 2147483647 w 569"/>
                <a:gd name="T49" fmla="*/ 2147483647 h 343"/>
                <a:gd name="T50" fmla="*/ 2147483647 w 569"/>
                <a:gd name="T51" fmla="*/ 2147483647 h 343"/>
                <a:gd name="T52" fmla="*/ 2147483647 w 569"/>
                <a:gd name="T53" fmla="*/ 2147483647 h 343"/>
                <a:gd name="T54" fmla="*/ 2147483647 w 569"/>
                <a:gd name="T55" fmla="*/ 2147483647 h 343"/>
                <a:gd name="T56" fmla="*/ 2147483647 w 569"/>
                <a:gd name="T57" fmla="*/ 2147483647 h 343"/>
                <a:gd name="T58" fmla="*/ 2147483647 w 569"/>
                <a:gd name="T59" fmla="*/ 2147483647 h 343"/>
                <a:gd name="T60" fmla="*/ 2147483647 w 569"/>
                <a:gd name="T61" fmla="*/ 2147483647 h 343"/>
                <a:gd name="T62" fmla="*/ 2147483647 w 569"/>
                <a:gd name="T63" fmla="*/ 2147483647 h 343"/>
                <a:gd name="T64" fmla="*/ 2147483647 w 569"/>
                <a:gd name="T65" fmla="*/ 2147483647 h 343"/>
                <a:gd name="T66" fmla="*/ 2147483647 w 569"/>
                <a:gd name="T67" fmla="*/ 2147483647 h 343"/>
                <a:gd name="T68" fmla="*/ 2147483647 w 569"/>
                <a:gd name="T69" fmla="*/ 2147483647 h 343"/>
                <a:gd name="T70" fmla="*/ 2147483647 w 569"/>
                <a:gd name="T71" fmla="*/ 2147483647 h 343"/>
                <a:gd name="T72" fmla="*/ 2147483647 w 569"/>
                <a:gd name="T73" fmla="*/ 2147483647 h 343"/>
                <a:gd name="T74" fmla="*/ 2147483647 w 569"/>
                <a:gd name="T75" fmla="*/ 2147483647 h 343"/>
                <a:gd name="T76" fmla="*/ 2147483647 w 569"/>
                <a:gd name="T77" fmla="*/ 2147483647 h 343"/>
                <a:gd name="T78" fmla="*/ 2147483647 w 569"/>
                <a:gd name="T79" fmla="*/ 2147483647 h 343"/>
                <a:gd name="T80" fmla="*/ 2147483647 w 569"/>
                <a:gd name="T81" fmla="*/ 2147483647 h 343"/>
                <a:gd name="T82" fmla="*/ 2147483647 w 569"/>
                <a:gd name="T83" fmla="*/ 2147483647 h 343"/>
                <a:gd name="T84" fmla="*/ 2147483647 w 569"/>
                <a:gd name="T85" fmla="*/ 2147483647 h 343"/>
                <a:gd name="T86" fmla="*/ 2147483647 w 569"/>
                <a:gd name="T87" fmla="*/ 2147483647 h 343"/>
                <a:gd name="T88" fmla="*/ 2147483647 w 569"/>
                <a:gd name="T89" fmla="*/ 2147483647 h 343"/>
                <a:gd name="T90" fmla="*/ 2147483647 w 569"/>
                <a:gd name="T91" fmla="*/ 2147483647 h 343"/>
                <a:gd name="T92" fmla="*/ 2147483647 w 569"/>
                <a:gd name="T93" fmla="*/ 2147483647 h 343"/>
                <a:gd name="T94" fmla="*/ 2147483647 w 569"/>
                <a:gd name="T95" fmla="*/ 2147483647 h 34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43"/>
                <a:gd name="T146" fmla="*/ 569 w 569"/>
                <a:gd name="T147" fmla="*/ 343 h 34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43">
                  <a:moveTo>
                    <a:pt x="155" y="335"/>
                  </a:moveTo>
                  <a:lnTo>
                    <a:pt x="212" y="336"/>
                  </a:lnTo>
                  <a:lnTo>
                    <a:pt x="222" y="337"/>
                  </a:lnTo>
                  <a:lnTo>
                    <a:pt x="268" y="337"/>
                  </a:lnTo>
                  <a:lnTo>
                    <a:pt x="269" y="337"/>
                  </a:lnTo>
                  <a:lnTo>
                    <a:pt x="270" y="337"/>
                  </a:lnTo>
                  <a:lnTo>
                    <a:pt x="306" y="339"/>
                  </a:lnTo>
                  <a:lnTo>
                    <a:pt x="306" y="340"/>
                  </a:lnTo>
                  <a:lnTo>
                    <a:pt x="316" y="340"/>
                  </a:lnTo>
                  <a:lnTo>
                    <a:pt x="329" y="340"/>
                  </a:lnTo>
                  <a:lnTo>
                    <a:pt x="336" y="340"/>
                  </a:lnTo>
                  <a:lnTo>
                    <a:pt x="363" y="340"/>
                  </a:lnTo>
                  <a:lnTo>
                    <a:pt x="383" y="340"/>
                  </a:lnTo>
                  <a:lnTo>
                    <a:pt x="401" y="340"/>
                  </a:lnTo>
                  <a:lnTo>
                    <a:pt x="404" y="340"/>
                  </a:lnTo>
                  <a:lnTo>
                    <a:pt x="430" y="342"/>
                  </a:lnTo>
                  <a:lnTo>
                    <a:pt x="440" y="342"/>
                  </a:lnTo>
                  <a:lnTo>
                    <a:pt x="458" y="342"/>
                  </a:lnTo>
                  <a:lnTo>
                    <a:pt x="459" y="342"/>
                  </a:lnTo>
                  <a:lnTo>
                    <a:pt x="461" y="342"/>
                  </a:lnTo>
                  <a:lnTo>
                    <a:pt x="497" y="342"/>
                  </a:lnTo>
                  <a:lnTo>
                    <a:pt x="516" y="342"/>
                  </a:lnTo>
                  <a:lnTo>
                    <a:pt x="518" y="342"/>
                  </a:lnTo>
                  <a:lnTo>
                    <a:pt x="534" y="342"/>
                  </a:lnTo>
                  <a:lnTo>
                    <a:pt x="554" y="340"/>
                  </a:lnTo>
                  <a:lnTo>
                    <a:pt x="568" y="340"/>
                  </a:lnTo>
                  <a:lnTo>
                    <a:pt x="566" y="333"/>
                  </a:lnTo>
                  <a:lnTo>
                    <a:pt x="566" y="330"/>
                  </a:lnTo>
                  <a:lnTo>
                    <a:pt x="566" y="332"/>
                  </a:lnTo>
                  <a:lnTo>
                    <a:pt x="562" y="296"/>
                  </a:lnTo>
                  <a:lnTo>
                    <a:pt x="554" y="280"/>
                  </a:lnTo>
                  <a:lnTo>
                    <a:pt x="551" y="266"/>
                  </a:lnTo>
                  <a:lnTo>
                    <a:pt x="549" y="266"/>
                  </a:lnTo>
                  <a:lnTo>
                    <a:pt x="549" y="240"/>
                  </a:lnTo>
                  <a:lnTo>
                    <a:pt x="547" y="226"/>
                  </a:lnTo>
                  <a:lnTo>
                    <a:pt x="545" y="209"/>
                  </a:lnTo>
                  <a:lnTo>
                    <a:pt x="545" y="207"/>
                  </a:lnTo>
                  <a:lnTo>
                    <a:pt x="545" y="201"/>
                  </a:lnTo>
                  <a:lnTo>
                    <a:pt x="545" y="191"/>
                  </a:lnTo>
                  <a:lnTo>
                    <a:pt x="545" y="190"/>
                  </a:lnTo>
                  <a:lnTo>
                    <a:pt x="544" y="187"/>
                  </a:lnTo>
                  <a:lnTo>
                    <a:pt x="545" y="186"/>
                  </a:lnTo>
                  <a:lnTo>
                    <a:pt x="544" y="173"/>
                  </a:lnTo>
                  <a:lnTo>
                    <a:pt x="544" y="172"/>
                  </a:lnTo>
                  <a:lnTo>
                    <a:pt x="543" y="159"/>
                  </a:lnTo>
                  <a:lnTo>
                    <a:pt x="541" y="154"/>
                  </a:lnTo>
                  <a:lnTo>
                    <a:pt x="530" y="133"/>
                  </a:lnTo>
                  <a:lnTo>
                    <a:pt x="523" y="102"/>
                  </a:lnTo>
                  <a:lnTo>
                    <a:pt x="520" y="101"/>
                  </a:lnTo>
                  <a:lnTo>
                    <a:pt x="522" y="98"/>
                  </a:lnTo>
                  <a:lnTo>
                    <a:pt x="523" y="97"/>
                  </a:lnTo>
                  <a:lnTo>
                    <a:pt x="522" y="75"/>
                  </a:lnTo>
                  <a:lnTo>
                    <a:pt x="520" y="62"/>
                  </a:lnTo>
                  <a:lnTo>
                    <a:pt x="518" y="27"/>
                  </a:lnTo>
                  <a:lnTo>
                    <a:pt x="519" y="26"/>
                  </a:lnTo>
                  <a:lnTo>
                    <a:pt x="515" y="12"/>
                  </a:lnTo>
                  <a:lnTo>
                    <a:pt x="462" y="12"/>
                  </a:lnTo>
                  <a:lnTo>
                    <a:pt x="386" y="12"/>
                  </a:lnTo>
                  <a:lnTo>
                    <a:pt x="348" y="12"/>
                  </a:lnTo>
                  <a:lnTo>
                    <a:pt x="299" y="12"/>
                  </a:lnTo>
                  <a:lnTo>
                    <a:pt x="215" y="9"/>
                  </a:lnTo>
                  <a:lnTo>
                    <a:pt x="205" y="9"/>
                  </a:lnTo>
                  <a:lnTo>
                    <a:pt x="166" y="8"/>
                  </a:lnTo>
                  <a:lnTo>
                    <a:pt x="101" y="5"/>
                  </a:lnTo>
                  <a:lnTo>
                    <a:pt x="19" y="0"/>
                  </a:lnTo>
                  <a:lnTo>
                    <a:pt x="18" y="26"/>
                  </a:lnTo>
                  <a:lnTo>
                    <a:pt x="18" y="36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6" y="52"/>
                  </a:lnTo>
                  <a:lnTo>
                    <a:pt x="16" y="65"/>
                  </a:lnTo>
                  <a:lnTo>
                    <a:pt x="15" y="93"/>
                  </a:lnTo>
                  <a:lnTo>
                    <a:pt x="13" y="107"/>
                  </a:lnTo>
                  <a:lnTo>
                    <a:pt x="12" y="119"/>
                  </a:lnTo>
                  <a:lnTo>
                    <a:pt x="12" y="133"/>
                  </a:lnTo>
                  <a:lnTo>
                    <a:pt x="9" y="171"/>
                  </a:lnTo>
                  <a:lnTo>
                    <a:pt x="9" y="173"/>
                  </a:lnTo>
                  <a:lnTo>
                    <a:pt x="9" y="177"/>
                  </a:lnTo>
                  <a:lnTo>
                    <a:pt x="8" y="200"/>
                  </a:lnTo>
                  <a:lnTo>
                    <a:pt x="5" y="240"/>
                  </a:lnTo>
                  <a:lnTo>
                    <a:pt x="5" y="251"/>
                  </a:lnTo>
                  <a:lnTo>
                    <a:pt x="4" y="262"/>
                  </a:lnTo>
                  <a:lnTo>
                    <a:pt x="4" y="266"/>
                  </a:lnTo>
                  <a:lnTo>
                    <a:pt x="2" y="290"/>
                  </a:lnTo>
                  <a:lnTo>
                    <a:pt x="2" y="294"/>
                  </a:lnTo>
                  <a:lnTo>
                    <a:pt x="1" y="311"/>
                  </a:lnTo>
                  <a:lnTo>
                    <a:pt x="0" y="326"/>
                  </a:lnTo>
                  <a:lnTo>
                    <a:pt x="4" y="328"/>
                  </a:lnTo>
                  <a:lnTo>
                    <a:pt x="31" y="328"/>
                  </a:lnTo>
                  <a:lnTo>
                    <a:pt x="80" y="330"/>
                  </a:lnTo>
                  <a:lnTo>
                    <a:pt x="84" y="330"/>
                  </a:lnTo>
                  <a:lnTo>
                    <a:pt x="118" y="332"/>
                  </a:lnTo>
                  <a:lnTo>
                    <a:pt x="145" y="335"/>
                  </a:lnTo>
                  <a:lnTo>
                    <a:pt x="155" y="335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74" name="Oklahoma" title="Oklahoma"/>
            <p:cNvSpPr>
              <a:spLocks/>
            </p:cNvSpPr>
            <p:nvPr/>
          </p:nvSpPr>
          <p:spPr bwMode="auto">
            <a:xfrm>
              <a:off x="3815152" y="3348938"/>
              <a:ext cx="1142995" cy="530067"/>
            </a:xfrm>
            <a:custGeom>
              <a:avLst/>
              <a:gdLst>
                <a:gd name="T0" fmla="*/ 2147483647 w 744"/>
                <a:gd name="T1" fmla="*/ 2147483647 h 379"/>
                <a:gd name="T2" fmla="*/ 2147483647 w 744"/>
                <a:gd name="T3" fmla="*/ 2147483647 h 379"/>
                <a:gd name="T4" fmla="*/ 2147483647 w 744"/>
                <a:gd name="T5" fmla="*/ 2147483647 h 379"/>
                <a:gd name="T6" fmla="*/ 2147483647 w 744"/>
                <a:gd name="T7" fmla="*/ 2147483647 h 379"/>
                <a:gd name="T8" fmla="*/ 2147483647 w 744"/>
                <a:gd name="T9" fmla="*/ 2147483647 h 379"/>
                <a:gd name="T10" fmla="*/ 2147483647 w 744"/>
                <a:gd name="T11" fmla="*/ 2147483647 h 379"/>
                <a:gd name="T12" fmla="*/ 2147483647 w 744"/>
                <a:gd name="T13" fmla="*/ 2147483647 h 379"/>
                <a:gd name="T14" fmla="*/ 2147483647 w 744"/>
                <a:gd name="T15" fmla="*/ 2147483647 h 379"/>
                <a:gd name="T16" fmla="*/ 2147483647 w 744"/>
                <a:gd name="T17" fmla="*/ 2147483647 h 379"/>
                <a:gd name="T18" fmla="*/ 2147483647 w 744"/>
                <a:gd name="T19" fmla="*/ 2147483647 h 379"/>
                <a:gd name="T20" fmla="*/ 2147483647 w 744"/>
                <a:gd name="T21" fmla="*/ 2147483647 h 379"/>
                <a:gd name="T22" fmla="*/ 2147483647 w 744"/>
                <a:gd name="T23" fmla="*/ 2147483647 h 379"/>
                <a:gd name="T24" fmla="*/ 2147483647 w 744"/>
                <a:gd name="T25" fmla="*/ 2147483647 h 379"/>
                <a:gd name="T26" fmla="*/ 2147483647 w 744"/>
                <a:gd name="T27" fmla="*/ 2147483647 h 379"/>
                <a:gd name="T28" fmla="*/ 2147483647 w 744"/>
                <a:gd name="T29" fmla="*/ 2147483647 h 379"/>
                <a:gd name="T30" fmla="*/ 2147483647 w 744"/>
                <a:gd name="T31" fmla="*/ 2147483647 h 379"/>
                <a:gd name="T32" fmla="*/ 2147483647 w 744"/>
                <a:gd name="T33" fmla="*/ 2147483647 h 379"/>
                <a:gd name="T34" fmla="*/ 2147483647 w 744"/>
                <a:gd name="T35" fmla="*/ 2147483647 h 379"/>
                <a:gd name="T36" fmla="*/ 2147483647 w 744"/>
                <a:gd name="T37" fmla="*/ 2147483647 h 379"/>
                <a:gd name="T38" fmla="*/ 0 w 744"/>
                <a:gd name="T39" fmla="*/ 2147483647 h 379"/>
                <a:gd name="T40" fmla="*/ 2147483647 w 744"/>
                <a:gd name="T41" fmla="*/ 2147483647 h 379"/>
                <a:gd name="T42" fmla="*/ 2147483647 w 744"/>
                <a:gd name="T43" fmla="*/ 2147483647 h 379"/>
                <a:gd name="T44" fmla="*/ 2147483647 w 744"/>
                <a:gd name="T45" fmla="*/ 2147483647 h 379"/>
                <a:gd name="T46" fmla="*/ 2147483647 w 744"/>
                <a:gd name="T47" fmla="*/ 2147483647 h 379"/>
                <a:gd name="T48" fmla="*/ 2147483647 w 744"/>
                <a:gd name="T49" fmla="*/ 2147483647 h 379"/>
                <a:gd name="T50" fmla="*/ 2147483647 w 744"/>
                <a:gd name="T51" fmla="*/ 2147483647 h 379"/>
                <a:gd name="T52" fmla="*/ 2147483647 w 744"/>
                <a:gd name="T53" fmla="*/ 2147483647 h 379"/>
                <a:gd name="T54" fmla="*/ 2147483647 w 744"/>
                <a:gd name="T55" fmla="*/ 2147483647 h 379"/>
                <a:gd name="T56" fmla="*/ 2147483647 w 744"/>
                <a:gd name="T57" fmla="*/ 2147483647 h 379"/>
                <a:gd name="T58" fmla="*/ 2147483647 w 744"/>
                <a:gd name="T59" fmla="*/ 2147483647 h 379"/>
                <a:gd name="T60" fmla="*/ 2147483647 w 744"/>
                <a:gd name="T61" fmla="*/ 2147483647 h 379"/>
                <a:gd name="T62" fmla="*/ 2147483647 w 744"/>
                <a:gd name="T63" fmla="*/ 2147483647 h 379"/>
                <a:gd name="T64" fmla="*/ 2147483647 w 744"/>
                <a:gd name="T65" fmla="*/ 2147483647 h 379"/>
                <a:gd name="T66" fmla="*/ 2147483647 w 744"/>
                <a:gd name="T67" fmla="*/ 2147483647 h 379"/>
                <a:gd name="T68" fmla="*/ 2147483647 w 744"/>
                <a:gd name="T69" fmla="*/ 2147483647 h 379"/>
                <a:gd name="T70" fmla="*/ 2147483647 w 744"/>
                <a:gd name="T71" fmla="*/ 2147483647 h 379"/>
                <a:gd name="T72" fmla="*/ 2147483647 w 744"/>
                <a:gd name="T73" fmla="*/ 2147483647 h 379"/>
                <a:gd name="T74" fmla="*/ 2147483647 w 744"/>
                <a:gd name="T75" fmla="*/ 2147483647 h 379"/>
                <a:gd name="T76" fmla="*/ 2147483647 w 744"/>
                <a:gd name="T77" fmla="*/ 2147483647 h 379"/>
                <a:gd name="T78" fmla="*/ 2147483647 w 744"/>
                <a:gd name="T79" fmla="*/ 2147483647 h 379"/>
                <a:gd name="T80" fmla="*/ 2147483647 w 744"/>
                <a:gd name="T81" fmla="*/ 2147483647 h 379"/>
                <a:gd name="T82" fmla="*/ 2147483647 w 744"/>
                <a:gd name="T83" fmla="*/ 2147483647 h 379"/>
                <a:gd name="T84" fmla="*/ 2147483647 w 744"/>
                <a:gd name="T85" fmla="*/ 2147483647 h 379"/>
                <a:gd name="T86" fmla="*/ 2147483647 w 744"/>
                <a:gd name="T87" fmla="*/ 2147483647 h 379"/>
                <a:gd name="T88" fmla="*/ 2147483647 w 744"/>
                <a:gd name="T89" fmla="*/ 2147483647 h 379"/>
                <a:gd name="T90" fmla="*/ 2147483647 w 744"/>
                <a:gd name="T91" fmla="*/ 2147483647 h 379"/>
                <a:gd name="T92" fmla="*/ 2147483647 w 744"/>
                <a:gd name="T93" fmla="*/ 2147483647 h 379"/>
                <a:gd name="T94" fmla="*/ 2147483647 w 744"/>
                <a:gd name="T95" fmla="*/ 2147483647 h 379"/>
                <a:gd name="T96" fmla="*/ 2147483647 w 744"/>
                <a:gd name="T97" fmla="*/ 2147483647 h 379"/>
                <a:gd name="T98" fmla="*/ 2147483647 w 744"/>
                <a:gd name="T99" fmla="*/ 2147483647 h 379"/>
                <a:gd name="T100" fmla="*/ 2147483647 w 744"/>
                <a:gd name="T101" fmla="*/ 2147483647 h 379"/>
                <a:gd name="T102" fmla="*/ 2147483647 w 744"/>
                <a:gd name="T103" fmla="*/ 2147483647 h 379"/>
                <a:gd name="T104" fmla="*/ 2147483647 w 744"/>
                <a:gd name="T105" fmla="*/ 2147483647 h 379"/>
                <a:gd name="T106" fmla="*/ 2147483647 w 744"/>
                <a:gd name="T107" fmla="*/ 2147483647 h 379"/>
                <a:gd name="T108" fmla="*/ 2147483647 w 744"/>
                <a:gd name="T109" fmla="*/ 2147483647 h 379"/>
                <a:gd name="T110" fmla="*/ 2147483647 w 744"/>
                <a:gd name="T111" fmla="*/ 2147483647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44"/>
                <a:gd name="T169" fmla="*/ 0 h 379"/>
                <a:gd name="T170" fmla="*/ 744 w 744"/>
                <a:gd name="T171" fmla="*/ 379 h 3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44" h="379">
                  <a:moveTo>
                    <a:pt x="726" y="97"/>
                  </a:moveTo>
                  <a:lnTo>
                    <a:pt x="723" y="80"/>
                  </a:lnTo>
                  <a:lnTo>
                    <a:pt x="723" y="73"/>
                  </a:lnTo>
                  <a:lnTo>
                    <a:pt x="720" y="59"/>
                  </a:lnTo>
                  <a:lnTo>
                    <a:pt x="720" y="50"/>
                  </a:lnTo>
                  <a:lnTo>
                    <a:pt x="720" y="44"/>
                  </a:lnTo>
                  <a:lnTo>
                    <a:pt x="720" y="41"/>
                  </a:lnTo>
                  <a:lnTo>
                    <a:pt x="720" y="40"/>
                  </a:lnTo>
                  <a:lnTo>
                    <a:pt x="719" y="34"/>
                  </a:lnTo>
                  <a:lnTo>
                    <a:pt x="719" y="32"/>
                  </a:lnTo>
                  <a:lnTo>
                    <a:pt x="719" y="20"/>
                  </a:lnTo>
                  <a:lnTo>
                    <a:pt x="719" y="9"/>
                  </a:lnTo>
                  <a:lnTo>
                    <a:pt x="719" y="5"/>
                  </a:lnTo>
                  <a:lnTo>
                    <a:pt x="706" y="5"/>
                  </a:lnTo>
                  <a:lnTo>
                    <a:pt x="686" y="6"/>
                  </a:lnTo>
                  <a:lnTo>
                    <a:pt x="680" y="6"/>
                  </a:lnTo>
                  <a:lnTo>
                    <a:pt x="665" y="6"/>
                  </a:lnTo>
                  <a:lnTo>
                    <a:pt x="659" y="6"/>
                  </a:lnTo>
                  <a:lnTo>
                    <a:pt x="651" y="6"/>
                  </a:lnTo>
                  <a:lnTo>
                    <a:pt x="643" y="6"/>
                  </a:lnTo>
                  <a:lnTo>
                    <a:pt x="641" y="6"/>
                  </a:lnTo>
                  <a:lnTo>
                    <a:pt x="633" y="8"/>
                  </a:lnTo>
                  <a:lnTo>
                    <a:pt x="629" y="8"/>
                  </a:lnTo>
                  <a:lnTo>
                    <a:pt x="619" y="8"/>
                  </a:lnTo>
                  <a:lnTo>
                    <a:pt x="611" y="8"/>
                  </a:lnTo>
                  <a:lnTo>
                    <a:pt x="604" y="8"/>
                  </a:lnTo>
                  <a:lnTo>
                    <a:pt x="601" y="8"/>
                  </a:lnTo>
                  <a:lnTo>
                    <a:pt x="590" y="9"/>
                  </a:lnTo>
                  <a:lnTo>
                    <a:pt x="563" y="9"/>
                  </a:lnTo>
                  <a:lnTo>
                    <a:pt x="556" y="9"/>
                  </a:lnTo>
                  <a:lnTo>
                    <a:pt x="547" y="9"/>
                  </a:lnTo>
                  <a:lnTo>
                    <a:pt x="537" y="9"/>
                  </a:lnTo>
                  <a:lnTo>
                    <a:pt x="526" y="9"/>
                  </a:lnTo>
                  <a:lnTo>
                    <a:pt x="515" y="9"/>
                  </a:lnTo>
                  <a:lnTo>
                    <a:pt x="502" y="9"/>
                  </a:lnTo>
                  <a:lnTo>
                    <a:pt x="488" y="9"/>
                  </a:lnTo>
                  <a:lnTo>
                    <a:pt x="483" y="9"/>
                  </a:lnTo>
                  <a:lnTo>
                    <a:pt x="474" y="9"/>
                  </a:lnTo>
                  <a:lnTo>
                    <a:pt x="473" y="9"/>
                  </a:lnTo>
                  <a:lnTo>
                    <a:pt x="456" y="9"/>
                  </a:lnTo>
                  <a:lnTo>
                    <a:pt x="447" y="9"/>
                  </a:lnTo>
                  <a:lnTo>
                    <a:pt x="430" y="9"/>
                  </a:lnTo>
                  <a:lnTo>
                    <a:pt x="426" y="9"/>
                  </a:lnTo>
                  <a:lnTo>
                    <a:pt x="420" y="11"/>
                  </a:lnTo>
                  <a:lnTo>
                    <a:pt x="419" y="9"/>
                  </a:lnTo>
                  <a:lnTo>
                    <a:pt x="404" y="9"/>
                  </a:lnTo>
                  <a:lnTo>
                    <a:pt x="399" y="9"/>
                  </a:lnTo>
                  <a:lnTo>
                    <a:pt x="398" y="9"/>
                  </a:lnTo>
                  <a:lnTo>
                    <a:pt x="387" y="9"/>
                  </a:lnTo>
                  <a:lnTo>
                    <a:pt x="383" y="9"/>
                  </a:lnTo>
                  <a:lnTo>
                    <a:pt x="365" y="9"/>
                  </a:lnTo>
                  <a:lnTo>
                    <a:pt x="361" y="9"/>
                  </a:lnTo>
                  <a:lnTo>
                    <a:pt x="344" y="9"/>
                  </a:lnTo>
                  <a:lnTo>
                    <a:pt x="315" y="9"/>
                  </a:lnTo>
                  <a:lnTo>
                    <a:pt x="312" y="9"/>
                  </a:lnTo>
                  <a:lnTo>
                    <a:pt x="305" y="9"/>
                  </a:lnTo>
                  <a:lnTo>
                    <a:pt x="301" y="9"/>
                  </a:lnTo>
                  <a:lnTo>
                    <a:pt x="298" y="9"/>
                  </a:lnTo>
                  <a:lnTo>
                    <a:pt x="265" y="9"/>
                  </a:lnTo>
                  <a:lnTo>
                    <a:pt x="258" y="8"/>
                  </a:lnTo>
                  <a:lnTo>
                    <a:pt x="255" y="8"/>
                  </a:lnTo>
                  <a:lnTo>
                    <a:pt x="251" y="8"/>
                  </a:lnTo>
                  <a:lnTo>
                    <a:pt x="248" y="8"/>
                  </a:lnTo>
                  <a:lnTo>
                    <a:pt x="209" y="6"/>
                  </a:lnTo>
                  <a:lnTo>
                    <a:pt x="205" y="6"/>
                  </a:lnTo>
                  <a:lnTo>
                    <a:pt x="177" y="6"/>
                  </a:lnTo>
                  <a:lnTo>
                    <a:pt x="173" y="6"/>
                  </a:lnTo>
                  <a:lnTo>
                    <a:pt x="166" y="6"/>
                  </a:lnTo>
                  <a:lnTo>
                    <a:pt x="162" y="6"/>
                  </a:lnTo>
                  <a:lnTo>
                    <a:pt x="141" y="5"/>
                  </a:lnTo>
                  <a:lnTo>
                    <a:pt x="126" y="5"/>
                  </a:lnTo>
                  <a:lnTo>
                    <a:pt x="109" y="5"/>
                  </a:lnTo>
                  <a:lnTo>
                    <a:pt x="104" y="5"/>
                  </a:lnTo>
                  <a:lnTo>
                    <a:pt x="86" y="4"/>
                  </a:lnTo>
                  <a:lnTo>
                    <a:pt x="83" y="4"/>
                  </a:lnTo>
                  <a:lnTo>
                    <a:pt x="34" y="2"/>
                  </a:lnTo>
                  <a:lnTo>
                    <a:pt x="23" y="0"/>
                  </a:lnTo>
                  <a:lnTo>
                    <a:pt x="2" y="0"/>
                  </a:lnTo>
                  <a:lnTo>
                    <a:pt x="1" y="13"/>
                  </a:lnTo>
                  <a:lnTo>
                    <a:pt x="0" y="30"/>
                  </a:lnTo>
                  <a:lnTo>
                    <a:pt x="0" y="55"/>
                  </a:lnTo>
                  <a:lnTo>
                    <a:pt x="33" y="55"/>
                  </a:lnTo>
                  <a:lnTo>
                    <a:pt x="52" y="57"/>
                  </a:lnTo>
                  <a:lnTo>
                    <a:pt x="72" y="57"/>
                  </a:lnTo>
                  <a:lnTo>
                    <a:pt x="74" y="58"/>
                  </a:lnTo>
                  <a:lnTo>
                    <a:pt x="76" y="58"/>
                  </a:lnTo>
                  <a:lnTo>
                    <a:pt x="83" y="58"/>
                  </a:lnTo>
                  <a:lnTo>
                    <a:pt x="94" y="58"/>
                  </a:lnTo>
                  <a:lnTo>
                    <a:pt x="98" y="59"/>
                  </a:lnTo>
                  <a:lnTo>
                    <a:pt x="118" y="59"/>
                  </a:lnTo>
                  <a:lnTo>
                    <a:pt x="138" y="59"/>
                  </a:lnTo>
                  <a:lnTo>
                    <a:pt x="149" y="61"/>
                  </a:lnTo>
                  <a:lnTo>
                    <a:pt x="165" y="61"/>
                  </a:lnTo>
                  <a:lnTo>
                    <a:pt x="172" y="62"/>
                  </a:lnTo>
                  <a:lnTo>
                    <a:pt x="176" y="62"/>
                  </a:lnTo>
                  <a:lnTo>
                    <a:pt x="181" y="62"/>
                  </a:lnTo>
                  <a:lnTo>
                    <a:pt x="204" y="62"/>
                  </a:lnTo>
                  <a:lnTo>
                    <a:pt x="211" y="62"/>
                  </a:lnTo>
                  <a:lnTo>
                    <a:pt x="224" y="62"/>
                  </a:lnTo>
                  <a:lnTo>
                    <a:pt x="226" y="62"/>
                  </a:lnTo>
                  <a:lnTo>
                    <a:pt x="258" y="64"/>
                  </a:lnTo>
                  <a:lnTo>
                    <a:pt x="258" y="78"/>
                  </a:lnTo>
                  <a:lnTo>
                    <a:pt x="256" y="112"/>
                  </a:lnTo>
                  <a:lnTo>
                    <a:pt x="256" y="118"/>
                  </a:lnTo>
                  <a:lnTo>
                    <a:pt x="256" y="128"/>
                  </a:lnTo>
                  <a:lnTo>
                    <a:pt x="256" y="131"/>
                  </a:lnTo>
                  <a:lnTo>
                    <a:pt x="255" y="138"/>
                  </a:lnTo>
                  <a:lnTo>
                    <a:pt x="255" y="146"/>
                  </a:lnTo>
                  <a:lnTo>
                    <a:pt x="255" y="160"/>
                  </a:lnTo>
                  <a:lnTo>
                    <a:pt x="255" y="174"/>
                  </a:lnTo>
                  <a:lnTo>
                    <a:pt x="255" y="177"/>
                  </a:lnTo>
                  <a:lnTo>
                    <a:pt x="255" y="182"/>
                  </a:lnTo>
                  <a:lnTo>
                    <a:pt x="255" y="196"/>
                  </a:lnTo>
                  <a:lnTo>
                    <a:pt x="255" y="200"/>
                  </a:lnTo>
                  <a:lnTo>
                    <a:pt x="255" y="209"/>
                  </a:lnTo>
                  <a:lnTo>
                    <a:pt x="255" y="214"/>
                  </a:lnTo>
                  <a:lnTo>
                    <a:pt x="254" y="225"/>
                  </a:lnTo>
                  <a:lnTo>
                    <a:pt x="254" y="242"/>
                  </a:lnTo>
                  <a:lnTo>
                    <a:pt x="254" y="249"/>
                  </a:lnTo>
                  <a:lnTo>
                    <a:pt x="254" y="256"/>
                  </a:lnTo>
                  <a:lnTo>
                    <a:pt x="252" y="277"/>
                  </a:lnTo>
                  <a:lnTo>
                    <a:pt x="256" y="276"/>
                  </a:lnTo>
                  <a:lnTo>
                    <a:pt x="268" y="283"/>
                  </a:lnTo>
                  <a:lnTo>
                    <a:pt x="274" y="292"/>
                  </a:lnTo>
                  <a:lnTo>
                    <a:pt x="297" y="295"/>
                  </a:lnTo>
                  <a:lnTo>
                    <a:pt x="299" y="295"/>
                  </a:lnTo>
                  <a:lnTo>
                    <a:pt x="319" y="299"/>
                  </a:lnTo>
                  <a:lnTo>
                    <a:pt x="322" y="302"/>
                  </a:lnTo>
                  <a:lnTo>
                    <a:pt x="323" y="315"/>
                  </a:lnTo>
                  <a:lnTo>
                    <a:pt x="330" y="319"/>
                  </a:lnTo>
                  <a:lnTo>
                    <a:pt x="336" y="318"/>
                  </a:lnTo>
                  <a:lnTo>
                    <a:pt x="345" y="319"/>
                  </a:lnTo>
                  <a:lnTo>
                    <a:pt x="363" y="326"/>
                  </a:lnTo>
                  <a:lnTo>
                    <a:pt x="374" y="323"/>
                  </a:lnTo>
                  <a:lnTo>
                    <a:pt x="374" y="324"/>
                  </a:lnTo>
                  <a:lnTo>
                    <a:pt x="380" y="326"/>
                  </a:lnTo>
                  <a:lnTo>
                    <a:pt x="386" y="331"/>
                  </a:lnTo>
                  <a:lnTo>
                    <a:pt x="391" y="333"/>
                  </a:lnTo>
                  <a:lnTo>
                    <a:pt x="408" y="326"/>
                  </a:lnTo>
                  <a:lnTo>
                    <a:pt x="413" y="327"/>
                  </a:lnTo>
                  <a:lnTo>
                    <a:pt x="418" y="326"/>
                  </a:lnTo>
                  <a:lnTo>
                    <a:pt x="422" y="324"/>
                  </a:lnTo>
                  <a:lnTo>
                    <a:pt x="423" y="341"/>
                  </a:lnTo>
                  <a:lnTo>
                    <a:pt x="431" y="341"/>
                  </a:lnTo>
                  <a:lnTo>
                    <a:pt x="431" y="352"/>
                  </a:lnTo>
                  <a:lnTo>
                    <a:pt x="441" y="357"/>
                  </a:lnTo>
                  <a:lnTo>
                    <a:pt x="463" y="343"/>
                  </a:lnTo>
                  <a:lnTo>
                    <a:pt x="468" y="351"/>
                  </a:lnTo>
                  <a:lnTo>
                    <a:pt x="472" y="350"/>
                  </a:lnTo>
                  <a:lnTo>
                    <a:pt x="474" y="350"/>
                  </a:lnTo>
                  <a:lnTo>
                    <a:pt x="484" y="359"/>
                  </a:lnTo>
                  <a:lnTo>
                    <a:pt x="502" y="354"/>
                  </a:lnTo>
                  <a:lnTo>
                    <a:pt x="501" y="366"/>
                  </a:lnTo>
                  <a:lnTo>
                    <a:pt x="508" y="371"/>
                  </a:lnTo>
                  <a:lnTo>
                    <a:pt x="523" y="345"/>
                  </a:lnTo>
                  <a:lnTo>
                    <a:pt x="524" y="345"/>
                  </a:lnTo>
                  <a:lnTo>
                    <a:pt x="541" y="359"/>
                  </a:lnTo>
                  <a:lnTo>
                    <a:pt x="554" y="351"/>
                  </a:lnTo>
                  <a:lnTo>
                    <a:pt x="555" y="351"/>
                  </a:lnTo>
                  <a:lnTo>
                    <a:pt x="554" y="354"/>
                  </a:lnTo>
                  <a:lnTo>
                    <a:pt x="563" y="365"/>
                  </a:lnTo>
                  <a:lnTo>
                    <a:pt x="570" y="365"/>
                  </a:lnTo>
                  <a:lnTo>
                    <a:pt x="573" y="369"/>
                  </a:lnTo>
                  <a:lnTo>
                    <a:pt x="584" y="365"/>
                  </a:lnTo>
                  <a:lnTo>
                    <a:pt x="606" y="352"/>
                  </a:lnTo>
                  <a:lnTo>
                    <a:pt x="620" y="355"/>
                  </a:lnTo>
                  <a:lnTo>
                    <a:pt x="629" y="352"/>
                  </a:lnTo>
                  <a:lnTo>
                    <a:pt x="630" y="350"/>
                  </a:lnTo>
                  <a:lnTo>
                    <a:pt x="643" y="347"/>
                  </a:lnTo>
                  <a:lnTo>
                    <a:pt x="643" y="344"/>
                  </a:lnTo>
                  <a:lnTo>
                    <a:pt x="645" y="345"/>
                  </a:lnTo>
                  <a:lnTo>
                    <a:pt x="648" y="350"/>
                  </a:lnTo>
                  <a:lnTo>
                    <a:pt x="647" y="350"/>
                  </a:lnTo>
                  <a:lnTo>
                    <a:pt x="669" y="350"/>
                  </a:lnTo>
                  <a:lnTo>
                    <a:pt x="672" y="350"/>
                  </a:lnTo>
                  <a:lnTo>
                    <a:pt x="673" y="344"/>
                  </a:lnTo>
                  <a:lnTo>
                    <a:pt x="683" y="343"/>
                  </a:lnTo>
                  <a:lnTo>
                    <a:pt x="686" y="344"/>
                  </a:lnTo>
                  <a:lnTo>
                    <a:pt x="686" y="347"/>
                  </a:lnTo>
                  <a:lnTo>
                    <a:pt x="697" y="351"/>
                  </a:lnTo>
                  <a:lnTo>
                    <a:pt x="708" y="364"/>
                  </a:lnTo>
                  <a:lnTo>
                    <a:pt x="712" y="365"/>
                  </a:lnTo>
                  <a:lnTo>
                    <a:pt x="712" y="362"/>
                  </a:lnTo>
                  <a:lnTo>
                    <a:pt x="719" y="364"/>
                  </a:lnTo>
                  <a:lnTo>
                    <a:pt x="719" y="366"/>
                  </a:lnTo>
                  <a:lnTo>
                    <a:pt x="720" y="366"/>
                  </a:lnTo>
                  <a:lnTo>
                    <a:pt x="719" y="368"/>
                  </a:lnTo>
                  <a:lnTo>
                    <a:pt x="730" y="371"/>
                  </a:lnTo>
                  <a:lnTo>
                    <a:pt x="740" y="378"/>
                  </a:lnTo>
                  <a:lnTo>
                    <a:pt x="743" y="375"/>
                  </a:lnTo>
                  <a:lnTo>
                    <a:pt x="743" y="347"/>
                  </a:lnTo>
                  <a:lnTo>
                    <a:pt x="743" y="344"/>
                  </a:lnTo>
                  <a:lnTo>
                    <a:pt x="743" y="341"/>
                  </a:lnTo>
                  <a:lnTo>
                    <a:pt x="743" y="338"/>
                  </a:lnTo>
                  <a:lnTo>
                    <a:pt x="743" y="322"/>
                  </a:lnTo>
                  <a:lnTo>
                    <a:pt x="743" y="315"/>
                  </a:lnTo>
                  <a:lnTo>
                    <a:pt x="743" y="308"/>
                  </a:lnTo>
                  <a:lnTo>
                    <a:pt x="743" y="284"/>
                  </a:lnTo>
                  <a:lnTo>
                    <a:pt x="741" y="278"/>
                  </a:lnTo>
                  <a:lnTo>
                    <a:pt x="741" y="265"/>
                  </a:lnTo>
                  <a:lnTo>
                    <a:pt x="741" y="259"/>
                  </a:lnTo>
                  <a:lnTo>
                    <a:pt x="741" y="255"/>
                  </a:lnTo>
                  <a:lnTo>
                    <a:pt x="741" y="238"/>
                  </a:lnTo>
                  <a:lnTo>
                    <a:pt x="741" y="232"/>
                  </a:lnTo>
                  <a:lnTo>
                    <a:pt x="741" y="198"/>
                  </a:lnTo>
                  <a:lnTo>
                    <a:pt x="740" y="184"/>
                  </a:lnTo>
                  <a:lnTo>
                    <a:pt x="740" y="182"/>
                  </a:lnTo>
                  <a:lnTo>
                    <a:pt x="740" y="181"/>
                  </a:lnTo>
                  <a:lnTo>
                    <a:pt x="741" y="181"/>
                  </a:lnTo>
                  <a:lnTo>
                    <a:pt x="740" y="181"/>
                  </a:lnTo>
                  <a:lnTo>
                    <a:pt x="738" y="170"/>
                  </a:lnTo>
                  <a:lnTo>
                    <a:pt x="738" y="168"/>
                  </a:lnTo>
                  <a:lnTo>
                    <a:pt x="736" y="154"/>
                  </a:lnTo>
                  <a:lnTo>
                    <a:pt x="736" y="150"/>
                  </a:lnTo>
                  <a:lnTo>
                    <a:pt x="736" y="147"/>
                  </a:lnTo>
                  <a:lnTo>
                    <a:pt x="734" y="142"/>
                  </a:lnTo>
                  <a:lnTo>
                    <a:pt x="733" y="136"/>
                  </a:lnTo>
                  <a:lnTo>
                    <a:pt x="731" y="129"/>
                  </a:lnTo>
                  <a:lnTo>
                    <a:pt x="729" y="104"/>
                  </a:lnTo>
                  <a:lnTo>
                    <a:pt x="727" y="101"/>
                  </a:lnTo>
                  <a:lnTo>
                    <a:pt x="726" y="97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75" name="Connecticut" descr="Connecticut." title="Connecticut"/>
            <p:cNvSpPr>
              <a:spLocks/>
            </p:cNvSpPr>
            <p:nvPr/>
          </p:nvSpPr>
          <p:spPr bwMode="auto">
            <a:xfrm>
              <a:off x="7460378" y="2221041"/>
              <a:ext cx="230144" cy="206304"/>
            </a:xfrm>
            <a:custGeom>
              <a:avLst/>
              <a:gdLst>
                <a:gd name="T0" fmla="*/ 2147483647 w 149"/>
                <a:gd name="T1" fmla="*/ 2147483647 h 148"/>
                <a:gd name="T2" fmla="*/ 2147483647 w 149"/>
                <a:gd name="T3" fmla="*/ 2147483647 h 148"/>
                <a:gd name="T4" fmla="*/ 2147483647 w 149"/>
                <a:gd name="T5" fmla="*/ 2147483647 h 148"/>
                <a:gd name="T6" fmla="*/ 2147483647 w 149"/>
                <a:gd name="T7" fmla="*/ 2147483647 h 148"/>
                <a:gd name="T8" fmla="*/ 2147483647 w 149"/>
                <a:gd name="T9" fmla="*/ 2147483647 h 148"/>
                <a:gd name="T10" fmla="*/ 2147483647 w 149"/>
                <a:gd name="T11" fmla="*/ 2147483647 h 148"/>
                <a:gd name="T12" fmla="*/ 2147483647 w 149"/>
                <a:gd name="T13" fmla="*/ 2147483647 h 148"/>
                <a:gd name="T14" fmla="*/ 2147483647 w 149"/>
                <a:gd name="T15" fmla="*/ 2147483647 h 148"/>
                <a:gd name="T16" fmla="*/ 2147483647 w 149"/>
                <a:gd name="T17" fmla="*/ 2147483647 h 148"/>
                <a:gd name="T18" fmla="*/ 2147483647 w 149"/>
                <a:gd name="T19" fmla="*/ 2147483647 h 148"/>
                <a:gd name="T20" fmla="*/ 2147483647 w 149"/>
                <a:gd name="T21" fmla="*/ 2147483647 h 148"/>
                <a:gd name="T22" fmla="*/ 2147483647 w 149"/>
                <a:gd name="T23" fmla="*/ 2147483647 h 148"/>
                <a:gd name="T24" fmla="*/ 2147483647 w 149"/>
                <a:gd name="T25" fmla="*/ 2147483647 h 148"/>
                <a:gd name="T26" fmla="*/ 2147483647 w 149"/>
                <a:gd name="T27" fmla="*/ 2147483647 h 148"/>
                <a:gd name="T28" fmla="*/ 2147483647 w 149"/>
                <a:gd name="T29" fmla="*/ 2147483647 h 148"/>
                <a:gd name="T30" fmla="*/ 2147483647 w 149"/>
                <a:gd name="T31" fmla="*/ 2147483647 h 148"/>
                <a:gd name="T32" fmla="*/ 2147483647 w 149"/>
                <a:gd name="T33" fmla="*/ 2147483647 h 148"/>
                <a:gd name="T34" fmla="*/ 2147483647 w 149"/>
                <a:gd name="T35" fmla="*/ 2147483647 h 148"/>
                <a:gd name="T36" fmla="*/ 2147483647 w 149"/>
                <a:gd name="T37" fmla="*/ 2147483647 h 148"/>
                <a:gd name="T38" fmla="*/ 2147483647 w 149"/>
                <a:gd name="T39" fmla="*/ 2147483647 h 148"/>
                <a:gd name="T40" fmla="*/ 2147483647 w 149"/>
                <a:gd name="T41" fmla="*/ 2147483647 h 148"/>
                <a:gd name="T42" fmla="*/ 2147483647 w 149"/>
                <a:gd name="T43" fmla="*/ 0 h 148"/>
                <a:gd name="T44" fmla="*/ 2147483647 w 149"/>
                <a:gd name="T45" fmla="*/ 2147483647 h 148"/>
                <a:gd name="T46" fmla="*/ 2147483647 w 149"/>
                <a:gd name="T47" fmla="*/ 2147483647 h 148"/>
                <a:gd name="T48" fmla="*/ 2147483647 w 149"/>
                <a:gd name="T49" fmla="*/ 2147483647 h 148"/>
                <a:gd name="T50" fmla="*/ 2147483647 w 149"/>
                <a:gd name="T51" fmla="*/ 2147483647 h 148"/>
                <a:gd name="T52" fmla="*/ 2147483647 w 149"/>
                <a:gd name="T53" fmla="*/ 2147483647 h 148"/>
                <a:gd name="T54" fmla="*/ 2147483647 w 149"/>
                <a:gd name="T55" fmla="*/ 2147483647 h 148"/>
                <a:gd name="T56" fmla="*/ 2147483647 w 149"/>
                <a:gd name="T57" fmla="*/ 2147483647 h 148"/>
                <a:gd name="T58" fmla="*/ 2147483647 w 149"/>
                <a:gd name="T59" fmla="*/ 2147483647 h 148"/>
                <a:gd name="T60" fmla="*/ 2147483647 w 149"/>
                <a:gd name="T61" fmla="*/ 2147483647 h 148"/>
                <a:gd name="T62" fmla="*/ 2147483647 w 149"/>
                <a:gd name="T63" fmla="*/ 2147483647 h 148"/>
                <a:gd name="T64" fmla="*/ 2147483647 w 149"/>
                <a:gd name="T65" fmla="*/ 2147483647 h 148"/>
                <a:gd name="T66" fmla="*/ 2147483647 w 149"/>
                <a:gd name="T67" fmla="*/ 2147483647 h 148"/>
                <a:gd name="T68" fmla="*/ 2147483647 w 149"/>
                <a:gd name="T69" fmla="*/ 2147483647 h 148"/>
                <a:gd name="T70" fmla="*/ 2147483647 w 149"/>
                <a:gd name="T71" fmla="*/ 2147483647 h 148"/>
                <a:gd name="T72" fmla="*/ 0 w 149"/>
                <a:gd name="T73" fmla="*/ 2147483647 h 148"/>
                <a:gd name="T74" fmla="*/ 2147483647 w 149"/>
                <a:gd name="T75" fmla="*/ 2147483647 h 148"/>
                <a:gd name="T76" fmla="*/ 2147483647 w 149"/>
                <a:gd name="T77" fmla="*/ 2147483647 h 148"/>
                <a:gd name="T78" fmla="*/ 2147483647 w 149"/>
                <a:gd name="T79" fmla="*/ 2147483647 h 148"/>
                <a:gd name="T80" fmla="*/ 2147483647 w 149"/>
                <a:gd name="T81" fmla="*/ 2147483647 h 148"/>
                <a:gd name="T82" fmla="*/ 2147483647 w 149"/>
                <a:gd name="T83" fmla="*/ 2147483647 h 148"/>
                <a:gd name="T84" fmla="*/ 2147483647 w 149"/>
                <a:gd name="T85" fmla="*/ 2147483647 h 148"/>
                <a:gd name="T86" fmla="*/ 2147483647 w 149"/>
                <a:gd name="T87" fmla="*/ 2147483647 h 148"/>
                <a:gd name="T88" fmla="*/ 2147483647 w 149"/>
                <a:gd name="T89" fmla="*/ 2147483647 h 148"/>
                <a:gd name="T90" fmla="*/ 2147483647 w 149"/>
                <a:gd name="T91" fmla="*/ 2147483647 h 148"/>
                <a:gd name="T92" fmla="*/ 2147483647 w 149"/>
                <a:gd name="T93" fmla="*/ 2147483647 h 148"/>
                <a:gd name="T94" fmla="*/ 2147483647 w 149"/>
                <a:gd name="T95" fmla="*/ 2147483647 h 148"/>
                <a:gd name="T96" fmla="*/ 2147483647 w 149"/>
                <a:gd name="T97" fmla="*/ 2147483647 h 148"/>
                <a:gd name="T98" fmla="*/ 2147483647 w 149"/>
                <a:gd name="T99" fmla="*/ 2147483647 h 148"/>
                <a:gd name="T100" fmla="*/ 2147483647 w 149"/>
                <a:gd name="T101" fmla="*/ 2147483647 h 148"/>
                <a:gd name="T102" fmla="*/ 2147483647 w 149"/>
                <a:gd name="T103" fmla="*/ 2147483647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9"/>
                <a:gd name="T157" fmla="*/ 0 h 148"/>
                <a:gd name="T158" fmla="*/ 149 w 149"/>
                <a:gd name="T159" fmla="*/ 148 h 1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9" h="148">
                  <a:moveTo>
                    <a:pt x="52" y="117"/>
                  </a:moveTo>
                  <a:lnTo>
                    <a:pt x="62" y="105"/>
                  </a:lnTo>
                  <a:lnTo>
                    <a:pt x="78" y="102"/>
                  </a:lnTo>
                  <a:lnTo>
                    <a:pt x="87" y="97"/>
                  </a:lnTo>
                  <a:lnTo>
                    <a:pt x="95" y="97"/>
                  </a:lnTo>
                  <a:lnTo>
                    <a:pt x="96" y="95"/>
                  </a:lnTo>
                  <a:lnTo>
                    <a:pt x="110" y="90"/>
                  </a:lnTo>
                  <a:lnTo>
                    <a:pt x="135" y="80"/>
                  </a:lnTo>
                  <a:lnTo>
                    <a:pt x="141" y="76"/>
                  </a:lnTo>
                  <a:lnTo>
                    <a:pt x="143" y="76"/>
                  </a:lnTo>
                  <a:lnTo>
                    <a:pt x="145" y="76"/>
                  </a:lnTo>
                  <a:lnTo>
                    <a:pt x="148" y="63"/>
                  </a:lnTo>
                  <a:lnTo>
                    <a:pt x="143" y="45"/>
                  </a:lnTo>
                  <a:lnTo>
                    <a:pt x="143" y="42"/>
                  </a:lnTo>
                  <a:lnTo>
                    <a:pt x="142" y="40"/>
                  </a:lnTo>
                  <a:lnTo>
                    <a:pt x="142" y="38"/>
                  </a:lnTo>
                  <a:lnTo>
                    <a:pt x="141" y="38"/>
                  </a:lnTo>
                  <a:lnTo>
                    <a:pt x="139" y="31"/>
                  </a:lnTo>
                  <a:lnTo>
                    <a:pt x="138" y="29"/>
                  </a:lnTo>
                  <a:lnTo>
                    <a:pt x="134" y="9"/>
                  </a:lnTo>
                  <a:lnTo>
                    <a:pt x="131" y="2"/>
                  </a:lnTo>
                  <a:lnTo>
                    <a:pt x="131" y="0"/>
                  </a:lnTo>
                  <a:lnTo>
                    <a:pt x="110" y="5"/>
                  </a:lnTo>
                  <a:lnTo>
                    <a:pt x="107" y="6"/>
                  </a:lnTo>
                  <a:lnTo>
                    <a:pt x="106" y="6"/>
                  </a:lnTo>
                  <a:lnTo>
                    <a:pt x="105" y="6"/>
                  </a:lnTo>
                  <a:lnTo>
                    <a:pt x="91" y="9"/>
                  </a:lnTo>
                  <a:lnTo>
                    <a:pt x="87" y="11"/>
                  </a:lnTo>
                  <a:lnTo>
                    <a:pt x="76" y="13"/>
                  </a:lnTo>
                  <a:lnTo>
                    <a:pt x="52" y="23"/>
                  </a:lnTo>
                  <a:lnTo>
                    <a:pt x="52" y="19"/>
                  </a:lnTo>
                  <a:lnTo>
                    <a:pt x="37" y="23"/>
                  </a:lnTo>
                  <a:lnTo>
                    <a:pt x="34" y="23"/>
                  </a:lnTo>
                  <a:lnTo>
                    <a:pt x="8" y="29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5" y="63"/>
                  </a:lnTo>
                  <a:lnTo>
                    <a:pt x="8" y="72"/>
                  </a:lnTo>
                  <a:lnTo>
                    <a:pt x="8" y="76"/>
                  </a:lnTo>
                  <a:lnTo>
                    <a:pt x="8" y="79"/>
                  </a:lnTo>
                  <a:lnTo>
                    <a:pt x="9" y="87"/>
                  </a:lnTo>
                  <a:lnTo>
                    <a:pt x="12" y="97"/>
                  </a:lnTo>
                  <a:lnTo>
                    <a:pt x="12" y="99"/>
                  </a:lnTo>
                  <a:lnTo>
                    <a:pt x="12" y="104"/>
                  </a:lnTo>
                  <a:lnTo>
                    <a:pt x="22" y="119"/>
                  </a:lnTo>
                  <a:lnTo>
                    <a:pt x="5" y="135"/>
                  </a:lnTo>
                  <a:lnTo>
                    <a:pt x="15" y="147"/>
                  </a:lnTo>
                  <a:lnTo>
                    <a:pt x="34" y="134"/>
                  </a:lnTo>
                  <a:lnTo>
                    <a:pt x="42" y="123"/>
                  </a:lnTo>
                  <a:lnTo>
                    <a:pt x="52" y="117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76" name="New York" descr="New York." title="New York"/>
            <p:cNvSpPr>
              <a:spLocks/>
            </p:cNvSpPr>
            <p:nvPr/>
          </p:nvSpPr>
          <p:spPr bwMode="auto">
            <a:xfrm>
              <a:off x="6698897" y="1826503"/>
              <a:ext cx="986991" cy="689689"/>
            </a:xfrm>
            <a:custGeom>
              <a:avLst/>
              <a:gdLst>
                <a:gd name="T0" fmla="*/ 2147483647 w 643"/>
                <a:gd name="T1" fmla="*/ 2147483647 h 494"/>
                <a:gd name="T2" fmla="*/ 2147483647 w 643"/>
                <a:gd name="T3" fmla="*/ 2147483647 h 494"/>
                <a:gd name="T4" fmla="*/ 2147483647 w 643"/>
                <a:gd name="T5" fmla="*/ 2147483647 h 494"/>
                <a:gd name="T6" fmla="*/ 2147483647 w 643"/>
                <a:gd name="T7" fmla="*/ 2147483647 h 494"/>
                <a:gd name="T8" fmla="*/ 2147483647 w 643"/>
                <a:gd name="T9" fmla="*/ 2147483647 h 494"/>
                <a:gd name="T10" fmla="*/ 2147483647 w 643"/>
                <a:gd name="T11" fmla="*/ 2147483647 h 494"/>
                <a:gd name="T12" fmla="*/ 2147483647 w 643"/>
                <a:gd name="T13" fmla="*/ 2147483647 h 494"/>
                <a:gd name="T14" fmla="*/ 2147483647 w 643"/>
                <a:gd name="T15" fmla="*/ 2147483647 h 494"/>
                <a:gd name="T16" fmla="*/ 2147483647 w 643"/>
                <a:gd name="T17" fmla="*/ 2147483647 h 494"/>
                <a:gd name="T18" fmla="*/ 2147483647 w 643"/>
                <a:gd name="T19" fmla="*/ 2147483647 h 494"/>
                <a:gd name="T20" fmla="*/ 2147483647 w 643"/>
                <a:gd name="T21" fmla="*/ 2147483647 h 494"/>
                <a:gd name="T22" fmla="*/ 2147483647 w 643"/>
                <a:gd name="T23" fmla="*/ 2147483647 h 494"/>
                <a:gd name="T24" fmla="*/ 2147483647 w 643"/>
                <a:gd name="T25" fmla="*/ 2147483647 h 494"/>
                <a:gd name="T26" fmla="*/ 2147483647 w 643"/>
                <a:gd name="T27" fmla="*/ 2147483647 h 494"/>
                <a:gd name="T28" fmla="*/ 2147483647 w 643"/>
                <a:gd name="T29" fmla="*/ 2147483647 h 494"/>
                <a:gd name="T30" fmla="*/ 2147483647 w 643"/>
                <a:gd name="T31" fmla="*/ 2147483647 h 494"/>
                <a:gd name="T32" fmla="*/ 2147483647 w 643"/>
                <a:gd name="T33" fmla="*/ 2147483647 h 494"/>
                <a:gd name="T34" fmla="*/ 2147483647 w 643"/>
                <a:gd name="T35" fmla="*/ 2147483647 h 494"/>
                <a:gd name="T36" fmla="*/ 2147483647 w 643"/>
                <a:gd name="T37" fmla="*/ 2147483647 h 494"/>
                <a:gd name="T38" fmla="*/ 2147483647 w 643"/>
                <a:gd name="T39" fmla="*/ 2147483647 h 494"/>
                <a:gd name="T40" fmla="*/ 2147483647 w 643"/>
                <a:gd name="T41" fmla="*/ 2147483647 h 494"/>
                <a:gd name="T42" fmla="*/ 2147483647 w 643"/>
                <a:gd name="T43" fmla="*/ 2147483647 h 494"/>
                <a:gd name="T44" fmla="*/ 2147483647 w 643"/>
                <a:gd name="T45" fmla="*/ 2147483647 h 494"/>
                <a:gd name="T46" fmla="*/ 2147483647 w 643"/>
                <a:gd name="T47" fmla="*/ 2147483647 h 494"/>
                <a:gd name="T48" fmla="*/ 2147483647 w 643"/>
                <a:gd name="T49" fmla="*/ 2147483647 h 494"/>
                <a:gd name="T50" fmla="*/ 2147483647 w 643"/>
                <a:gd name="T51" fmla="*/ 2147483647 h 494"/>
                <a:gd name="T52" fmla="*/ 2147483647 w 643"/>
                <a:gd name="T53" fmla="*/ 2147483647 h 494"/>
                <a:gd name="T54" fmla="*/ 2147483647 w 643"/>
                <a:gd name="T55" fmla="*/ 2147483647 h 494"/>
                <a:gd name="T56" fmla="*/ 2147483647 w 643"/>
                <a:gd name="T57" fmla="*/ 2147483647 h 494"/>
                <a:gd name="T58" fmla="*/ 2147483647 w 643"/>
                <a:gd name="T59" fmla="*/ 2147483647 h 494"/>
                <a:gd name="T60" fmla="*/ 2147483647 w 643"/>
                <a:gd name="T61" fmla="*/ 2147483647 h 494"/>
                <a:gd name="T62" fmla="*/ 2147483647 w 643"/>
                <a:gd name="T63" fmla="*/ 2147483647 h 494"/>
                <a:gd name="T64" fmla="*/ 2147483647 w 643"/>
                <a:gd name="T65" fmla="*/ 2147483647 h 494"/>
                <a:gd name="T66" fmla="*/ 2147483647 w 643"/>
                <a:gd name="T67" fmla="*/ 2147483647 h 494"/>
                <a:gd name="T68" fmla="*/ 2147483647 w 643"/>
                <a:gd name="T69" fmla="*/ 2147483647 h 494"/>
                <a:gd name="T70" fmla="*/ 2147483647 w 643"/>
                <a:gd name="T71" fmla="*/ 2147483647 h 494"/>
                <a:gd name="T72" fmla="*/ 2147483647 w 643"/>
                <a:gd name="T73" fmla="*/ 2147483647 h 494"/>
                <a:gd name="T74" fmla="*/ 2147483647 w 643"/>
                <a:gd name="T75" fmla="*/ 2147483647 h 494"/>
                <a:gd name="T76" fmla="*/ 2147483647 w 643"/>
                <a:gd name="T77" fmla="*/ 2147483647 h 494"/>
                <a:gd name="T78" fmla="*/ 2147483647 w 643"/>
                <a:gd name="T79" fmla="*/ 2147483647 h 494"/>
                <a:gd name="T80" fmla="*/ 2147483647 w 643"/>
                <a:gd name="T81" fmla="*/ 2147483647 h 494"/>
                <a:gd name="T82" fmla="*/ 2147483647 w 643"/>
                <a:gd name="T83" fmla="*/ 2147483647 h 494"/>
                <a:gd name="T84" fmla="*/ 2147483647 w 643"/>
                <a:gd name="T85" fmla="*/ 2147483647 h 494"/>
                <a:gd name="T86" fmla="*/ 2147483647 w 643"/>
                <a:gd name="T87" fmla="*/ 2147483647 h 494"/>
                <a:gd name="T88" fmla="*/ 2147483647 w 643"/>
                <a:gd name="T89" fmla="*/ 2147483647 h 494"/>
                <a:gd name="T90" fmla="*/ 2147483647 w 643"/>
                <a:gd name="T91" fmla="*/ 2147483647 h 494"/>
                <a:gd name="T92" fmla="*/ 2147483647 w 643"/>
                <a:gd name="T93" fmla="*/ 2147483647 h 494"/>
                <a:gd name="T94" fmla="*/ 2147483647 w 643"/>
                <a:gd name="T95" fmla="*/ 2147483647 h 494"/>
                <a:gd name="T96" fmla="*/ 2147483647 w 643"/>
                <a:gd name="T97" fmla="*/ 2147483647 h 494"/>
                <a:gd name="T98" fmla="*/ 2147483647 w 643"/>
                <a:gd name="T99" fmla="*/ 2147483647 h 49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43"/>
                <a:gd name="T151" fmla="*/ 0 h 494"/>
                <a:gd name="T152" fmla="*/ 643 w 643"/>
                <a:gd name="T153" fmla="*/ 494 h 49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43" h="494">
                  <a:moveTo>
                    <a:pt x="490" y="432"/>
                  </a:moveTo>
                  <a:lnTo>
                    <a:pt x="489" y="432"/>
                  </a:lnTo>
                  <a:lnTo>
                    <a:pt x="468" y="426"/>
                  </a:lnTo>
                  <a:lnTo>
                    <a:pt x="461" y="425"/>
                  </a:lnTo>
                  <a:lnTo>
                    <a:pt x="460" y="423"/>
                  </a:lnTo>
                  <a:lnTo>
                    <a:pt x="457" y="422"/>
                  </a:lnTo>
                  <a:lnTo>
                    <a:pt x="450" y="420"/>
                  </a:lnTo>
                  <a:lnTo>
                    <a:pt x="447" y="419"/>
                  </a:lnTo>
                  <a:lnTo>
                    <a:pt x="439" y="416"/>
                  </a:lnTo>
                  <a:lnTo>
                    <a:pt x="431" y="414"/>
                  </a:lnTo>
                  <a:lnTo>
                    <a:pt x="418" y="409"/>
                  </a:lnTo>
                  <a:lnTo>
                    <a:pt x="417" y="408"/>
                  </a:lnTo>
                  <a:lnTo>
                    <a:pt x="411" y="402"/>
                  </a:lnTo>
                  <a:lnTo>
                    <a:pt x="402" y="402"/>
                  </a:lnTo>
                  <a:lnTo>
                    <a:pt x="391" y="398"/>
                  </a:lnTo>
                  <a:lnTo>
                    <a:pt x="382" y="390"/>
                  </a:lnTo>
                  <a:lnTo>
                    <a:pt x="384" y="387"/>
                  </a:lnTo>
                  <a:lnTo>
                    <a:pt x="381" y="375"/>
                  </a:lnTo>
                  <a:lnTo>
                    <a:pt x="370" y="365"/>
                  </a:lnTo>
                  <a:lnTo>
                    <a:pt x="368" y="364"/>
                  </a:lnTo>
                  <a:lnTo>
                    <a:pt x="361" y="365"/>
                  </a:lnTo>
                  <a:lnTo>
                    <a:pt x="350" y="353"/>
                  </a:lnTo>
                  <a:lnTo>
                    <a:pt x="349" y="353"/>
                  </a:lnTo>
                  <a:lnTo>
                    <a:pt x="341" y="355"/>
                  </a:lnTo>
                  <a:lnTo>
                    <a:pt x="316" y="361"/>
                  </a:lnTo>
                  <a:lnTo>
                    <a:pt x="300" y="364"/>
                  </a:lnTo>
                  <a:lnTo>
                    <a:pt x="292" y="365"/>
                  </a:lnTo>
                  <a:lnTo>
                    <a:pt x="291" y="366"/>
                  </a:lnTo>
                  <a:lnTo>
                    <a:pt x="288" y="366"/>
                  </a:lnTo>
                  <a:lnTo>
                    <a:pt x="281" y="368"/>
                  </a:lnTo>
                  <a:lnTo>
                    <a:pt x="271" y="371"/>
                  </a:lnTo>
                  <a:lnTo>
                    <a:pt x="257" y="373"/>
                  </a:lnTo>
                  <a:lnTo>
                    <a:pt x="238" y="378"/>
                  </a:lnTo>
                  <a:lnTo>
                    <a:pt x="231" y="379"/>
                  </a:lnTo>
                  <a:lnTo>
                    <a:pt x="228" y="379"/>
                  </a:lnTo>
                  <a:lnTo>
                    <a:pt x="224" y="380"/>
                  </a:lnTo>
                  <a:lnTo>
                    <a:pt x="216" y="382"/>
                  </a:lnTo>
                  <a:lnTo>
                    <a:pt x="183" y="389"/>
                  </a:lnTo>
                  <a:lnTo>
                    <a:pt x="174" y="391"/>
                  </a:lnTo>
                  <a:lnTo>
                    <a:pt x="173" y="391"/>
                  </a:lnTo>
                  <a:lnTo>
                    <a:pt x="166" y="393"/>
                  </a:lnTo>
                  <a:lnTo>
                    <a:pt x="163" y="393"/>
                  </a:lnTo>
                  <a:lnTo>
                    <a:pt x="151" y="396"/>
                  </a:lnTo>
                  <a:lnTo>
                    <a:pt x="134" y="398"/>
                  </a:lnTo>
                  <a:lnTo>
                    <a:pt x="127" y="400"/>
                  </a:lnTo>
                  <a:lnTo>
                    <a:pt x="123" y="401"/>
                  </a:lnTo>
                  <a:lnTo>
                    <a:pt x="119" y="401"/>
                  </a:lnTo>
                  <a:lnTo>
                    <a:pt x="95" y="407"/>
                  </a:lnTo>
                  <a:lnTo>
                    <a:pt x="76" y="409"/>
                  </a:lnTo>
                  <a:lnTo>
                    <a:pt x="72" y="411"/>
                  </a:lnTo>
                  <a:lnTo>
                    <a:pt x="66" y="412"/>
                  </a:lnTo>
                  <a:lnTo>
                    <a:pt x="65" y="412"/>
                  </a:lnTo>
                  <a:lnTo>
                    <a:pt x="61" y="412"/>
                  </a:lnTo>
                  <a:lnTo>
                    <a:pt x="51" y="415"/>
                  </a:lnTo>
                  <a:lnTo>
                    <a:pt x="29" y="419"/>
                  </a:lnTo>
                  <a:lnTo>
                    <a:pt x="18" y="422"/>
                  </a:lnTo>
                  <a:lnTo>
                    <a:pt x="13" y="422"/>
                  </a:lnTo>
                  <a:lnTo>
                    <a:pt x="5" y="423"/>
                  </a:lnTo>
                  <a:lnTo>
                    <a:pt x="0" y="394"/>
                  </a:lnTo>
                  <a:lnTo>
                    <a:pt x="9" y="386"/>
                  </a:lnTo>
                  <a:lnTo>
                    <a:pt x="30" y="362"/>
                  </a:lnTo>
                  <a:lnTo>
                    <a:pt x="42" y="353"/>
                  </a:lnTo>
                  <a:lnTo>
                    <a:pt x="51" y="336"/>
                  </a:lnTo>
                  <a:lnTo>
                    <a:pt x="58" y="330"/>
                  </a:lnTo>
                  <a:lnTo>
                    <a:pt x="52" y="310"/>
                  </a:lnTo>
                  <a:lnTo>
                    <a:pt x="44" y="307"/>
                  </a:lnTo>
                  <a:lnTo>
                    <a:pt x="42" y="299"/>
                  </a:lnTo>
                  <a:lnTo>
                    <a:pt x="37" y="294"/>
                  </a:lnTo>
                  <a:lnTo>
                    <a:pt x="34" y="278"/>
                  </a:lnTo>
                  <a:lnTo>
                    <a:pt x="79" y="258"/>
                  </a:lnTo>
                  <a:lnTo>
                    <a:pt x="103" y="253"/>
                  </a:lnTo>
                  <a:lnTo>
                    <a:pt x="115" y="252"/>
                  </a:lnTo>
                  <a:lnTo>
                    <a:pt x="134" y="252"/>
                  </a:lnTo>
                  <a:lnTo>
                    <a:pt x="152" y="258"/>
                  </a:lnTo>
                  <a:lnTo>
                    <a:pt x="165" y="252"/>
                  </a:lnTo>
                  <a:lnTo>
                    <a:pt x="183" y="247"/>
                  </a:lnTo>
                  <a:lnTo>
                    <a:pt x="192" y="246"/>
                  </a:lnTo>
                  <a:lnTo>
                    <a:pt x="213" y="234"/>
                  </a:lnTo>
                  <a:lnTo>
                    <a:pt x="217" y="229"/>
                  </a:lnTo>
                  <a:lnTo>
                    <a:pt x="219" y="224"/>
                  </a:lnTo>
                  <a:lnTo>
                    <a:pt x="230" y="213"/>
                  </a:lnTo>
                  <a:lnTo>
                    <a:pt x="245" y="207"/>
                  </a:lnTo>
                  <a:lnTo>
                    <a:pt x="248" y="195"/>
                  </a:lnTo>
                  <a:lnTo>
                    <a:pt x="245" y="189"/>
                  </a:lnTo>
                  <a:lnTo>
                    <a:pt x="241" y="177"/>
                  </a:lnTo>
                  <a:lnTo>
                    <a:pt x="237" y="175"/>
                  </a:lnTo>
                  <a:lnTo>
                    <a:pt x="235" y="170"/>
                  </a:lnTo>
                  <a:lnTo>
                    <a:pt x="241" y="171"/>
                  </a:lnTo>
                  <a:lnTo>
                    <a:pt x="245" y="164"/>
                  </a:lnTo>
                  <a:lnTo>
                    <a:pt x="235" y="159"/>
                  </a:lnTo>
                  <a:lnTo>
                    <a:pt x="232" y="162"/>
                  </a:lnTo>
                  <a:lnTo>
                    <a:pt x="232" y="157"/>
                  </a:lnTo>
                  <a:lnTo>
                    <a:pt x="224" y="155"/>
                  </a:lnTo>
                  <a:lnTo>
                    <a:pt x="226" y="137"/>
                  </a:lnTo>
                  <a:lnTo>
                    <a:pt x="235" y="130"/>
                  </a:lnTo>
                  <a:lnTo>
                    <a:pt x="234" y="126"/>
                  </a:lnTo>
                  <a:lnTo>
                    <a:pt x="250" y="110"/>
                  </a:lnTo>
                  <a:lnTo>
                    <a:pt x="255" y="108"/>
                  </a:lnTo>
                  <a:lnTo>
                    <a:pt x="257" y="99"/>
                  </a:lnTo>
                  <a:lnTo>
                    <a:pt x="285" y="54"/>
                  </a:lnTo>
                  <a:lnTo>
                    <a:pt x="298" y="44"/>
                  </a:lnTo>
                  <a:lnTo>
                    <a:pt x="298" y="41"/>
                  </a:lnTo>
                  <a:lnTo>
                    <a:pt x="314" y="27"/>
                  </a:lnTo>
                  <a:lnTo>
                    <a:pt x="325" y="26"/>
                  </a:lnTo>
                  <a:lnTo>
                    <a:pt x="327" y="24"/>
                  </a:lnTo>
                  <a:lnTo>
                    <a:pt x="378" y="13"/>
                  </a:lnTo>
                  <a:lnTo>
                    <a:pt x="379" y="13"/>
                  </a:lnTo>
                  <a:lnTo>
                    <a:pt x="407" y="5"/>
                  </a:lnTo>
                  <a:lnTo>
                    <a:pt x="428" y="0"/>
                  </a:lnTo>
                  <a:lnTo>
                    <a:pt x="429" y="15"/>
                  </a:lnTo>
                  <a:lnTo>
                    <a:pt x="438" y="45"/>
                  </a:lnTo>
                  <a:lnTo>
                    <a:pt x="438" y="47"/>
                  </a:lnTo>
                  <a:lnTo>
                    <a:pt x="440" y="48"/>
                  </a:lnTo>
                  <a:lnTo>
                    <a:pt x="445" y="52"/>
                  </a:lnTo>
                  <a:lnTo>
                    <a:pt x="450" y="77"/>
                  </a:lnTo>
                  <a:lnTo>
                    <a:pt x="446" y="87"/>
                  </a:lnTo>
                  <a:lnTo>
                    <a:pt x="446" y="99"/>
                  </a:lnTo>
                  <a:lnTo>
                    <a:pt x="457" y="127"/>
                  </a:lnTo>
                  <a:lnTo>
                    <a:pt x="460" y="131"/>
                  </a:lnTo>
                  <a:lnTo>
                    <a:pt x="458" y="146"/>
                  </a:lnTo>
                  <a:lnTo>
                    <a:pt x="467" y="144"/>
                  </a:lnTo>
                  <a:lnTo>
                    <a:pt x="479" y="175"/>
                  </a:lnTo>
                  <a:lnTo>
                    <a:pt x="481" y="182"/>
                  </a:lnTo>
                  <a:lnTo>
                    <a:pt x="483" y="196"/>
                  </a:lnTo>
                  <a:lnTo>
                    <a:pt x="488" y="216"/>
                  </a:lnTo>
                  <a:lnTo>
                    <a:pt x="490" y="227"/>
                  </a:lnTo>
                  <a:lnTo>
                    <a:pt x="493" y="236"/>
                  </a:lnTo>
                  <a:lnTo>
                    <a:pt x="493" y="235"/>
                  </a:lnTo>
                  <a:lnTo>
                    <a:pt x="493" y="243"/>
                  </a:lnTo>
                  <a:lnTo>
                    <a:pt x="493" y="249"/>
                  </a:lnTo>
                  <a:lnTo>
                    <a:pt x="493" y="263"/>
                  </a:lnTo>
                  <a:lnTo>
                    <a:pt x="492" y="306"/>
                  </a:lnTo>
                  <a:lnTo>
                    <a:pt x="492" y="310"/>
                  </a:lnTo>
                  <a:lnTo>
                    <a:pt x="493" y="312"/>
                  </a:lnTo>
                  <a:lnTo>
                    <a:pt x="495" y="312"/>
                  </a:lnTo>
                  <a:lnTo>
                    <a:pt x="496" y="318"/>
                  </a:lnTo>
                  <a:lnTo>
                    <a:pt x="500" y="346"/>
                  </a:lnTo>
                  <a:lnTo>
                    <a:pt x="503" y="354"/>
                  </a:lnTo>
                  <a:lnTo>
                    <a:pt x="503" y="358"/>
                  </a:lnTo>
                  <a:lnTo>
                    <a:pt x="503" y="361"/>
                  </a:lnTo>
                  <a:lnTo>
                    <a:pt x="504" y="369"/>
                  </a:lnTo>
                  <a:lnTo>
                    <a:pt x="507" y="379"/>
                  </a:lnTo>
                  <a:lnTo>
                    <a:pt x="507" y="382"/>
                  </a:lnTo>
                  <a:lnTo>
                    <a:pt x="507" y="386"/>
                  </a:lnTo>
                  <a:lnTo>
                    <a:pt x="517" y="401"/>
                  </a:lnTo>
                  <a:lnTo>
                    <a:pt x="500" y="418"/>
                  </a:lnTo>
                  <a:lnTo>
                    <a:pt x="510" y="429"/>
                  </a:lnTo>
                  <a:lnTo>
                    <a:pt x="503" y="438"/>
                  </a:lnTo>
                  <a:lnTo>
                    <a:pt x="503" y="443"/>
                  </a:lnTo>
                  <a:lnTo>
                    <a:pt x="501" y="443"/>
                  </a:lnTo>
                  <a:lnTo>
                    <a:pt x="503" y="444"/>
                  </a:lnTo>
                  <a:lnTo>
                    <a:pt x="504" y="445"/>
                  </a:lnTo>
                  <a:lnTo>
                    <a:pt x="513" y="441"/>
                  </a:lnTo>
                  <a:lnTo>
                    <a:pt x="514" y="437"/>
                  </a:lnTo>
                  <a:lnTo>
                    <a:pt x="524" y="433"/>
                  </a:lnTo>
                  <a:lnTo>
                    <a:pt x="531" y="427"/>
                  </a:lnTo>
                  <a:lnTo>
                    <a:pt x="543" y="429"/>
                  </a:lnTo>
                  <a:lnTo>
                    <a:pt x="551" y="419"/>
                  </a:lnTo>
                  <a:lnTo>
                    <a:pt x="589" y="409"/>
                  </a:lnTo>
                  <a:lnTo>
                    <a:pt x="607" y="389"/>
                  </a:lnTo>
                  <a:lnTo>
                    <a:pt x="617" y="382"/>
                  </a:lnTo>
                  <a:lnTo>
                    <a:pt x="612" y="387"/>
                  </a:lnTo>
                  <a:lnTo>
                    <a:pt x="618" y="396"/>
                  </a:lnTo>
                  <a:lnTo>
                    <a:pt x="629" y="397"/>
                  </a:lnTo>
                  <a:lnTo>
                    <a:pt x="640" y="386"/>
                  </a:lnTo>
                  <a:lnTo>
                    <a:pt x="642" y="390"/>
                  </a:lnTo>
                  <a:lnTo>
                    <a:pt x="622" y="408"/>
                  </a:lnTo>
                  <a:lnTo>
                    <a:pt x="550" y="459"/>
                  </a:lnTo>
                  <a:lnTo>
                    <a:pt x="538" y="465"/>
                  </a:lnTo>
                  <a:lnTo>
                    <a:pt x="522" y="470"/>
                  </a:lnTo>
                  <a:lnTo>
                    <a:pt x="513" y="473"/>
                  </a:lnTo>
                  <a:lnTo>
                    <a:pt x="511" y="473"/>
                  </a:lnTo>
                  <a:lnTo>
                    <a:pt x="503" y="479"/>
                  </a:lnTo>
                  <a:lnTo>
                    <a:pt x="497" y="481"/>
                  </a:lnTo>
                  <a:lnTo>
                    <a:pt x="497" y="479"/>
                  </a:lnTo>
                  <a:lnTo>
                    <a:pt x="493" y="479"/>
                  </a:lnTo>
                  <a:lnTo>
                    <a:pt x="488" y="476"/>
                  </a:lnTo>
                  <a:lnTo>
                    <a:pt x="483" y="486"/>
                  </a:lnTo>
                  <a:lnTo>
                    <a:pt x="474" y="493"/>
                  </a:lnTo>
                  <a:lnTo>
                    <a:pt x="474" y="490"/>
                  </a:lnTo>
                  <a:lnTo>
                    <a:pt x="474" y="487"/>
                  </a:lnTo>
                  <a:lnTo>
                    <a:pt x="476" y="481"/>
                  </a:lnTo>
                  <a:lnTo>
                    <a:pt x="475" y="479"/>
                  </a:lnTo>
                  <a:lnTo>
                    <a:pt x="475" y="476"/>
                  </a:lnTo>
                  <a:lnTo>
                    <a:pt x="478" y="474"/>
                  </a:lnTo>
                  <a:lnTo>
                    <a:pt x="479" y="474"/>
                  </a:lnTo>
                  <a:lnTo>
                    <a:pt x="483" y="472"/>
                  </a:lnTo>
                  <a:lnTo>
                    <a:pt x="486" y="472"/>
                  </a:lnTo>
                  <a:lnTo>
                    <a:pt x="486" y="468"/>
                  </a:lnTo>
                  <a:lnTo>
                    <a:pt x="486" y="465"/>
                  </a:lnTo>
                  <a:lnTo>
                    <a:pt x="486" y="459"/>
                  </a:lnTo>
                  <a:lnTo>
                    <a:pt x="488" y="455"/>
                  </a:lnTo>
                  <a:lnTo>
                    <a:pt x="489" y="445"/>
                  </a:lnTo>
                  <a:lnTo>
                    <a:pt x="490" y="445"/>
                  </a:lnTo>
                  <a:lnTo>
                    <a:pt x="490" y="444"/>
                  </a:lnTo>
                  <a:lnTo>
                    <a:pt x="490" y="441"/>
                  </a:lnTo>
                  <a:lnTo>
                    <a:pt x="490" y="434"/>
                  </a:lnTo>
                  <a:lnTo>
                    <a:pt x="490" y="433"/>
                  </a:lnTo>
                  <a:lnTo>
                    <a:pt x="490" y="432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77" name="Pennsylvania" descr="Pennsylvania." title="Pennsylvania"/>
            <p:cNvSpPr>
              <a:spLocks/>
            </p:cNvSpPr>
            <p:nvPr/>
          </p:nvSpPr>
          <p:spPr bwMode="auto">
            <a:xfrm>
              <a:off x="6613944" y="2321933"/>
              <a:ext cx="767660" cy="457785"/>
            </a:xfrm>
            <a:custGeom>
              <a:avLst/>
              <a:gdLst>
                <a:gd name="T0" fmla="*/ 2147483647 w 500"/>
                <a:gd name="T1" fmla="*/ 2147483647 h 327"/>
                <a:gd name="T2" fmla="*/ 2147483647 w 500"/>
                <a:gd name="T3" fmla="*/ 2147483647 h 327"/>
                <a:gd name="T4" fmla="*/ 2147483647 w 500"/>
                <a:gd name="T5" fmla="*/ 2147483647 h 327"/>
                <a:gd name="T6" fmla="*/ 2147483647 w 500"/>
                <a:gd name="T7" fmla="*/ 2147483647 h 327"/>
                <a:gd name="T8" fmla="*/ 2147483647 w 500"/>
                <a:gd name="T9" fmla="*/ 2147483647 h 327"/>
                <a:gd name="T10" fmla="*/ 2147483647 w 500"/>
                <a:gd name="T11" fmla="*/ 2147483647 h 327"/>
                <a:gd name="T12" fmla="*/ 2147483647 w 500"/>
                <a:gd name="T13" fmla="*/ 2147483647 h 327"/>
                <a:gd name="T14" fmla="*/ 2147483647 w 500"/>
                <a:gd name="T15" fmla="*/ 2147483647 h 327"/>
                <a:gd name="T16" fmla="*/ 2147483647 w 500"/>
                <a:gd name="T17" fmla="*/ 2147483647 h 327"/>
                <a:gd name="T18" fmla="*/ 2147483647 w 500"/>
                <a:gd name="T19" fmla="*/ 2147483647 h 327"/>
                <a:gd name="T20" fmla="*/ 2147483647 w 500"/>
                <a:gd name="T21" fmla="*/ 2147483647 h 327"/>
                <a:gd name="T22" fmla="*/ 2147483647 w 500"/>
                <a:gd name="T23" fmla="*/ 2147483647 h 327"/>
                <a:gd name="T24" fmla="*/ 2147483647 w 500"/>
                <a:gd name="T25" fmla="*/ 2147483647 h 327"/>
                <a:gd name="T26" fmla="*/ 2147483647 w 500"/>
                <a:gd name="T27" fmla="*/ 2147483647 h 327"/>
                <a:gd name="T28" fmla="*/ 2147483647 w 500"/>
                <a:gd name="T29" fmla="*/ 2147483647 h 327"/>
                <a:gd name="T30" fmla="*/ 2147483647 w 500"/>
                <a:gd name="T31" fmla="*/ 2147483647 h 327"/>
                <a:gd name="T32" fmla="*/ 2147483647 w 500"/>
                <a:gd name="T33" fmla="*/ 2147483647 h 327"/>
                <a:gd name="T34" fmla="*/ 2147483647 w 500"/>
                <a:gd name="T35" fmla="*/ 2147483647 h 327"/>
                <a:gd name="T36" fmla="*/ 2147483647 w 500"/>
                <a:gd name="T37" fmla="*/ 2147483647 h 327"/>
                <a:gd name="T38" fmla="*/ 2147483647 w 500"/>
                <a:gd name="T39" fmla="*/ 2147483647 h 327"/>
                <a:gd name="T40" fmla="*/ 2147483647 w 500"/>
                <a:gd name="T41" fmla="*/ 2147483647 h 327"/>
                <a:gd name="T42" fmla="*/ 2147483647 w 500"/>
                <a:gd name="T43" fmla="*/ 2147483647 h 327"/>
                <a:gd name="T44" fmla="*/ 2147483647 w 500"/>
                <a:gd name="T45" fmla="*/ 0 h 327"/>
                <a:gd name="T46" fmla="*/ 2147483647 w 500"/>
                <a:gd name="T47" fmla="*/ 2147483647 h 327"/>
                <a:gd name="T48" fmla="*/ 2147483647 w 500"/>
                <a:gd name="T49" fmla="*/ 2147483647 h 327"/>
                <a:gd name="T50" fmla="*/ 2147483647 w 500"/>
                <a:gd name="T51" fmla="*/ 2147483647 h 327"/>
                <a:gd name="T52" fmla="*/ 2147483647 w 500"/>
                <a:gd name="T53" fmla="*/ 2147483647 h 327"/>
                <a:gd name="T54" fmla="*/ 2147483647 w 500"/>
                <a:gd name="T55" fmla="*/ 2147483647 h 327"/>
                <a:gd name="T56" fmla="*/ 2147483647 w 500"/>
                <a:gd name="T57" fmla="*/ 2147483647 h 327"/>
                <a:gd name="T58" fmla="*/ 2147483647 w 500"/>
                <a:gd name="T59" fmla="*/ 2147483647 h 327"/>
                <a:gd name="T60" fmla="*/ 2147483647 w 500"/>
                <a:gd name="T61" fmla="*/ 2147483647 h 327"/>
                <a:gd name="T62" fmla="*/ 2147483647 w 500"/>
                <a:gd name="T63" fmla="*/ 2147483647 h 327"/>
                <a:gd name="T64" fmla="*/ 2147483647 w 500"/>
                <a:gd name="T65" fmla="*/ 2147483647 h 327"/>
                <a:gd name="T66" fmla="*/ 2147483647 w 500"/>
                <a:gd name="T67" fmla="*/ 2147483647 h 327"/>
                <a:gd name="T68" fmla="*/ 2147483647 w 500"/>
                <a:gd name="T69" fmla="*/ 2147483647 h 327"/>
                <a:gd name="T70" fmla="*/ 2147483647 w 500"/>
                <a:gd name="T71" fmla="*/ 2147483647 h 327"/>
                <a:gd name="T72" fmla="*/ 2147483647 w 500"/>
                <a:gd name="T73" fmla="*/ 2147483647 h 327"/>
                <a:gd name="T74" fmla="*/ 2147483647 w 500"/>
                <a:gd name="T75" fmla="*/ 2147483647 h 327"/>
                <a:gd name="T76" fmla="*/ 2147483647 w 500"/>
                <a:gd name="T77" fmla="*/ 2147483647 h 327"/>
                <a:gd name="T78" fmla="*/ 2147483647 w 500"/>
                <a:gd name="T79" fmla="*/ 2147483647 h 327"/>
                <a:gd name="T80" fmla="*/ 2147483647 w 500"/>
                <a:gd name="T81" fmla="*/ 2147483647 h 327"/>
                <a:gd name="T82" fmla="*/ 2147483647 w 500"/>
                <a:gd name="T83" fmla="*/ 2147483647 h 327"/>
                <a:gd name="T84" fmla="*/ 2147483647 w 500"/>
                <a:gd name="T85" fmla="*/ 2147483647 h 327"/>
                <a:gd name="T86" fmla="*/ 2147483647 w 500"/>
                <a:gd name="T87" fmla="*/ 2147483647 h 327"/>
                <a:gd name="T88" fmla="*/ 2147483647 w 500"/>
                <a:gd name="T89" fmla="*/ 2147483647 h 327"/>
                <a:gd name="T90" fmla="*/ 2147483647 w 500"/>
                <a:gd name="T91" fmla="*/ 2147483647 h 327"/>
                <a:gd name="T92" fmla="*/ 2147483647 w 500"/>
                <a:gd name="T93" fmla="*/ 2147483647 h 327"/>
                <a:gd name="T94" fmla="*/ 2147483647 w 500"/>
                <a:gd name="T95" fmla="*/ 2147483647 h 327"/>
                <a:gd name="T96" fmla="*/ 2147483647 w 500"/>
                <a:gd name="T97" fmla="*/ 2147483647 h 327"/>
                <a:gd name="T98" fmla="*/ 2147483647 w 500"/>
                <a:gd name="T99" fmla="*/ 2147483647 h 327"/>
                <a:gd name="T100" fmla="*/ 2147483647 w 500"/>
                <a:gd name="T101" fmla="*/ 2147483647 h 327"/>
                <a:gd name="T102" fmla="*/ 2147483647 w 500"/>
                <a:gd name="T103" fmla="*/ 2147483647 h 327"/>
                <a:gd name="T104" fmla="*/ 2147483647 w 500"/>
                <a:gd name="T105" fmla="*/ 2147483647 h 327"/>
                <a:gd name="T106" fmla="*/ 2147483647 w 500"/>
                <a:gd name="T107" fmla="*/ 2147483647 h 327"/>
                <a:gd name="T108" fmla="*/ 2147483647 w 500"/>
                <a:gd name="T109" fmla="*/ 2147483647 h 327"/>
                <a:gd name="T110" fmla="*/ 2147483647 w 500"/>
                <a:gd name="T111" fmla="*/ 2147483647 h 327"/>
                <a:gd name="T112" fmla="*/ 2147483647 w 500"/>
                <a:gd name="T113" fmla="*/ 2147483647 h 327"/>
                <a:gd name="T114" fmla="*/ 2147483647 w 500"/>
                <a:gd name="T115" fmla="*/ 2147483647 h 327"/>
                <a:gd name="T116" fmla="*/ 2147483647 w 500"/>
                <a:gd name="T117" fmla="*/ 2147483647 h 327"/>
                <a:gd name="T118" fmla="*/ 2147483647 w 500"/>
                <a:gd name="T119" fmla="*/ 2147483647 h 3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00"/>
                <a:gd name="T181" fmla="*/ 0 h 327"/>
                <a:gd name="T182" fmla="*/ 500 w 500"/>
                <a:gd name="T183" fmla="*/ 327 h 32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00" h="327">
                  <a:moveTo>
                    <a:pt x="328" y="271"/>
                  </a:moveTo>
                  <a:lnTo>
                    <a:pt x="334" y="270"/>
                  </a:lnTo>
                  <a:lnTo>
                    <a:pt x="335" y="270"/>
                  </a:lnTo>
                  <a:lnTo>
                    <a:pt x="345" y="267"/>
                  </a:lnTo>
                  <a:lnTo>
                    <a:pt x="349" y="266"/>
                  </a:lnTo>
                  <a:lnTo>
                    <a:pt x="359" y="264"/>
                  </a:lnTo>
                  <a:lnTo>
                    <a:pt x="361" y="263"/>
                  </a:lnTo>
                  <a:lnTo>
                    <a:pt x="365" y="263"/>
                  </a:lnTo>
                  <a:lnTo>
                    <a:pt x="368" y="263"/>
                  </a:lnTo>
                  <a:lnTo>
                    <a:pt x="388" y="258"/>
                  </a:lnTo>
                  <a:lnTo>
                    <a:pt x="389" y="258"/>
                  </a:lnTo>
                  <a:lnTo>
                    <a:pt x="397" y="256"/>
                  </a:lnTo>
                  <a:lnTo>
                    <a:pt x="408" y="253"/>
                  </a:lnTo>
                  <a:lnTo>
                    <a:pt x="418" y="251"/>
                  </a:lnTo>
                  <a:lnTo>
                    <a:pt x="425" y="249"/>
                  </a:lnTo>
                  <a:lnTo>
                    <a:pt x="426" y="246"/>
                  </a:lnTo>
                  <a:lnTo>
                    <a:pt x="438" y="234"/>
                  </a:lnTo>
                  <a:lnTo>
                    <a:pt x="439" y="234"/>
                  </a:lnTo>
                  <a:lnTo>
                    <a:pt x="444" y="233"/>
                  </a:lnTo>
                  <a:lnTo>
                    <a:pt x="453" y="234"/>
                  </a:lnTo>
                  <a:lnTo>
                    <a:pt x="456" y="231"/>
                  </a:lnTo>
                  <a:lnTo>
                    <a:pt x="465" y="226"/>
                  </a:lnTo>
                  <a:lnTo>
                    <a:pt x="468" y="224"/>
                  </a:lnTo>
                  <a:lnTo>
                    <a:pt x="468" y="223"/>
                  </a:lnTo>
                  <a:lnTo>
                    <a:pt x="474" y="220"/>
                  </a:lnTo>
                  <a:lnTo>
                    <a:pt x="474" y="219"/>
                  </a:lnTo>
                  <a:lnTo>
                    <a:pt x="472" y="212"/>
                  </a:lnTo>
                  <a:lnTo>
                    <a:pt x="476" y="208"/>
                  </a:lnTo>
                  <a:lnTo>
                    <a:pt x="476" y="206"/>
                  </a:lnTo>
                  <a:lnTo>
                    <a:pt x="480" y="202"/>
                  </a:lnTo>
                  <a:lnTo>
                    <a:pt x="482" y="201"/>
                  </a:lnTo>
                  <a:lnTo>
                    <a:pt x="490" y="195"/>
                  </a:lnTo>
                  <a:lnTo>
                    <a:pt x="493" y="190"/>
                  </a:lnTo>
                  <a:lnTo>
                    <a:pt x="499" y="185"/>
                  </a:lnTo>
                  <a:lnTo>
                    <a:pt x="487" y="176"/>
                  </a:lnTo>
                  <a:lnTo>
                    <a:pt x="483" y="172"/>
                  </a:lnTo>
                  <a:lnTo>
                    <a:pt x="478" y="169"/>
                  </a:lnTo>
                  <a:lnTo>
                    <a:pt x="475" y="165"/>
                  </a:lnTo>
                  <a:lnTo>
                    <a:pt x="457" y="147"/>
                  </a:lnTo>
                  <a:lnTo>
                    <a:pt x="451" y="147"/>
                  </a:lnTo>
                  <a:lnTo>
                    <a:pt x="451" y="145"/>
                  </a:lnTo>
                  <a:lnTo>
                    <a:pt x="450" y="145"/>
                  </a:lnTo>
                  <a:lnTo>
                    <a:pt x="447" y="130"/>
                  </a:lnTo>
                  <a:lnTo>
                    <a:pt x="456" y="113"/>
                  </a:lnTo>
                  <a:lnTo>
                    <a:pt x="447" y="105"/>
                  </a:lnTo>
                  <a:lnTo>
                    <a:pt x="447" y="104"/>
                  </a:lnTo>
                  <a:lnTo>
                    <a:pt x="454" y="92"/>
                  </a:lnTo>
                  <a:lnTo>
                    <a:pt x="457" y="88"/>
                  </a:lnTo>
                  <a:lnTo>
                    <a:pt x="454" y="90"/>
                  </a:lnTo>
                  <a:lnTo>
                    <a:pt x="461" y="79"/>
                  </a:lnTo>
                  <a:lnTo>
                    <a:pt x="461" y="70"/>
                  </a:lnTo>
                  <a:lnTo>
                    <a:pt x="468" y="58"/>
                  </a:lnTo>
                  <a:lnTo>
                    <a:pt x="472" y="56"/>
                  </a:lnTo>
                  <a:lnTo>
                    <a:pt x="471" y="55"/>
                  </a:lnTo>
                  <a:lnTo>
                    <a:pt x="465" y="49"/>
                  </a:lnTo>
                  <a:lnTo>
                    <a:pt x="456" y="49"/>
                  </a:lnTo>
                  <a:lnTo>
                    <a:pt x="444" y="45"/>
                  </a:lnTo>
                  <a:lnTo>
                    <a:pt x="436" y="37"/>
                  </a:lnTo>
                  <a:lnTo>
                    <a:pt x="438" y="34"/>
                  </a:lnTo>
                  <a:lnTo>
                    <a:pt x="435" y="22"/>
                  </a:lnTo>
                  <a:lnTo>
                    <a:pt x="424" y="12"/>
                  </a:lnTo>
                  <a:lnTo>
                    <a:pt x="422" y="11"/>
                  </a:lnTo>
                  <a:lnTo>
                    <a:pt x="415" y="12"/>
                  </a:lnTo>
                  <a:lnTo>
                    <a:pt x="404" y="0"/>
                  </a:lnTo>
                  <a:lnTo>
                    <a:pt x="403" y="0"/>
                  </a:lnTo>
                  <a:lnTo>
                    <a:pt x="395" y="2"/>
                  </a:lnTo>
                  <a:lnTo>
                    <a:pt x="370" y="8"/>
                  </a:lnTo>
                  <a:lnTo>
                    <a:pt x="354" y="11"/>
                  </a:lnTo>
                  <a:lnTo>
                    <a:pt x="346" y="12"/>
                  </a:lnTo>
                  <a:lnTo>
                    <a:pt x="345" y="13"/>
                  </a:lnTo>
                  <a:lnTo>
                    <a:pt x="342" y="13"/>
                  </a:lnTo>
                  <a:lnTo>
                    <a:pt x="335" y="15"/>
                  </a:lnTo>
                  <a:lnTo>
                    <a:pt x="325" y="18"/>
                  </a:lnTo>
                  <a:lnTo>
                    <a:pt x="311" y="20"/>
                  </a:lnTo>
                  <a:lnTo>
                    <a:pt x="292" y="24"/>
                  </a:lnTo>
                  <a:lnTo>
                    <a:pt x="285" y="26"/>
                  </a:lnTo>
                  <a:lnTo>
                    <a:pt x="282" y="26"/>
                  </a:lnTo>
                  <a:lnTo>
                    <a:pt x="278" y="27"/>
                  </a:lnTo>
                  <a:lnTo>
                    <a:pt x="270" y="29"/>
                  </a:lnTo>
                  <a:lnTo>
                    <a:pt x="237" y="36"/>
                  </a:lnTo>
                  <a:lnTo>
                    <a:pt x="228" y="38"/>
                  </a:lnTo>
                  <a:lnTo>
                    <a:pt x="227" y="38"/>
                  </a:lnTo>
                  <a:lnTo>
                    <a:pt x="220" y="40"/>
                  </a:lnTo>
                  <a:lnTo>
                    <a:pt x="217" y="40"/>
                  </a:lnTo>
                  <a:lnTo>
                    <a:pt x="205" y="43"/>
                  </a:lnTo>
                  <a:lnTo>
                    <a:pt x="188" y="45"/>
                  </a:lnTo>
                  <a:lnTo>
                    <a:pt x="181" y="47"/>
                  </a:lnTo>
                  <a:lnTo>
                    <a:pt x="177" y="48"/>
                  </a:lnTo>
                  <a:lnTo>
                    <a:pt x="173" y="48"/>
                  </a:lnTo>
                  <a:lnTo>
                    <a:pt x="149" y="54"/>
                  </a:lnTo>
                  <a:lnTo>
                    <a:pt x="130" y="56"/>
                  </a:lnTo>
                  <a:lnTo>
                    <a:pt x="126" y="58"/>
                  </a:lnTo>
                  <a:lnTo>
                    <a:pt x="120" y="59"/>
                  </a:lnTo>
                  <a:lnTo>
                    <a:pt x="119" y="59"/>
                  </a:lnTo>
                  <a:lnTo>
                    <a:pt x="115" y="59"/>
                  </a:lnTo>
                  <a:lnTo>
                    <a:pt x="105" y="62"/>
                  </a:lnTo>
                  <a:lnTo>
                    <a:pt x="83" y="66"/>
                  </a:lnTo>
                  <a:lnTo>
                    <a:pt x="72" y="69"/>
                  </a:lnTo>
                  <a:lnTo>
                    <a:pt x="67" y="69"/>
                  </a:lnTo>
                  <a:lnTo>
                    <a:pt x="59" y="70"/>
                  </a:lnTo>
                  <a:lnTo>
                    <a:pt x="54" y="41"/>
                  </a:lnTo>
                  <a:lnTo>
                    <a:pt x="26" y="62"/>
                  </a:lnTo>
                  <a:lnTo>
                    <a:pt x="5" y="80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2" y="97"/>
                  </a:lnTo>
                  <a:lnTo>
                    <a:pt x="5" y="112"/>
                  </a:lnTo>
                  <a:lnTo>
                    <a:pt x="6" y="120"/>
                  </a:lnTo>
                  <a:lnTo>
                    <a:pt x="9" y="134"/>
                  </a:lnTo>
                  <a:lnTo>
                    <a:pt x="9" y="135"/>
                  </a:lnTo>
                  <a:lnTo>
                    <a:pt x="11" y="148"/>
                  </a:lnTo>
                  <a:lnTo>
                    <a:pt x="13" y="156"/>
                  </a:lnTo>
                  <a:lnTo>
                    <a:pt x="15" y="173"/>
                  </a:lnTo>
                  <a:lnTo>
                    <a:pt x="16" y="174"/>
                  </a:lnTo>
                  <a:lnTo>
                    <a:pt x="18" y="188"/>
                  </a:lnTo>
                  <a:lnTo>
                    <a:pt x="19" y="191"/>
                  </a:lnTo>
                  <a:lnTo>
                    <a:pt x="20" y="199"/>
                  </a:lnTo>
                  <a:lnTo>
                    <a:pt x="20" y="202"/>
                  </a:lnTo>
                  <a:lnTo>
                    <a:pt x="20" y="203"/>
                  </a:lnTo>
                  <a:lnTo>
                    <a:pt x="23" y="210"/>
                  </a:lnTo>
                  <a:lnTo>
                    <a:pt x="23" y="217"/>
                  </a:lnTo>
                  <a:lnTo>
                    <a:pt x="24" y="227"/>
                  </a:lnTo>
                  <a:lnTo>
                    <a:pt x="24" y="228"/>
                  </a:lnTo>
                  <a:lnTo>
                    <a:pt x="26" y="233"/>
                  </a:lnTo>
                  <a:lnTo>
                    <a:pt x="27" y="244"/>
                  </a:lnTo>
                  <a:lnTo>
                    <a:pt x="29" y="246"/>
                  </a:lnTo>
                  <a:lnTo>
                    <a:pt x="29" y="249"/>
                  </a:lnTo>
                  <a:lnTo>
                    <a:pt x="30" y="252"/>
                  </a:lnTo>
                  <a:lnTo>
                    <a:pt x="31" y="269"/>
                  </a:lnTo>
                  <a:lnTo>
                    <a:pt x="33" y="270"/>
                  </a:lnTo>
                  <a:lnTo>
                    <a:pt x="34" y="278"/>
                  </a:lnTo>
                  <a:lnTo>
                    <a:pt x="34" y="280"/>
                  </a:lnTo>
                  <a:lnTo>
                    <a:pt x="36" y="289"/>
                  </a:lnTo>
                  <a:lnTo>
                    <a:pt x="37" y="294"/>
                  </a:lnTo>
                  <a:lnTo>
                    <a:pt x="37" y="296"/>
                  </a:lnTo>
                  <a:lnTo>
                    <a:pt x="37" y="299"/>
                  </a:lnTo>
                  <a:lnTo>
                    <a:pt x="41" y="323"/>
                  </a:lnTo>
                  <a:lnTo>
                    <a:pt x="41" y="324"/>
                  </a:lnTo>
                  <a:lnTo>
                    <a:pt x="42" y="326"/>
                  </a:lnTo>
                  <a:lnTo>
                    <a:pt x="44" y="326"/>
                  </a:lnTo>
                  <a:lnTo>
                    <a:pt x="51" y="324"/>
                  </a:lnTo>
                  <a:lnTo>
                    <a:pt x="54" y="324"/>
                  </a:lnTo>
                  <a:lnTo>
                    <a:pt x="54" y="323"/>
                  </a:lnTo>
                  <a:lnTo>
                    <a:pt x="91" y="317"/>
                  </a:lnTo>
                  <a:lnTo>
                    <a:pt x="94" y="316"/>
                  </a:lnTo>
                  <a:lnTo>
                    <a:pt x="99" y="314"/>
                  </a:lnTo>
                  <a:lnTo>
                    <a:pt x="103" y="314"/>
                  </a:lnTo>
                  <a:lnTo>
                    <a:pt x="117" y="312"/>
                  </a:lnTo>
                  <a:lnTo>
                    <a:pt x="120" y="312"/>
                  </a:lnTo>
                  <a:lnTo>
                    <a:pt x="127" y="310"/>
                  </a:lnTo>
                  <a:lnTo>
                    <a:pt x="130" y="310"/>
                  </a:lnTo>
                  <a:lnTo>
                    <a:pt x="133" y="309"/>
                  </a:lnTo>
                  <a:lnTo>
                    <a:pt x="134" y="309"/>
                  </a:lnTo>
                  <a:lnTo>
                    <a:pt x="159" y="305"/>
                  </a:lnTo>
                  <a:lnTo>
                    <a:pt x="162" y="303"/>
                  </a:lnTo>
                  <a:lnTo>
                    <a:pt x="173" y="302"/>
                  </a:lnTo>
                  <a:lnTo>
                    <a:pt x="176" y="301"/>
                  </a:lnTo>
                  <a:lnTo>
                    <a:pt x="177" y="301"/>
                  </a:lnTo>
                  <a:lnTo>
                    <a:pt x="181" y="301"/>
                  </a:lnTo>
                  <a:lnTo>
                    <a:pt x="203" y="296"/>
                  </a:lnTo>
                  <a:lnTo>
                    <a:pt x="206" y="295"/>
                  </a:lnTo>
                  <a:lnTo>
                    <a:pt x="216" y="294"/>
                  </a:lnTo>
                  <a:lnTo>
                    <a:pt x="219" y="292"/>
                  </a:lnTo>
                  <a:lnTo>
                    <a:pt x="225" y="291"/>
                  </a:lnTo>
                  <a:lnTo>
                    <a:pt x="227" y="291"/>
                  </a:lnTo>
                  <a:lnTo>
                    <a:pt x="238" y="289"/>
                  </a:lnTo>
                  <a:lnTo>
                    <a:pt x="246" y="287"/>
                  </a:lnTo>
                  <a:lnTo>
                    <a:pt x="286" y="280"/>
                  </a:lnTo>
                  <a:lnTo>
                    <a:pt x="289" y="280"/>
                  </a:lnTo>
                  <a:lnTo>
                    <a:pt x="289" y="278"/>
                  </a:lnTo>
                  <a:lnTo>
                    <a:pt x="292" y="278"/>
                  </a:lnTo>
                  <a:lnTo>
                    <a:pt x="302" y="277"/>
                  </a:lnTo>
                  <a:lnTo>
                    <a:pt x="310" y="274"/>
                  </a:lnTo>
                  <a:lnTo>
                    <a:pt x="322" y="273"/>
                  </a:lnTo>
                  <a:lnTo>
                    <a:pt x="328" y="271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78" name="New Hampshire" title="New Hampshire"/>
            <p:cNvSpPr>
              <a:spLocks/>
            </p:cNvSpPr>
            <p:nvPr/>
          </p:nvSpPr>
          <p:spPr bwMode="auto">
            <a:xfrm>
              <a:off x="7525251" y="1722597"/>
              <a:ext cx="217787" cy="417127"/>
            </a:xfrm>
            <a:custGeom>
              <a:avLst/>
              <a:gdLst>
                <a:gd name="T0" fmla="*/ 2147483647 w 142"/>
                <a:gd name="T1" fmla="*/ 2147483647 h 299"/>
                <a:gd name="T2" fmla="*/ 2147483647 w 142"/>
                <a:gd name="T3" fmla="*/ 2147483647 h 299"/>
                <a:gd name="T4" fmla="*/ 2147483647 w 142"/>
                <a:gd name="T5" fmla="*/ 2147483647 h 299"/>
                <a:gd name="T6" fmla="*/ 2147483647 w 142"/>
                <a:gd name="T7" fmla="*/ 2147483647 h 299"/>
                <a:gd name="T8" fmla="*/ 2147483647 w 142"/>
                <a:gd name="T9" fmla="*/ 2147483647 h 299"/>
                <a:gd name="T10" fmla="*/ 2147483647 w 142"/>
                <a:gd name="T11" fmla="*/ 2147483647 h 299"/>
                <a:gd name="T12" fmla="*/ 2147483647 w 142"/>
                <a:gd name="T13" fmla="*/ 2147483647 h 299"/>
                <a:gd name="T14" fmla="*/ 2147483647 w 142"/>
                <a:gd name="T15" fmla="*/ 2147483647 h 299"/>
                <a:gd name="T16" fmla="*/ 2147483647 w 142"/>
                <a:gd name="T17" fmla="*/ 2147483647 h 299"/>
                <a:gd name="T18" fmla="*/ 2147483647 w 142"/>
                <a:gd name="T19" fmla="*/ 2147483647 h 299"/>
                <a:gd name="T20" fmla="*/ 2147483647 w 142"/>
                <a:gd name="T21" fmla="*/ 2147483647 h 299"/>
                <a:gd name="T22" fmla="*/ 2147483647 w 142"/>
                <a:gd name="T23" fmla="*/ 2147483647 h 299"/>
                <a:gd name="T24" fmla="*/ 2147483647 w 142"/>
                <a:gd name="T25" fmla="*/ 2147483647 h 299"/>
                <a:gd name="T26" fmla="*/ 2147483647 w 142"/>
                <a:gd name="T27" fmla="*/ 2147483647 h 299"/>
                <a:gd name="T28" fmla="*/ 2147483647 w 142"/>
                <a:gd name="T29" fmla="*/ 2147483647 h 299"/>
                <a:gd name="T30" fmla="*/ 2147483647 w 142"/>
                <a:gd name="T31" fmla="*/ 2147483647 h 299"/>
                <a:gd name="T32" fmla="*/ 2147483647 w 142"/>
                <a:gd name="T33" fmla="*/ 2147483647 h 299"/>
                <a:gd name="T34" fmla="*/ 2147483647 w 142"/>
                <a:gd name="T35" fmla="*/ 2147483647 h 299"/>
                <a:gd name="T36" fmla="*/ 2147483647 w 142"/>
                <a:gd name="T37" fmla="*/ 2147483647 h 299"/>
                <a:gd name="T38" fmla="*/ 2147483647 w 142"/>
                <a:gd name="T39" fmla="*/ 2147483647 h 299"/>
                <a:gd name="T40" fmla="*/ 2147483647 w 142"/>
                <a:gd name="T41" fmla="*/ 0 h 299"/>
                <a:gd name="T42" fmla="*/ 2147483647 w 142"/>
                <a:gd name="T43" fmla="*/ 2147483647 h 299"/>
                <a:gd name="T44" fmla="*/ 2147483647 w 142"/>
                <a:gd name="T45" fmla="*/ 2147483647 h 299"/>
                <a:gd name="T46" fmla="*/ 2147483647 w 142"/>
                <a:gd name="T47" fmla="*/ 2147483647 h 299"/>
                <a:gd name="T48" fmla="*/ 2147483647 w 142"/>
                <a:gd name="T49" fmla="*/ 2147483647 h 299"/>
                <a:gd name="T50" fmla="*/ 2147483647 w 142"/>
                <a:gd name="T51" fmla="*/ 2147483647 h 299"/>
                <a:gd name="T52" fmla="*/ 2147483647 w 142"/>
                <a:gd name="T53" fmla="*/ 2147483647 h 299"/>
                <a:gd name="T54" fmla="*/ 2147483647 w 142"/>
                <a:gd name="T55" fmla="*/ 2147483647 h 299"/>
                <a:gd name="T56" fmla="*/ 2147483647 w 142"/>
                <a:gd name="T57" fmla="*/ 2147483647 h 299"/>
                <a:gd name="T58" fmla="*/ 2147483647 w 142"/>
                <a:gd name="T59" fmla="*/ 2147483647 h 299"/>
                <a:gd name="T60" fmla="*/ 2147483647 w 142"/>
                <a:gd name="T61" fmla="*/ 2147483647 h 299"/>
                <a:gd name="T62" fmla="*/ 2147483647 w 142"/>
                <a:gd name="T63" fmla="*/ 2147483647 h 299"/>
                <a:gd name="T64" fmla="*/ 2147483647 w 142"/>
                <a:gd name="T65" fmla="*/ 2147483647 h 299"/>
                <a:gd name="T66" fmla="*/ 2147483647 w 142"/>
                <a:gd name="T67" fmla="*/ 2147483647 h 299"/>
                <a:gd name="T68" fmla="*/ 2147483647 w 142"/>
                <a:gd name="T69" fmla="*/ 2147483647 h 299"/>
                <a:gd name="T70" fmla="*/ 2147483647 w 142"/>
                <a:gd name="T71" fmla="*/ 2147483647 h 299"/>
                <a:gd name="T72" fmla="*/ 2147483647 w 142"/>
                <a:gd name="T73" fmla="*/ 2147483647 h 299"/>
                <a:gd name="T74" fmla="*/ 2147483647 w 142"/>
                <a:gd name="T75" fmla="*/ 2147483647 h 299"/>
                <a:gd name="T76" fmla="*/ 2147483647 w 142"/>
                <a:gd name="T77" fmla="*/ 2147483647 h 299"/>
                <a:gd name="T78" fmla="*/ 2147483647 w 142"/>
                <a:gd name="T79" fmla="*/ 2147483647 h 299"/>
                <a:gd name="T80" fmla="*/ 2147483647 w 142"/>
                <a:gd name="T81" fmla="*/ 2147483647 h 299"/>
                <a:gd name="T82" fmla="*/ 2147483647 w 142"/>
                <a:gd name="T83" fmla="*/ 2147483647 h 299"/>
                <a:gd name="T84" fmla="*/ 2147483647 w 142"/>
                <a:gd name="T85" fmla="*/ 2147483647 h 299"/>
                <a:gd name="T86" fmla="*/ 2147483647 w 142"/>
                <a:gd name="T87" fmla="*/ 2147483647 h 299"/>
                <a:gd name="T88" fmla="*/ 2147483647 w 142"/>
                <a:gd name="T89" fmla="*/ 2147483647 h 299"/>
                <a:gd name="T90" fmla="*/ 2147483647 w 142"/>
                <a:gd name="T91" fmla="*/ 2147483647 h 299"/>
                <a:gd name="T92" fmla="*/ 2147483647 w 142"/>
                <a:gd name="T93" fmla="*/ 2147483647 h 299"/>
                <a:gd name="T94" fmla="*/ 2147483647 w 142"/>
                <a:gd name="T95" fmla="*/ 2147483647 h 299"/>
                <a:gd name="T96" fmla="*/ 2147483647 w 142"/>
                <a:gd name="T97" fmla="*/ 2147483647 h 299"/>
                <a:gd name="T98" fmla="*/ 2147483647 w 142"/>
                <a:gd name="T99" fmla="*/ 2147483647 h 299"/>
                <a:gd name="T100" fmla="*/ 2147483647 w 142"/>
                <a:gd name="T101" fmla="*/ 2147483647 h 299"/>
                <a:gd name="T102" fmla="*/ 2147483647 w 142"/>
                <a:gd name="T103" fmla="*/ 2147483647 h 299"/>
                <a:gd name="T104" fmla="*/ 2147483647 w 142"/>
                <a:gd name="T105" fmla="*/ 2147483647 h 299"/>
                <a:gd name="T106" fmla="*/ 2147483647 w 142"/>
                <a:gd name="T107" fmla="*/ 2147483647 h 299"/>
                <a:gd name="T108" fmla="*/ 2147483647 w 142"/>
                <a:gd name="T109" fmla="*/ 2147483647 h 299"/>
                <a:gd name="T110" fmla="*/ 2147483647 w 142"/>
                <a:gd name="T111" fmla="*/ 2147483647 h 299"/>
                <a:gd name="T112" fmla="*/ 2147483647 w 142"/>
                <a:gd name="T113" fmla="*/ 2147483647 h 299"/>
                <a:gd name="T114" fmla="*/ 0 w 142"/>
                <a:gd name="T115" fmla="*/ 2147483647 h 299"/>
                <a:gd name="T116" fmla="*/ 2147483647 w 142"/>
                <a:gd name="T117" fmla="*/ 2147483647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2"/>
                <a:gd name="T178" fmla="*/ 0 h 299"/>
                <a:gd name="T179" fmla="*/ 142 w 142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2" h="299">
                  <a:moveTo>
                    <a:pt x="2" y="203"/>
                  </a:moveTo>
                  <a:lnTo>
                    <a:pt x="1" y="200"/>
                  </a:lnTo>
                  <a:lnTo>
                    <a:pt x="4" y="186"/>
                  </a:lnTo>
                  <a:lnTo>
                    <a:pt x="8" y="182"/>
                  </a:lnTo>
                  <a:lnTo>
                    <a:pt x="8" y="157"/>
                  </a:lnTo>
                  <a:lnTo>
                    <a:pt x="11" y="142"/>
                  </a:lnTo>
                  <a:lnTo>
                    <a:pt x="8" y="139"/>
                  </a:lnTo>
                  <a:lnTo>
                    <a:pt x="5" y="129"/>
                  </a:lnTo>
                  <a:lnTo>
                    <a:pt x="8" y="119"/>
                  </a:lnTo>
                  <a:lnTo>
                    <a:pt x="19" y="114"/>
                  </a:lnTo>
                  <a:lnTo>
                    <a:pt x="20" y="111"/>
                  </a:lnTo>
                  <a:lnTo>
                    <a:pt x="23" y="107"/>
                  </a:lnTo>
                  <a:lnTo>
                    <a:pt x="34" y="93"/>
                  </a:lnTo>
                  <a:lnTo>
                    <a:pt x="23" y="68"/>
                  </a:lnTo>
                  <a:lnTo>
                    <a:pt x="29" y="48"/>
                  </a:lnTo>
                  <a:lnTo>
                    <a:pt x="24" y="37"/>
                  </a:lnTo>
                  <a:lnTo>
                    <a:pt x="23" y="13"/>
                  </a:lnTo>
                  <a:lnTo>
                    <a:pt x="37" y="6"/>
                  </a:lnTo>
                  <a:lnTo>
                    <a:pt x="40" y="8"/>
                  </a:lnTo>
                  <a:lnTo>
                    <a:pt x="47" y="6"/>
                  </a:lnTo>
                  <a:lnTo>
                    <a:pt x="47" y="0"/>
                  </a:lnTo>
                  <a:lnTo>
                    <a:pt x="51" y="4"/>
                  </a:lnTo>
                  <a:lnTo>
                    <a:pt x="51" y="9"/>
                  </a:lnTo>
                  <a:lnTo>
                    <a:pt x="67" y="55"/>
                  </a:lnTo>
                  <a:lnTo>
                    <a:pt x="82" y="104"/>
                  </a:lnTo>
                  <a:lnTo>
                    <a:pt x="84" y="108"/>
                  </a:lnTo>
                  <a:lnTo>
                    <a:pt x="92" y="135"/>
                  </a:lnTo>
                  <a:lnTo>
                    <a:pt x="99" y="155"/>
                  </a:lnTo>
                  <a:lnTo>
                    <a:pt x="99" y="160"/>
                  </a:lnTo>
                  <a:lnTo>
                    <a:pt x="107" y="182"/>
                  </a:lnTo>
                  <a:lnTo>
                    <a:pt x="113" y="201"/>
                  </a:lnTo>
                  <a:lnTo>
                    <a:pt x="125" y="210"/>
                  </a:lnTo>
                  <a:lnTo>
                    <a:pt x="129" y="222"/>
                  </a:lnTo>
                  <a:lnTo>
                    <a:pt x="136" y="225"/>
                  </a:lnTo>
                  <a:lnTo>
                    <a:pt x="141" y="226"/>
                  </a:lnTo>
                  <a:lnTo>
                    <a:pt x="138" y="243"/>
                  </a:lnTo>
                  <a:lnTo>
                    <a:pt x="138" y="249"/>
                  </a:lnTo>
                  <a:lnTo>
                    <a:pt x="121" y="254"/>
                  </a:lnTo>
                  <a:lnTo>
                    <a:pt x="120" y="260"/>
                  </a:lnTo>
                  <a:lnTo>
                    <a:pt x="109" y="271"/>
                  </a:lnTo>
                  <a:lnTo>
                    <a:pt x="109" y="272"/>
                  </a:lnTo>
                  <a:lnTo>
                    <a:pt x="107" y="272"/>
                  </a:lnTo>
                  <a:lnTo>
                    <a:pt x="106" y="277"/>
                  </a:lnTo>
                  <a:lnTo>
                    <a:pt x="59" y="288"/>
                  </a:lnTo>
                  <a:lnTo>
                    <a:pt x="58" y="288"/>
                  </a:lnTo>
                  <a:lnTo>
                    <a:pt x="55" y="289"/>
                  </a:lnTo>
                  <a:lnTo>
                    <a:pt x="47" y="291"/>
                  </a:lnTo>
                  <a:lnTo>
                    <a:pt x="30" y="293"/>
                  </a:lnTo>
                  <a:lnTo>
                    <a:pt x="24" y="296"/>
                  </a:lnTo>
                  <a:lnTo>
                    <a:pt x="23" y="296"/>
                  </a:lnTo>
                  <a:lnTo>
                    <a:pt x="16" y="298"/>
                  </a:lnTo>
                  <a:lnTo>
                    <a:pt x="5" y="275"/>
                  </a:lnTo>
                  <a:lnTo>
                    <a:pt x="8" y="268"/>
                  </a:lnTo>
                  <a:lnTo>
                    <a:pt x="5" y="250"/>
                  </a:lnTo>
                  <a:lnTo>
                    <a:pt x="5" y="243"/>
                  </a:lnTo>
                  <a:lnTo>
                    <a:pt x="1" y="215"/>
                  </a:lnTo>
                  <a:lnTo>
                    <a:pt x="0" y="206"/>
                  </a:lnTo>
                  <a:lnTo>
                    <a:pt x="2" y="203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79" name="New Jersey" title="New Jersey"/>
            <p:cNvSpPr>
              <a:spLocks/>
            </p:cNvSpPr>
            <p:nvPr/>
          </p:nvSpPr>
          <p:spPr bwMode="auto">
            <a:xfrm>
              <a:off x="7298197" y="2401745"/>
              <a:ext cx="177627" cy="368938"/>
            </a:xfrm>
            <a:custGeom>
              <a:avLst/>
              <a:gdLst>
                <a:gd name="T0" fmla="*/ 2147483647 w 115"/>
                <a:gd name="T1" fmla="*/ 2147483647 h 265"/>
                <a:gd name="T2" fmla="*/ 2147483647 w 115"/>
                <a:gd name="T3" fmla="*/ 2147483647 h 265"/>
                <a:gd name="T4" fmla="*/ 2147483647 w 115"/>
                <a:gd name="T5" fmla="*/ 2147483647 h 265"/>
                <a:gd name="T6" fmla="*/ 2147483647 w 115"/>
                <a:gd name="T7" fmla="*/ 2147483647 h 265"/>
                <a:gd name="T8" fmla="*/ 2147483647 w 115"/>
                <a:gd name="T9" fmla="*/ 2147483647 h 265"/>
                <a:gd name="T10" fmla="*/ 2147483647 w 115"/>
                <a:gd name="T11" fmla="*/ 2147483647 h 265"/>
                <a:gd name="T12" fmla="*/ 2147483647 w 115"/>
                <a:gd name="T13" fmla="*/ 2147483647 h 265"/>
                <a:gd name="T14" fmla="*/ 2147483647 w 115"/>
                <a:gd name="T15" fmla="*/ 2147483647 h 265"/>
                <a:gd name="T16" fmla="*/ 2147483647 w 115"/>
                <a:gd name="T17" fmla="*/ 2147483647 h 265"/>
                <a:gd name="T18" fmla="*/ 2147483647 w 115"/>
                <a:gd name="T19" fmla="*/ 2147483647 h 265"/>
                <a:gd name="T20" fmla="*/ 2147483647 w 115"/>
                <a:gd name="T21" fmla="*/ 2147483647 h 265"/>
                <a:gd name="T22" fmla="*/ 2147483647 w 115"/>
                <a:gd name="T23" fmla="*/ 2147483647 h 265"/>
                <a:gd name="T24" fmla="*/ 2147483647 w 115"/>
                <a:gd name="T25" fmla="*/ 2147483647 h 265"/>
                <a:gd name="T26" fmla="*/ 2147483647 w 115"/>
                <a:gd name="T27" fmla="*/ 2147483647 h 265"/>
                <a:gd name="T28" fmla="*/ 2147483647 w 115"/>
                <a:gd name="T29" fmla="*/ 2147483647 h 265"/>
                <a:gd name="T30" fmla="*/ 2147483647 w 115"/>
                <a:gd name="T31" fmla="*/ 2147483647 h 265"/>
                <a:gd name="T32" fmla="*/ 2147483647 w 115"/>
                <a:gd name="T33" fmla="*/ 2147483647 h 265"/>
                <a:gd name="T34" fmla="*/ 2147483647 w 115"/>
                <a:gd name="T35" fmla="*/ 2147483647 h 265"/>
                <a:gd name="T36" fmla="*/ 2147483647 w 115"/>
                <a:gd name="T37" fmla="*/ 2147483647 h 265"/>
                <a:gd name="T38" fmla="*/ 2147483647 w 115"/>
                <a:gd name="T39" fmla="*/ 2147483647 h 265"/>
                <a:gd name="T40" fmla="*/ 2147483647 w 115"/>
                <a:gd name="T41" fmla="*/ 0 h 265"/>
                <a:gd name="T42" fmla="*/ 2147483647 w 115"/>
                <a:gd name="T43" fmla="*/ 2147483647 h 265"/>
                <a:gd name="T44" fmla="*/ 2147483647 w 115"/>
                <a:gd name="T45" fmla="*/ 2147483647 h 265"/>
                <a:gd name="T46" fmla="*/ 2147483647 w 115"/>
                <a:gd name="T47" fmla="*/ 2147483647 h 265"/>
                <a:gd name="T48" fmla="*/ 2147483647 w 115"/>
                <a:gd name="T49" fmla="*/ 2147483647 h 265"/>
                <a:gd name="T50" fmla="*/ 2147483647 w 115"/>
                <a:gd name="T51" fmla="*/ 2147483647 h 265"/>
                <a:gd name="T52" fmla="*/ 2147483647 w 115"/>
                <a:gd name="T53" fmla="*/ 2147483647 h 265"/>
                <a:gd name="T54" fmla="*/ 2147483647 w 115"/>
                <a:gd name="T55" fmla="*/ 2147483647 h 265"/>
                <a:gd name="T56" fmla="*/ 2147483647 w 115"/>
                <a:gd name="T57" fmla="*/ 2147483647 h 265"/>
                <a:gd name="T58" fmla="*/ 2147483647 w 115"/>
                <a:gd name="T59" fmla="*/ 2147483647 h 265"/>
                <a:gd name="T60" fmla="*/ 2147483647 w 115"/>
                <a:gd name="T61" fmla="*/ 2147483647 h 265"/>
                <a:gd name="T62" fmla="*/ 2147483647 w 115"/>
                <a:gd name="T63" fmla="*/ 2147483647 h 265"/>
                <a:gd name="T64" fmla="*/ 2147483647 w 115"/>
                <a:gd name="T65" fmla="*/ 2147483647 h 265"/>
                <a:gd name="T66" fmla="*/ 2147483647 w 115"/>
                <a:gd name="T67" fmla="*/ 2147483647 h 265"/>
                <a:gd name="T68" fmla="*/ 2147483647 w 115"/>
                <a:gd name="T69" fmla="*/ 2147483647 h 265"/>
                <a:gd name="T70" fmla="*/ 2147483647 w 115"/>
                <a:gd name="T71" fmla="*/ 2147483647 h 265"/>
                <a:gd name="T72" fmla="*/ 2147483647 w 115"/>
                <a:gd name="T73" fmla="*/ 2147483647 h 265"/>
                <a:gd name="T74" fmla="*/ 2147483647 w 115"/>
                <a:gd name="T75" fmla="*/ 2147483647 h 265"/>
                <a:gd name="T76" fmla="*/ 2147483647 w 115"/>
                <a:gd name="T77" fmla="*/ 2147483647 h 265"/>
                <a:gd name="T78" fmla="*/ 2147483647 w 115"/>
                <a:gd name="T79" fmla="*/ 2147483647 h 265"/>
                <a:gd name="T80" fmla="*/ 2147483647 w 115"/>
                <a:gd name="T81" fmla="*/ 2147483647 h 265"/>
                <a:gd name="T82" fmla="*/ 2147483647 w 115"/>
                <a:gd name="T83" fmla="*/ 2147483647 h 265"/>
                <a:gd name="T84" fmla="*/ 2147483647 w 115"/>
                <a:gd name="T85" fmla="*/ 2147483647 h 265"/>
                <a:gd name="T86" fmla="*/ 2147483647 w 115"/>
                <a:gd name="T87" fmla="*/ 2147483647 h 265"/>
                <a:gd name="T88" fmla="*/ 2147483647 w 115"/>
                <a:gd name="T89" fmla="*/ 2147483647 h 265"/>
                <a:gd name="T90" fmla="*/ 2147483647 w 115"/>
                <a:gd name="T91" fmla="*/ 2147483647 h 265"/>
                <a:gd name="T92" fmla="*/ 2147483647 w 115"/>
                <a:gd name="T93" fmla="*/ 2147483647 h 265"/>
                <a:gd name="T94" fmla="*/ 2147483647 w 115"/>
                <a:gd name="T95" fmla="*/ 2147483647 h 2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5"/>
                <a:gd name="T145" fmla="*/ 0 h 265"/>
                <a:gd name="T146" fmla="*/ 115 w 115"/>
                <a:gd name="T147" fmla="*/ 265 h 2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5" h="265">
                  <a:moveTo>
                    <a:pt x="101" y="191"/>
                  </a:moveTo>
                  <a:lnTo>
                    <a:pt x="104" y="189"/>
                  </a:lnTo>
                  <a:lnTo>
                    <a:pt x="114" y="157"/>
                  </a:lnTo>
                  <a:lnTo>
                    <a:pt x="111" y="121"/>
                  </a:lnTo>
                  <a:lnTo>
                    <a:pt x="108" y="90"/>
                  </a:lnTo>
                  <a:lnTo>
                    <a:pt x="104" y="81"/>
                  </a:lnTo>
                  <a:lnTo>
                    <a:pt x="104" y="85"/>
                  </a:lnTo>
                  <a:lnTo>
                    <a:pt x="88" y="86"/>
                  </a:lnTo>
                  <a:lnTo>
                    <a:pt x="87" y="88"/>
                  </a:lnTo>
                  <a:lnTo>
                    <a:pt x="83" y="86"/>
                  </a:lnTo>
                  <a:lnTo>
                    <a:pt x="82" y="83"/>
                  </a:lnTo>
                  <a:lnTo>
                    <a:pt x="82" y="81"/>
                  </a:lnTo>
                  <a:lnTo>
                    <a:pt x="82" y="78"/>
                  </a:lnTo>
                  <a:lnTo>
                    <a:pt x="84" y="72"/>
                  </a:lnTo>
                  <a:lnTo>
                    <a:pt x="83" y="69"/>
                  </a:lnTo>
                  <a:lnTo>
                    <a:pt x="83" y="67"/>
                  </a:lnTo>
                  <a:lnTo>
                    <a:pt x="86" y="65"/>
                  </a:lnTo>
                  <a:lnTo>
                    <a:pt x="87" y="65"/>
                  </a:lnTo>
                  <a:lnTo>
                    <a:pt x="91" y="62"/>
                  </a:lnTo>
                  <a:lnTo>
                    <a:pt x="94" y="62"/>
                  </a:lnTo>
                  <a:lnTo>
                    <a:pt x="94" y="58"/>
                  </a:lnTo>
                  <a:lnTo>
                    <a:pt x="94" y="55"/>
                  </a:lnTo>
                  <a:lnTo>
                    <a:pt x="94" y="50"/>
                  </a:lnTo>
                  <a:lnTo>
                    <a:pt x="95" y="46"/>
                  </a:lnTo>
                  <a:lnTo>
                    <a:pt x="97" y="36"/>
                  </a:lnTo>
                  <a:lnTo>
                    <a:pt x="98" y="36"/>
                  </a:lnTo>
                  <a:lnTo>
                    <a:pt x="98" y="34"/>
                  </a:lnTo>
                  <a:lnTo>
                    <a:pt x="98" y="32"/>
                  </a:lnTo>
                  <a:lnTo>
                    <a:pt x="98" y="25"/>
                  </a:lnTo>
                  <a:lnTo>
                    <a:pt x="98" y="23"/>
                  </a:lnTo>
                  <a:lnTo>
                    <a:pt x="98" y="22"/>
                  </a:lnTo>
                  <a:lnTo>
                    <a:pt x="97" y="22"/>
                  </a:lnTo>
                  <a:lnTo>
                    <a:pt x="76" y="16"/>
                  </a:lnTo>
                  <a:lnTo>
                    <a:pt x="69" y="15"/>
                  </a:lnTo>
                  <a:lnTo>
                    <a:pt x="68" y="13"/>
                  </a:lnTo>
                  <a:lnTo>
                    <a:pt x="65" y="12"/>
                  </a:lnTo>
                  <a:lnTo>
                    <a:pt x="58" y="11"/>
                  </a:lnTo>
                  <a:lnTo>
                    <a:pt x="55" y="9"/>
                  </a:lnTo>
                  <a:lnTo>
                    <a:pt x="47" y="6"/>
                  </a:lnTo>
                  <a:lnTo>
                    <a:pt x="38" y="4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5" y="13"/>
                  </a:lnTo>
                  <a:lnTo>
                    <a:pt x="15" y="22"/>
                  </a:lnTo>
                  <a:lnTo>
                    <a:pt x="8" y="33"/>
                  </a:lnTo>
                  <a:lnTo>
                    <a:pt x="11" y="32"/>
                  </a:lnTo>
                  <a:lnTo>
                    <a:pt x="8" y="3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9" y="57"/>
                  </a:lnTo>
                  <a:lnTo>
                    <a:pt x="1" y="74"/>
                  </a:lnTo>
                  <a:lnTo>
                    <a:pt x="4" y="89"/>
                  </a:lnTo>
                  <a:lnTo>
                    <a:pt x="5" y="89"/>
                  </a:lnTo>
                  <a:lnTo>
                    <a:pt x="5" y="90"/>
                  </a:lnTo>
                  <a:lnTo>
                    <a:pt x="11" y="90"/>
                  </a:lnTo>
                  <a:lnTo>
                    <a:pt x="29" y="108"/>
                  </a:lnTo>
                  <a:lnTo>
                    <a:pt x="31" y="113"/>
                  </a:lnTo>
                  <a:lnTo>
                    <a:pt x="37" y="115"/>
                  </a:lnTo>
                  <a:lnTo>
                    <a:pt x="41" y="120"/>
                  </a:lnTo>
                  <a:lnTo>
                    <a:pt x="52" y="129"/>
                  </a:lnTo>
                  <a:lnTo>
                    <a:pt x="47" y="134"/>
                  </a:lnTo>
                  <a:lnTo>
                    <a:pt x="44" y="139"/>
                  </a:lnTo>
                  <a:lnTo>
                    <a:pt x="36" y="145"/>
                  </a:lnTo>
                  <a:lnTo>
                    <a:pt x="34" y="146"/>
                  </a:lnTo>
                  <a:lnTo>
                    <a:pt x="30" y="150"/>
                  </a:lnTo>
                  <a:lnTo>
                    <a:pt x="30" y="152"/>
                  </a:lnTo>
                  <a:lnTo>
                    <a:pt x="26" y="156"/>
                  </a:lnTo>
                  <a:lnTo>
                    <a:pt x="27" y="163"/>
                  </a:lnTo>
                  <a:lnTo>
                    <a:pt x="27" y="164"/>
                  </a:lnTo>
                  <a:lnTo>
                    <a:pt x="22" y="167"/>
                  </a:lnTo>
                  <a:lnTo>
                    <a:pt x="22" y="169"/>
                  </a:lnTo>
                  <a:lnTo>
                    <a:pt x="19" y="170"/>
                  </a:lnTo>
                  <a:lnTo>
                    <a:pt x="9" y="176"/>
                  </a:lnTo>
                  <a:lnTo>
                    <a:pt x="6" y="178"/>
                  </a:lnTo>
                  <a:lnTo>
                    <a:pt x="5" y="181"/>
                  </a:lnTo>
                  <a:lnTo>
                    <a:pt x="2" y="191"/>
                  </a:lnTo>
                  <a:lnTo>
                    <a:pt x="0" y="201"/>
                  </a:lnTo>
                  <a:lnTo>
                    <a:pt x="1" y="203"/>
                  </a:lnTo>
                  <a:lnTo>
                    <a:pt x="4" y="215"/>
                  </a:lnTo>
                  <a:lnTo>
                    <a:pt x="18" y="224"/>
                  </a:lnTo>
                  <a:lnTo>
                    <a:pt x="29" y="231"/>
                  </a:lnTo>
                  <a:lnTo>
                    <a:pt x="31" y="230"/>
                  </a:lnTo>
                  <a:lnTo>
                    <a:pt x="45" y="238"/>
                  </a:lnTo>
                  <a:lnTo>
                    <a:pt x="45" y="237"/>
                  </a:lnTo>
                  <a:lnTo>
                    <a:pt x="62" y="236"/>
                  </a:lnTo>
                  <a:lnTo>
                    <a:pt x="65" y="264"/>
                  </a:lnTo>
                  <a:lnTo>
                    <a:pt x="72" y="261"/>
                  </a:lnTo>
                  <a:lnTo>
                    <a:pt x="77" y="252"/>
                  </a:lnTo>
                  <a:lnTo>
                    <a:pt x="88" y="216"/>
                  </a:lnTo>
                  <a:lnTo>
                    <a:pt x="90" y="216"/>
                  </a:lnTo>
                  <a:lnTo>
                    <a:pt x="104" y="192"/>
                  </a:lnTo>
                  <a:lnTo>
                    <a:pt x="101" y="191"/>
                  </a:lnTo>
                </a:path>
              </a:pathLst>
            </a:custGeom>
            <a:solidFill>
              <a:srgbClr val="616161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80" name="West Virgiinia" title="West Virginia"/>
            <p:cNvSpPr>
              <a:spLocks/>
            </p:cNvSpPr>
            <p:nvPr/>
          </p:nvSpPr>
          <p:spPr bwMode="auto">
            <a:xfrm>
              <a:off x="6454852" y="2641178"/>
              <a:ext cx="586943" cy="540608"/>
            </a:xfrm>
            <a:custGeom>
              <a:avLst/>
              <a:gdLst>
                <a:gd name="T0" fmla="*/ 2147483647 w 383"/>
                <a:gd name="T1" fmla="*/ 2147483647 h 387"/>
                <a:gd name="T2" fmla="*/ 2147483647 w 383"/>
                <a:gd name="T3" fmla="*/ 2147483647 h 387"/>
                <a:gd name="T4" fmla="*/ 2147483647 w 383"/>
                <a:gd name="T5" fmla="*/ 2147483647 h 387"/>
                <a:gd name="T6" fmla="*/ 2147483647 w 383"/>
                <a:gd name="T7" fmla="*/ 2147483647 h 387"/>
                <a:gd name="T8" fmla="*/ 2147483647 w 383"/>
                <a:gd name="T9" fmla="*/ 2147483647 h 387"/>
                <a:gd name="T10" fmla="*/ 2147483647 w 383"/>
                <a:gd name="T11" fmla="*/ 2147483647 h 387"/>
                <a:gd name="T12" fmla="*/ 2147483647 w 383"/>
                <a:gd name="T13" fmla="*/ 2147483647 h 387"/>
                <a:gd name="T14" fmla="*/ 2147483647 w 383"/>
                <a:gd name="T15" fmla="*/ 2147483647 h 387"/>
                <a:gd name="T16" fmla="*/ 2147483647 w 383"/>
                <a:gd name="T17" fmla="*/ 2147483647 h 387"/>
                <a:gd name="T18" fmla="*/ 2147483647 w 383"/>
                <a:gd name="T19" fmla="*/ 2147483647 h 387"/>
                <a:gd name="T20" fmla="*/ 2147483647 w 383"/>
                <a:gd name="T21" fmla="*/ 2147483647 h 387"/>
                <a:gd name="T22" fmla="*/ 2147483647 w 383"/>
                <a:gd name="T23" fmla="*/ 2147483647 h 387"/>
                <a:gd name="T24" fmla="*/ 2147483647 w 383"/>
                <a:gd name="T25" fmla="*/ 2147483647 h 387"/>
                <a:gd name="T26" fmla="*/ 2147483647 w 383"/>
                <a:gd name="T27" fmla="*/ 2147483647 h 387"/>
                <a:gd name="T28" fmla="*/ 2147483647 w 383"/>
                <a:gd name="T29" fmla="*/ 2147483647 h 387"/>
                <a:gd name="T30" fmla="*/ 2147483647 w 383"/>
                <a:gd name="T31" fmla="*/ 2147483647 h 387"/>
                <a:gd name="T32" fmla="*/ 2147483647 w 383"/>
                <a:gd name="T33" fmla="*/ 2147483647 h 387"/>
                <a:gd name="T34" fmla="*/ 2147483647 w 383"/>
                <a:gd name="T35" fmla="*/ 2147483647 h 387"/>
                <a:gd name="T36" fmla="*/ 2147483647 w 383"/>
                <a:gd name="T37" fmla="*/ 2147483647 h 387"/>
                <a:gd name="T38" fmla="*/ 2147483647 w 383"/>
                <a:gd name="T39" fmla="*/ 2147483647 h 387"/>
                <a:gd name="T40" fmla="*/ 2147483647 w 383"/>
                <a:gd name="T41" fmla="*/ 2147483647 h 387"/>
                <a:gd name="T42" fmla="*/ 2147483647 w 383"/>
                <a:gd name="T43" fmla="*/ 2147483647 h 387"/>
                <a:gd name="T44" fmla="*/ 2147483647 w 383"/>
                <a:gd name="T45" fmla="*/ 2147483647 h 387"/>
                <a:gd name="T46" fmla="*/ 2147483647 w 383"/>
                <a:gd name="T47" fmla="*/ 2147483647 h 387"/>
                <a:gd name="T48" fmla="*/ 2147483647 w 383"/>
                <a:gd name="T49" fmla="*/ 2147483647 h 387"/>
                <a:gd name="T50" fmla="*/ 2147483647 w 383"/>
                <a:gd name="T51" fmla="*/ 2147483647 h 387"/>
                <a:gd name="T52" fmla="*/ 2147483647 w 383"/>
                <a:gd name="T53" fmla="*/ 2147483647 h 387"/>
                <a:gd name="T54" fmla="*/ 2147483647 w 383"/>
                <a:gd name="T55" fmla="*/ 2147483647 h 387"/>
                <a:gd name="T56" fmla="*/ 2147483647 w 383"/>
                <a:gd name="T57" fmla="*/ 2147483647 h 387"/>
                <a:gd name="T58" fmla="*/ 2147483647 w 383"/>
                <a:gd name="T59" fmla="*/ 2147483647 h 387"/>
                <a:gd name="T60" fmla="*/ 2147483647 w 383"/>
                <a:gd name="T61" fmla="*/ 2147483647 h 387"/>
                <a:gd name="T62" fmla="*/ 2147483647 w 383"/>
                <a:gd name="T63" fmla="*/ 2147483647 h 387"/>
                <a:gd name="T64" fmla="*/ 2147483647 w 383"/>
                <a:gd name="T65" fmla="*/ 2147483647 h 387"/>
                <a:gd name="T66" fmla="*/ 2147483647 w 383"/>
                <a:gd name="T67" fmla="*/ 2147483647 h 387"/>
                <a:gd name="T68" fmla="*/ 2147483647 w 383"/>
                <a:gd name="T69" fmla="*/ 2147483647 h 387"/>
                <a:gd name="T70" fmla="*/ 2147483647 w 383"/>
                <a:gd name="T71" fmla="*/ 2147483647 h 387"/>
                <a:gd name="T72" fmla="*/ 2147483647 w 383"/>
                <a:gd name="T73" fmla="*/ 2147483647 h 387"/>
                <a:gd name="T74" fmla="*/ 2147483647 w 383"/>
                <a:gd name="T75" fmla="*/ 2147483647 h 387"/>
                <a:gd name="T76" fmla="*/ 2147483647 w 383"/>
                <a:gd name="T77" fmla="*/ 2147483647 h 387"/>
                <a:gd name="T78" fmla="*/ 2147483647 w 383"/>
                <a:gd name="T79" fmla="*/ 2147483647 h 387"/>
                <a:gd name="T80" fmla="*/ 2147483647 w 383"/>
                <a:gd name="T81" fmla="*/ 2147483647 h 387"/>
                <a:gd name="T82" fmla="*/ 2147483647 w 383"/>
                <a:gd name="T83" fmla="*/ 2147483647 h 387"/>
                <a:gd name="T84" fmla="*/ 2147483647 w 383"/>
                <a:gd name="T85" fmla="*/ 2147483647 h 387"/>
                <a:gd name="T86" fmla="*/ 2147483647 w 383"/>
                <a:gd name="T87" fmla="*/ 2147483647 h 387"/>
                <a:gd name="T88" fmla="*/ 2147483647 w 383"/>
                <a:gd name="T89" fmla="*/ 2147483647 h 387"/>
                <a:gd name="T90" fmla="*/ 2147483647 w 383"/>
                <a:gd name="T91" fmla="*/ 2147483647 h 387"/>
                <a:gd name="T92" fmla="*/ 2147483647 w 383"/>
                <a:gd name="T93" fmla="*/ 2147483647 h 387"/>
                <a:gd name="T94" fmla="*/ 2147483647 w 383"/>
                <a:gd name="T95" fmla="*/ 2147483647 h 387"/>
                <a:gd name="T96" fmla="*/ 2147483647 w 383"/>
                <a:gd name="T97" fmla="*/ 2147483647 h 387"/>
                <a:gd name="T98" fmla="*/ 2147483647 w 383"/>
                <a:gd name="T99" fmla="*/ 2147483647 h 387"/>
                <a:gd name="T100" fmla="*/ 2147483647 w 383"/>
                <a:gd name="T101" fmla="*/ 2147483647 h 387"/>
                <a:gd name="T102" fmla="*/ 2147483647 w 383"/>
                <a:gd name="T103" fmla="*/ 2147483647 h 387"/>
                <a:gd name="T104" fmla="*/ 2147483647 w 383"/>
                <a:gd name="T105" fmla="*/ 2147483647 h 387"/>
                <a:gd name="T106" fmla="*/ 2147483647 w 383"/>
                <a:gd name="T107" fmla="*/ 2147483647 h 387"/>
                <a:gd name="T108" fmla="*/ 2147483647 w 383"/>
                <a:gd name="T109" fmla="*/ 2147483647 h 387"/>
                <a:gd name="T110" fmla="*/ 2147483647 w 383"/>
                <a:gd name="T111" fmla="*/ 2147483647 h 387"/>
                <a:gd name="T112" fmla="*/ 2147483647 w 383"/>
                <a:gd name="T113" fmla="*/ 2147483647 h 387"/>
                <a:gd name="T114" fmla="*/ 2147483647 w 383"/>
                <a:gd name="T115" fmla="*/ 2147483647 h 387"/>
                <a:gd name="T116" fmla="*/ 2147483647 w 383"/>
                <a:gd name="T117" fmla="*/ 2147483647 h 387"/>
                <a:gd name="T118" fmla="*/ 2147483647 w 383"/>
                <a:gd name="T119" fmla="*/ 2147483647 h 387"/>
                <a:gd name="T120" fmla="*/ 2147483647 w 383"/>
                <a:gd name="T121" fmla="*/ 2147483647 h 387"/>
                <a:gd name="T122" fmla="*/ 2147483647 w 383"/>
                <a:gd name="T123" fmla="*/ 2147483647 h 387"/>
                <a:gd name="T124" fmla="*/ 2147483647 w 383"/>
                <a:gd name="T125" fmla="*/ 2147483647 h 3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3"/>
                <a:gd name="T190" fmla="*/ 0 h 387"/>
                <a:gd name="T191" fmla="*/ 383 w 383"/>
                <a:gd name="T192" fmla="*/ 387 h 3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3" h="387">
                  <a:moveTo>
                    <a:pt x="84" y="150"/>
                  </a:moveTo>
                  <a:lnTo>
                    <a:pt x="89" y="146"/>
                  </a:lnTo>
                  <a:lnTo>
                    <a:pt x="92" y="143"/>
                  </a:lnTo>
                  <a:lnTo>
                    <a:pt x="102" y="135"/>
                  </a:lnTo>
                  <a:lnTo>
                    <a:pt x="103" y="130"/>
                  </a:lnTo>
                  <a:lnTo>
                    <a:pt x="105" y="130"/>
                  </a:lnTo>
                  <a:lnTo>
                    <a:pt x="107" y="124"/>
                  </a:lnTo>
                  <a:lnTo>
                    <a:pt x="109" y="120"/>
                  </a:lnTo>
                  <a:lnTo>
                    <a:pt x="114" y="116"/>
                  </a:lnTo>
                  <a:lnTo>
                    <a:pt x="119" y="113"/>
                  </a:lnTo>
                  <a:lnTo>
                    <a:pt x="120" y="102"/>
                  </a:lnTo>
                  <a:lnTo>
                    <a:pt x="117" y="99"/>
                  </a:lnTo>
                  <a:lnTo>
                    <a:pt x="119" y="88"/>
                  </a:lnTo>
                  <a:lnTo>
                    <a:pt x="120" y="80"/>
                  </a:lnTo>
                  <a:lnTo>
                    <a:pt x="124" y="74"/>
                  </a:lnTo>
                  <a:lnTo>
                    <a:pt x="123" y="67"/>
                  </a:lnTo>
                  <a:lnTo>
                    <a:pt x="123" y="56"/>
                  </a:lnTo>
                  <a:lnTo>
                    <a:pt x="123" y="53"/>
                  </a:lnTo>
                  <a:lnTo>
                    <a:pt x="124" y="49"/>
                  </a:lnTo>
                  <a:lnTo>
                    <a:pt x="127" y="41"/>
                  </a:lnTo>
                  <a:lnTo>
                    <a:pt x="127" y="29"/>
                  </a:lnTo>
                  <a:lnTo>
                    <a:pt x="124" y="27"/>
                  </a:lnTo>
                  <a:lnTo>
                    <a:pt x="124" y="26"/>
                  </a:lnTo>
                  <a:lnTo>
                    <a:pt x="124" y="16"/>
                  </a:lnTo>
                  <a:lnTo>
                    <a:pt x="119" y="6"/>
                  </a:lnTo>
                  <a:lnTo>
                    <a:pt x="121" y="2"/>
                  </a:lnTo>
                  <a:lnTo>
                    <a:pt x="127" y="1"/>
                  </a:lnTo>
                  <a:lnTo>
                    <a:pt x="128" y="0"/>
                  </a:lnTo>
                  <a:lnTo>
                    <a:pt x="128" y="1"/>
                  </a:lnTo>
                  <a:lnTo>
                    <a:pt x="130" y="5"/>
                  </a:lnTo>
                  <a:lnTo>
                    <a:pt x="131" y="16"/>
                  </a:lnTo>
                  <a:lnTo>
                    <a:pt x="132" y="19"/>
                  </a:lnTo>
                  <a:lnTo>
                    <a:pt x="132" y="22"/>
                  </a:lnTo>
                  <a:lnTo>
                    <a:pt x="134" y="24"/>
                  </a:lnTo>
                  <a:lnTo>
                    <a:pt x="135" y="41"/>
                  </a:lnTo>
                  <a:lnTo>
                    <a:pt x="137" y="42"/>
                  </a:lnTo>
                  <a:lnTo>
                    <a:pt x="138" y="51"/>
                  </a:lnTo>
                  <a:lnTo>
                    <a:pt x="138" y="52"/>
                  </a:lnTo>
                  <a:lnTo>
                    <a:pt x="139" y="62"/>
                  </a:lnTo>
                  <a:lnTo>
                    <a:pt x="141" y="66"/>
                  </a:lnTo>
                  <a:lnTo>
                    <a:pt x="141" y="69"/>
                  </a:lnTo>
                  <a:lnTo>
                    <a:pt x="141" y="71"/>
                  </a:lnTo>
                  <a:lnTo>
                    <a:pt x="145" y="95"/>
                  </a:lnTo>
                  <a:lnTo>
                    <a:pt x="145" y="96"/>
                  </a:lnTo>
                  <a:lnTo>
                    <a:pt x="146" y="98"/>
                  </a:lnTo>
                  <a:lnTo>
                    <a:pt x="148" y="98"/>
                  </a:lnTo>
                  <a:lnTo>
                    <a:pt x="155" y="96"/>
                  </a:lnTo>
                  <a:lnTo>
                    <a:pt x="157" y="96"/>
                  </a:lnTo>
                  <a:lnTo>
                    <a:pt x="157" y="95"/>
                  </a:lnTo>
                  <a:lnTo>
                    <a:pt x="195" y="89"/>
                  </a:lnTo>
                  <a:lnTo>
                    <a:pt x="197" y="88"/>
                  </a:lnTo>
                  <a:lnTo>
                    <a:pt x="203" y="87"/>
                  </a:lnTo>
                  <a:lnTo>
                    <a:pt x="207" y="87"/>
                  </a:lnTo>
                  <a:lnTo>
                    <a:pt x="221" y="84"/>
                  </a:lnTo>
                  <a:lnTo>
                    <a:pt x="224" y="84"/>
                  </a:lnTo>
                  <a:lnTo>
                    <a:pt x="231" y="83"/>
                  </a:lnTo>
                  <a:lnTo>
                    <a:pt x="233" y="103"/>
                  </a:lnTo>
                  <a:lnTo>
                    <a:pt x="240" y="138"/>
                  </a:lnTo>
                  <a:lnTo>
                    <a:pt x="247" y="130"/>
                  </a:lnTo>
                  <a:lnTo>
                    <a:pt x="254" y="121"/>
                  </a:lnTo>
                  <a:lnTo>
                    <a:pt x="256" y="118"/>
                  </a:lnTo>
                  <a:lnTo>
                    <a:pt x="260" y="116"/>
                  </a:lnTo>
                  <a:lnTo>
                    <a:pt x="269" y="102"/>
                  </a:lnTo>
                  <a:lnTo>
                    <a:pt x="274" y="103"/>
                  </a:lnTo>
                  <a:lnTo>
                    <a:pt x="287" y="83"/>
                  </a:lnTo>
                  <a:lnTo>
                    <a:pt x="300" y="89"/>
                  </a:lnTo>
                  <a:lnTo>
                    <a:pt x="303" y="89"/>
                  </a:lnTo>
                  <a:lnTo>
                    <a:pt x="314" y="89"/>
                  </a:lnTo>
                  <a:lnTo>
                    <a:pt x="316" y="89"/>
                  </a:lnTo>
                  <a:lnTo>
                    <a:pt x="322" y="78"/>
                  </a:lnTo>
                  <a:lnTo>
                    <a:pt x="322" y="76"/>
                  </a:lnTo>
                  <a:lnTo>
                    <a:pt x="325" y="74"/>
                  </a:lnTo>
                  <a:lnTo>
                    <a:pt x="330" y="74"/>
                  </a:lnTo>
                  <a:lnTo>
                    <a:pt x="340" y="66"/>
                  </a:lnTo>
                  <a:lnTo>
                    <a:pt x="350" y="71"/>
                  </a:lnTo>
                  <a:lnTo>
                    <a:pt x="352" y="73"/>
                  </a:lnTo>
                  <a:lnTo>
                    <a:pt x="362" y="69"/>
                  </a:lnTo>
                  <a:lnTo>
                    <a:pt x="369" y="81"/>
                  </a:lnTo>
                  <a:lnTo>
                    <a:pt x="376" y="88"/>
                  </a:lnTo>
                  <a:lnTo>
                    <a:pt x="379" y="96"/>
                  </a:lnTo>
                  <a:lnTo>
                    <a:pt x="382" y="98"/>
                  </a:lnTo>
                  <a:lnTo>
                    <a:pt x="379" y="102"/>
                  </a:lnTo>
                  <a:lnTo>
                    <a:pt x="379" y="106"/>
                  </a:lnTo>
                  <a:lnTo>
                    <a:pt x="376" y="120"/>
                  </a:lnTo>
                  <a:lnTo>
                    <a:pt x="359" y="112"/>
                  </a:lnTo>
                  <a:lnTo>
                    <a:pt x="359" y="110"/>
                  </a:lnTo>
                  <a:lnTo>
                    <a:pt x="357" y="109"/>
                  </a:lnTo>
                  <a:lnTo>
                    <a:pt x="348" y="103"/>
                  </a:lnTo>
                  <a:lnTo>
                    <a:pt x="346" y="102"/>
                  </a:lnTo>
                  <a:lnTo>
                    <a:pt x="339" y="99"/>
                  </a:lnTo>
                  <a:lnTo>
                    <a:pt x="336" y="96"/>
                  </a:lnTo>
                  <a:lnTo>
                    <a:pt x="333" y="95"/>
                  </a:lnTo>
                  <a:lnTo>
                    <a:pt x="328" y="92"/>
                  </a:lnTo>
                  <a:lnTo>
                    <a:pt x="329" y="110"/>
                  </a:lnTo>
                  <a:lnTo>
                    <a:pt x="326" y="131"/>
                  </a:lnTo>
                  <a:lnTo>
                    <a:pt x="322" y="135"/>
                  </a:lnTo>
                  <a:lnTo>
                    <a:pt x="319" y="139"/>
                  </a:lnTo>
                  <a:lnTo>
                    <a:pt x="319" y="146"/>
                  </a:lnTo>
                  <a:lnTo>
                    <a:pt x="305" y="159"/>
                  </a:lnTo>
                  <a:lnTo>
                    <a:pt x="300" y="177"/>
                  </a:lnTo>
                  <a:lnTo>
                    <a:pt x="287" y="168"/>
                  </a:lnTo>
                  <a:lnTo>
                    <a:pt x="287" y="170"/>
                  </a:lnTo>
                  <a:lnTo>
                    <a:pt x="283" y="179"/>
                  </a:lnTo>
                  <a:lnTo>
                    <a:pt x="276" y="208"/>
                  </a:lnTo>
                  <a:lnTo>
                    <a:pt x="276" y="210"/>
                  </a:lnTo>
                  <a:lnTo>
                    <a:pt x="276" y="213"/>
                  </a:lnTo>
                  <a:lnTo>
                    <a:pt x="274" y="215"/>
                  </a:lnTo>
                  <a:lnTo>
                    <a:pt x="269" y="221"/>
                  </a:lnTo>
                  <a:lnTo>
                    <a:pt x="256" y="218"/>
                  </a:lnTo>
                  <a:lnTo>
                    <a:pt x="246" y="208"/>
                  </a:lnTo>
                  <a:lnTo>
                    <a:pt x="239" y="206"/>
                  </a:lnTo>
                  <a:lnTo>
                    <a:pt x="236" y="232"/>
                  </a:lnTo>
                  <a:lnTo>
                    <a:pt x="235" y="233"/>
                  </a:lnTo>
                  <a:lnTo>
                    <a:pt x="233" y="243"/>
                  </a:lnTo>
                  <a:lnTo>
                    <a:pt x="228" y="250"/>
                  </a:lnTo>
                  <a:lnTo>
                    <a:pt x="224" y="261"/>
                  </a:lnTo>
                  <a:lnTo>
                    <a:pt x="224" y="267"/>
                  </a:lnTo>
                  <a:lnTo>
                    <a:pt x="221" y="275"/>
                  </a:lnTo>
                  <a:lnTo>
                    <a:pt x="221" y="276"/>
                  </a:lnTo>
                  <a:lnTo>
                    <a:pt x="217" y="280"/>
                  </a:lnTo>
                  <a:lnTo>
                    <a:pt x="210" y="290"/>
                  </a:lnTo>
                  <a:lnTo>
                    <a:pt x="207" y="302"/>
                  </a:lnTo>
                  <a:lnTo>
                    <a:pt x="202" y="312"/>
                  </a:lnTo>
                  <a:lnTo>
                    <a:pt x="204" y="315"/>
                  </a:lnTo>
                  <a:lnTo>
                    <a:pt x="207" y="316"/>
                  </a:lnTo>
                  <a:lnTo>
                    <a:pt x="210" y="319"/>
                  </a:lnTo>
                  <a:lnTo>
                    <a:pt x="208" y="322"/>
                  </a:lnTo>
                  <a:lnTo>
                    <a:pt x="204" y="333"/>
                  </a:lnTo>
                  <a:lnTo>
                    <a:pt x="193" y="344"/>
                  </a:lnTo>
                  <a:lnTo>
                    <a:pt x="191" y="340"/>
                  </a:lnTo>
                  <a:lnTo>
                    <a:pt x="168" y="354"/>
                  </a:lnTo>
                  <a:lnTo>
                    <a:pt x="160" y="350"/>
                  </a:lnTo>
                  <a:lnTo>
                    <a:pt x="160" y="354"/>
                  </a:lnTo>
                  <a:lnTo>
                    <a:pt x="163" y="358"/>
                  </a:lnTo>
                  <a:lnTo>
                    <a:pt x="153" y="365"/>
                  </a:lnTo>
                  <a:lnTo>
                    <a:pt x="152" y="363"/>
                  </a:lnTo>
                  <a:lnTo>
                    <a:pt x="141" y="369"/>
                  </a:lnTo>
                  <a:lnTo>
                    <a:pt x="134" y="376"/>
                  </a:lnTo>
                  <a:lnTo>
                    <a:pt x="131" y="373"/>
                  </a:lnTo>
                  <a:lnTo>
                    <a:pt x="124" y="369"/>
                  </a:lnTo>
                  <a:lnTo>
                    <a:pt x="120" y="366"/>
                  </a:lnTo>
                  <a:lnTo>
                    <a:pt x="114" y="373"/>
                  </a:lnTo>
                  <a:lnTo>
                    <a:pt x="96" y="386"/>
                  </a:lnTo>
                  <a:lnTo>
                    <a:pt x="91" y="381"/>
                  </a:lnTo>
                  <a:lnTo>
                    <a:pt x="71" y="369"/>
                  </a:lnTo>
                  <a:lnTo>
                    <a:pt x="67" y="356"/>
                  </a:lnTo>
                  <a:lnTo>
                    <a:pt x="70" y="354"/>
                  </a:lnTo>
                  <a:lnTo>
                    <a:pt x="66" y="352"/>
                  </a:lnTo>
                  <a:lnTo>
                    <a:pt x="52" y="352"/>
                  </a:lnTo>
                  <a:lnTo>
                    <a:pt x="52" y="350"/>
                  </a:lnTo>
                  <a:lnTo>
                    <a:pt x="31" y="336"/>
                  </a:lnTo>
                  <a:lnTo>
                    <a:pt x="33" y="334"/>
                  </a:lnTo>
                  <a:lnTo>
                    <a:pt x="27" y="329"/>
                  </a:lnTo>
                  <a:lnTo>
                    <a:pt x="23" y="323"/>
                  </a:lnTo>
                  <a:lnTo>
                    <a:pt x="23" y="322"/>
                  </a:lnTo>
                  <a:lnTo>
                    <a:pt x="15" y="316"/>
                  </a:lnTo>
                  <a:lnTo>
                    <a:pt x="15" y="315"/>
                  </a:lnTo>
                  <a:lnTo>
                    <a:pt x="15" y="309"/>
                  </a:lnTo>
                  <a:lnTo>
                    <a:pt x="1" y="297"/>
                  </a:lnTo>
                  <a:lnTo>
                    <a:pt x="1" y="283"/>
                  </a:lnTo>
                  <a:lnTo>
                    <a:pt x="2" y="283"/>
                  </a:lnTo>
                  <a:lnTo>
                    <a:pt x="0" y="271"/>
                  </a:lnTo>
                  <a:lnTo>
                    <a:pt x="0" y="265"/>
                  </a:lnTo>
                  <a:lnTo>
                    <a:pt x="8" y="265"/>
                  </a:lnTo>
                  <a:lnTo>
                    <a:pt x="16" y="261"/>
                  </a:lnTo>
                  <a:lnTo>
                    <a:pt x="22" y="253"/>
                  </a:lnTo>
                  <a:lnTo>
                    <a:pt x="22" y="243"/>
                  </a:lnTo>
                  <a:lnTo>
                    <a:pt x="24" y="242"/>
                  </a:lnTo>
                  <a:lnTo>
                    <a:pt x="27" y="242"/>
                  </a:lnTo>
                  <a:lnTo>
                    <a:pt x="31" y="237"/>
                  </a:lnTo>
                  <a:lnTo>
                    <a:pt x="26" y="225"/>
                  </a:lnTo>
                  <a:lnTo>
                    <a:pt x="31" y="200"/>
                  </a:lnTo>
                  <a:lnTo>
                    <a:pt x="34" y="196"/>
                  </a:lnTo>
                  <a:lnTo>
                    <a:pt x="38" y="192"/>
                  </a:lnTo>
                  <a:lnTo>
                    <a:pt x="48" y="207"/>
                  </a:lnTo>
                  <a:lnTo>
                    <a:pt x="49" y="206"/>
                  </a:lnTo>
                  <a:lnTo>
                    <a:pt x="55" y="199"/>
                  </a:lnTo>
                  <a:lnTo>
                    <a:pt x="58" y="182"/>
                  </a:lnTo>
                  <a:lnTo>
                    <a:pt x="58" y="178"/>
                  </a:lnTo>
                  <a:lnTo>
                    <a:pt x="56" y="175"/>
                  </a:lnTo>
                  <a:lnTo>
                    <a:pt x="55" y="172"/>
                  </a:lnTo>
                  <a:lnTo>
                    <a:pt x="58" y="168"/>
                  </a:lnTo>
                  <a:lnTo>
                    <a:pt x="59" y="164"/>
                  </a:lnTo>
                  <a:lnTo>
                    <a:pt x="69" y="160"/>
                  </a:lnTo>
                  <a:lnTo>
                    <a:pt x="73" y="149"/>
                  </a:lnTo>
                  <a:lnTo>
                    <a:pt x="84" y="150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81" name="Iowa" descr="Iowa." title="Iowa"/>
            <p:cNvSpPr>
              <a:spLocks/>
            </p:cNvSpPr>
            <p:nvPr/>
          </p:nvSpPr>
          <p:spPr bwMode="auto">
            <a:xfrm>
              <a:off x="4644596" y="2350546"/>
              <a:ext cx="798551" cy="475855"/>
            </a:xfrm>
            <a:custGeom>
              <a:avLst/>
              <a:gdLst>
                <a:gd name="T0" fmla="*/ 2147483647 w 519"/>
                <a:gd name="T1" fmla="*/ 2147483647 h 341"/>
                <a:gd name="T2" fmla="*/ 2147483647 w 519"/>
                <a:gd name="T3" fmla="*/ 2147483647 h 341"/>
                <a:gd name="T4" fmla="*/ 2147483647 w 519"/>
                <a:gd name="T5" fmla="*/ 2147483647 h 341"/>
                <a:gd name="T6" fmla="*/ 2147483647 w 519"/>
                <a:gd name="T7" fmla="*/ 2147483647 h 341"/>
                <a:gd name="T8" fmla="*/ 2147483647 w 519"/>
                <a:gd name="T9" fmla="*/ 2147483647 h 341"/>
                <a:gd name="T10" fmla="*/ 2147483647 w 519"/>
                <a:gd name="T11" fmla="*/ 2147483647 h 341"/>
                <a:gd name="T12" fmla="*/ 2147483647 w 519"/>
                <a:gd name="T13" fmla="*/ 2147483647 h 341"/>
                <a:gd name="T14" fmla="*/ 2147483647 w 519"/>
                <a:gd name="T15" fmla="*/ 2147483647 h 341"/>
                <a:gd name="T16" fmla="*/ 2147483647 w 519"/>
                <a:gd name="T17" fmla="*/ 2147483647 h 341"/>
                <a:gd name="T18" fmla="*/ 2147483647 w 519"/>
                <a:gd name="T19" fmla="*/ 2147483647 h 341"/>
                <a:gd name="T20" fmla="*/ 2147483647 w 519"/>
                <a:gd name="T21" fmla="*/ 2147483647 h 341"/>
                <a:gd name="T22" fmla="*/ 2147483647 w 519"/>
                <a:gd name="T23" fmla="*/ 2147483647 h 341"/>
                <a:gd name="T24" fmla="*/ 0 w 519"/>
                <a:gd name="T25" fmla="*/ 2147483647 h 341"/>
                <a:gd name="T26" fmla="*/ 2147483647 w 519"/>
                <a:gd name="T27" fmla="*/ 2147483647 h 341"/>
                <a:gd name="T28" fmla="*/ 2147483647 w 519"/>
                <a:gd name="T29" fmla="*/ 2147483647 h 341"/>
                <a:gd name="T30" fmla="*/ 2147483647 w 519"/>
                <a:gd name="T31" fmla="*/ 2147483647 h 341"/>
                <a:gd name="T32" fmla="*/ 2147483647 w 519"/>
                <a:gd name="T33" fmla="*/ 2147483647 h 341"/>
                <a:gd name="T34" fmla="*/ 2147483647 w 519"/>
                <a:gd name="T35" fmla="*/ 2147483647 h 341"/>
                <a:gd name="T36" fmla="*/ 2147483647 w 519"/>
                <a:gd name="T37" fmla="*/ 2147483647 h 341"/>
                <a:gd name="T38" fmla="*/ 2147483647 w 519"/>
                <a:gd name="T39" fmla="*/ 2147483647 h 341"/>
                <a:gd name="T40" fmla="*/ 2147483647 w 519"/>
                <a:gd name="T41" fmla="*/ 2147483647 h 341"/>
                <a:gd name="T42" fmla="*/ 2147483647 w 519"/>
                <a:gd name="T43" fmla="*/ 2147483647 h 341"/>
                <a:gd name="T44" fmla="*/ 2147483647 w 519"/>
                <a:gd name="T45" fmla="*/ 2147483647 h 341"/>
                <a:gd name="T46" fmla="*/ 2147483647 w 519"/>
                <a:gd name="T47" fmla="*/ 2147483647 h 341"/>
                <a:gd name="T48" fmla="*/ 2147483647 w 519"/>
                <a:gd name="T49" fmla="*/ 2147483647 h 341"/>
                <a:gd name="T50" fmla="*/ 2147483647 w 519"/>
                <a:gd name="T51" fmla="*/ 2147483647 h 341"/>
                <a:gd name="T52" fmla="*/ 2147483647 w 519"/>
                <a:gd name="T53" fmla="*/ 2147483647 h 341"/>
                <a:gd name="T54" fmla="*/ 2147483647 w 519"/>
                <a:gd name="T55" fmla="*/ 2147483647 h 341"/>
                <a:gd name="T56" fmla="*/ 2147483647 w 519"/>
                <a:gd name="T57" fmla="*/ 2147483647 h 341"/>
                <a:gd name="T58" fmla="*/ 2147483647 w 519"/>
                <a:gd name="T59" fmla="*/ 2147483647 h 341"/>
                <a:gd name="T60" fmla="*/ 2147483647 w 519"/>
                <a:gd name="T61" fmla="*/ 2147483647 h 341"/>
                <a:gd name="T62" fmla="*/ 2147483647 w 519"/>
                <a:gd name="T63" fmla="*/ 2147483647 h 341"/>
                <a:gd name="T64" fmla="*/ 2147483647 w 519"/>
                <a:gd name="T65" fmla="*/ 2147483647 h 341"/>
                <a:gd name="T66" fmla="*/ 2147483647 w 519"/>
                <a:gd name="T67" fmla="*/ 2147483647 h 341"/>
                <a:gd name="T68" fmla="*/ 2147483647 w 519"/>
                <a:gd name="T69" fmla="*/ 2147483647 h 341"/>
                <a:gd name="T70" fmla="*/ 2147483647 w 519"/>
                <a:gd name="T71" fmla="*/ 2147483647 h 341"/>
                <a:gd name="T72" fmla="*/ 2147483647 w 519"/>
                <a:gd name="T73" fmla="*/ 2147483647 h 341"/>
                <a:gd name="T74" fmla="*/ 2147483647 w 519"/>
                <a:gd name="T75" fmla="*/ 2147483647 h 341"/>
                <a:gd name="T76" fmla="*/ 2147483647 w 519"/>
                <a:gd name="T77" fmla="*/ 2147483647 h 341"/>
                <a:gd name="T78" fmla="*/ 2147483647 w 519"/>
                <a:gd name="T79" fmla="*/ 2147483647 h 341"/>
                <a:gd name="T80" fmla="*/ 2147483647 w 519"/>
                <a:gd name="T81" fmla="*/ 2147483647 h 341"/>
                <a:gd name="T82" fmla="*/ 2147483647 w 519"/>
                <a:gd name="T83" fmla="*/ 2147483647 h 341"/>
                <a:gd name="T84" fmla="*/ 2147483647 w 519"/>
                <a:gd name="T85" fmla="*/ 2147483647 h 341"/>
                <a:gd name="T86" fmla="*/ 2147483647 w 519"/>
                <a:gd name="T87" fmla="*/ 2147483647 h 341"/>
                <a:gd name="T88" fmla="*/ 2147483647 w 519"/>
                <a:gd name="T89" fmla="*/ 2147483647 h 341"/>
                <a:gd name="T90" fmla="*/ 2147483647 w 519"/>
                <a:gd name="T91" fmla="*/ 2147483647 h 341"/>
                <a:gd name="T92" fmla="*/ 2147483647 w 519"/>
                <a:gd name="T93" fmla="*/ 2147483647 h 341"/>
                <a:gd name="T94" fmla="*/ 2147483647 w 519"/>
                <a:gd name="T95" fmla="*/ 2147483647 h 341"/>
                <a:gd name="T96" fmla="*/ 2147483647 w 519"/>
                <a:gd name="T97" fmla="*/ 2147483647 h 341"/>
                <a:gd name="T98" fmla="*/ 2147483647 w 519"/>
                <a:gd name="T99" fmla="*/ 2147483647 h 341"/>
                <a:gd name="T100" fmla="*/ 2147483647 w 519"/>
                <a:gd name="T101" fmla="*/ 2147483647 h 341"/>
                <a:gd name="T102" fmla="*/ 2147483647 w 519"/>
                <a:gd name="T103" fmla="*/ 2147483647 h 341"/>
                <a:gd name="T104" fmla="*/ 2147483647 w 519"/>
                <a:gd name="T105" fmla="*/ 2147483647 h 341"/>
                <a:gd name="T106" fmla="*/ 2147483647 w 519"/>
                <a:gd name="T107" fmla="*/ 2147483647 h 341"/>
                <a:gd name="T108" fmla="*/ 2147483647 w 519"/>
                <a:gd name="T109" fmla="*/ 2147483647 h 341"/>
                <a:gd name="T110" fmla="*/ 2147483647 w 519"/>
                <a:gd name="T111" fmla="*/ 2147483647 h 341"/>
                <a:gd name="T112" fmla="*/ 2147483647 w 519"/>
                <a:gd name="T113" fmla="*/ 2147483647 h 341"/>
                <a:gd name="T114" fmla="*/ 2147483647 w 519"/>
                <a:gd name="T115" fmla="*/ 2147483647 h 341"/>
                <a:gd name="T116" fmla="*/ 2147483647 w 519"/>
                <a:gd name="T117" fmla="*/ 2147483647 h 341"/>
                <a:gd name="T118" fmla="*/ 2147483647 w 519"/>
                <a:gd name="T119" fmla="*/ 2147483647 h 3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19"/>
                <a:gd name="T181" fmla="*/ 0 h 341"/>
                <a:gd name="T182" fmla="*/ 519 w 519"/>
                <a:gd name="T183" fmla="*/ 341 h 3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19" h="341">
                  <a:moveTo>
                    <a:pt x="243" y="11"/>
                  </a:moveTo>
                  <a:lnTo>
                    <a:pt x="232" y="11"/>
                  </a:lnTo>
                  <a:lnTo>
                    <a:pt x="216" y="12"/>
                  </a:lnTo>
                  <a:lnTo>
                    <a:pt x="214" y="12"/>
                  </a:lnTo>
                  <a:lnTo>
                    <a:pt x="206" y="12"/>
                  </a:lnTo>
                  <a:lnTo>
                    <a:pt x="203" y="12"/>
                  </a:lnTo>
                  <a:lnTo>
                    <a:pt x="184" y="13"/>
                  </a:lnTo>
                  <a:lnTo>
                    <a:pt x="174" y="13"/>
                  </a:lnTo>
                  <a:lnTo>
                    <a:pt x="170" y="13"/>
                  </a:lnTo>
                  <a:lnTo>
                    <a:pt x="153" y="13"/>
                  </a:lnTo>
                  <a:lnTo>
                    <a:pt x="145" y="13"/>
                  </a:lnTo>
                  <a:lnTo>
                    <a:pt x="137" y="13"/>
                  </a:lnTo>
                  <a:lnTo>
                    <a:pt x="135" y="13"/>
                  </a:lnTo>
                  <a:lnTo>
                    <a:pt x="132" y="13"/>
                  </a:lnTo>
                  <a:lnTo>
                    <a:pt x="116" y="15"/>
                  </a:lnTo>
                  <a:lnTo>
                    <a:pt x="106" y="15"/>
                  </a:lnTo>
                  <a:lnTo>
                    <a:pt x="96" y="16"/>
                  </a:lnTo>
                  <a:lnTo>
                    <a:pt x="91" y="16"/>
                  </a:lnTo>
                  <a:lnTo>
                    <a:pt x="70" y="16"/>
                  </a:lnTo>
                  <a:lnTo>
                    <a:pt x="67" y="16"/>
                  </a:lnTo>
                  <a:lnTo>
                    <a:pt x="58" y="16"/>
                  </a:lnTo>
                  <a:lnTo>
                    <a:pt x="54" y="16"/>
                  </a:lnTo>
                  <a:lnTo>
                    <a:pt x="48" y="16"/>
                  </a:lnTo>
                  <a:lnTo>
                    <a:pt x="44" y="16"/>
                  </a:lnTo>
                  <a:lnTo>
                    <a:pt x="27" y="16"/>
                  </a:lnTo>
                  <a:lnTo>
                    <a:pt x="18" y="17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1" y="17"/>
                  </a:lnTo>
                  <a:lnTo>
                    <a:pt x="6" y="30"/>
                  </a:lnTo>
                  <a:lnTo>
                    <a:pt x="5" y="44"/>
                  </a:lnTo>
                  <a:lnTo>
                    <a:pt x="9" y="46"/>
                  </a:lnTo>
                  <a:lnTo>
                    <a:pt x="13" y="58"/>
                  </a:lnTo>
                  <a:lnTo>
                    <a:pt x="12" y="62"/>
                  </a:lnTo>
                  <a:lnTo>
                    <a:pt x="9" y="66"/>
                  </a:lnTo>
                  <a:lnTo>
                    <a:pt x="9" y="76"/>
                  </a:lnTo>
                  <a:lnTo>
                    <a:pt x="6" y="81"/>
                  </a:lnTo>
                  <a:lnTo>
                    <a:pt x="0" y="103"/>
                  </a:lnTo>
                  <a:lnTo>
                    <a:pt x="11" y="116"/>
                  </a:lnTo>
                  <a:lnTo>
                    <a:pt x="11" y="118"/>
                  </a:lnTo>
                  <a:lnTo>
                    <a:pt x="12" y="125"/>
                  </a:lnTo>
                  <a:lnTo>
                    <a:pt x="15" y="127"/>
                  </a:lnTo>
                  <a:lnTo>
                    <a:pt x="22" y="149"/>
                  </a:lnTo>
                  <a:lnTo>
                    <a:pt x="24" y="153"/>
                  </a:lnTo>
                  <a:lnTo>
                    <a:pt x="22" y="156"/>
                  </a:lnTo>
                  <a:lnTo>
                    <a:pt x="27" y="165"/>
                  </a:lnTo>
                  <a:lnTo>
                    <a:pt x="29" y="174"/>
                  </a:lnTo>
                  <a:lnTo>
                    <a:pt x="31" y="179"/>
                  </a:lnTo>
                  <a:lnTo>
                    <a:pt x="37" y="179"/>
                  </a:lnTo>
                  <a:lnTo>
                    <a:pt x="40" y="193"/>
                  </a:lnTo>
                  <a:lnTo>
                    <a:pt x="41" y="194"/>
                  </a:lnTo>
                  <a:lnTo>
                    <a:pt x="44" y="207"/>
                  </a:lnTo>
                  <a:lnTo>
                    <a:pt x="41" y="214"/>
                  </a:lnTo>
                  <a:lnTo>
                    <a:pt x="42" y="219"/>
                  </a:lnTo>
                  <a:lnTo>
                    <a:pt x="52" y="229"/>
                  </a:lnTo>
                  <a:lnTo>
                    <a:pt x="52" y="233"/>
                  </a:lnTo>
                  <a:lnTo>
                    <a:pt x="51" y="233"/>
                  </a:lnTo>
                  <a:lnTo>
                    <a:pt x="52" y="236"/>
                  </a:lnTo>
                  <a:lnTo>
                    <a:pt x="58" y="246"/>
                  </a:lnTo>
                  <a:lnTo>
                    <a:pt x="62" y="257"/>
                  </a:lnTo>
                  <a:lnTo>
                    <a:pt x="59" y="259"/>
                  </a:lnTo>
                  <a:lnTo>
                    <a:pt x="59" y="266"/>
                  </a:lnTo>
                  <a:lnTo>
                    <a:pt x="62" y="266"/>
                  </a:lnTo>
                  <a:lnTo>
                    <a:pt x="63" y="269"/>
                  </a:lnTo>
                  <a:lnTo>
                    <a:pt x="62" y="270"/>
                  </a:lnTo>
                  <a:lnTo>
                    <a:pt x="63" y="273"/>
                  </a:lnTo>
                  <a:lnTo>
                    <a:pt x="62" y="280"/>
                  </a:lnTo>
                  <a:lnTo>
                    <a:pt x="62" y="281"/>
                  </a:lnTo>
                  <a:lnTo>
                    <a:pt x="63" y="287"/>
                  </a:lnTo>
                  <a:lnTo>
                    <a:pt x="67" y="298"/>
                  </a:lnTo>
                  <a:lnTo>
                    <a:pt x="69" y="298"/>
                  </a:lnTo>
                  <a:lnTo>
                    <a:pt x="67" y="301"/>
                  </a:lnTo>
                  <a:lnTo>
                    <a:pt x="67" y="310"/>
                  </a:lnTo>
                  <a:lnTo>
                    <a:pt x="63" y="315"/>
                  </a:lnTo>
                  <a:lnTo>
                    <a:pt x="74" y="330"/>
                  </a:lnTo>
                  <a:lnTo>
                    <a:pt x="73" y="333"/>
                  </a:lnTo>
                  <a:lnTo>
                    <a:pt x="74" y="333"/>
                  </a:lnTo>
                  <a:lnTo>
                    <a:pt x="94" y="333"/>
                  </a:lnTo>
                  <a:lnTo>
                    <a:pt x="105" y="333"/>
                  </a:lnTo>
                  <a:lnTo>
                    <a:pt x="114" y="333"/>
                  </a:lnTo>
                  <a:lnTo>
                    <a:pt x="119" y="333"/>
                  </a:lnTo>
                  <a:lnTo>
                    <a:pt x="135" y="331"/>
                  </a:lnTo>
                  <a:lnTo>
                    <a:pt x="142" y="331"/>
                  </a:lnTo>
                  <a:lnTo>
                    <a:pt x="156" y="331"/>
                  </a:lnTo>
                  <a:lnTo>
                    <a:pt x="164" y="331"/>
                  </a:lnTo>
                  <a:lnTo>
                    <a:pt x="175" y="331"/>
                  </a:lnTo>
                  <a:lnTo>
                    <a:pt x="178" y="330"/>
                  </a:lnTo>
                  <a:lnTo>
                    <a:pt x="196" y="330"/>
                  </a:lnTo>
                  <a:lnTo>
                    <a:pt x="198" y="330"/>
                  </a:lnTo>
                  <a:lnTo>
                    <a:pt x="216" y="330"/>
                  </a:lnTo>
                  <a:lnTo>
                    <a:pt x="217" y="328"/>
                  </a:lnTo>
                  <a:lnTo>
                    <a:pt x="235" y="327"/>
                  </a:lnTo>
                  <a:lnTo>
                    <a:pt x="236" y="327"/>
                  </a:lnTo>
                  <a:lnTo>
                    <a:pt x="253" y="327"/>
                  </a:lnTo>
                  <a:lnTo>
                    <a:pt x="257" y="327"/>
                  </a:lnTo>
                  <a:lnTo>
                    <a:pt x="263" y="326"/>
                  </a:lnTo>
                  <a:lnTo>
                    <a:pt x="267" y="326"/>
                  </a:lnTo>
                  <a:lnTo>
                    <a:pt x="277" y="326"/>
                  </a:lnTo>
                  <a:lnTo>
                    <a:pt x="290" y="324"/>
                  </a:lnTo>
                  <a:lnTo>
                    <a:pt x="299" y="324"/>
                  </a:lnTo>
                  <a:lnTo>
                    <a:pt x="318" y="323"/>
                  </a:lnTo>
                  <a:lnTo>
                    <a:pt x="321" y="323"/>
                  </a:lnTo>
                  <a:lnTo>
                    <a:pt x="326" y="322"/>
                  </a:lnTo>
                  <a:lnTo>
                    <a:pt x="339" y="320"/>
                  </a:lnTo>
                  <a:lnTo>
                    <a:pt x="351" y="320"/>
                  </a:lnTo>
                  <a:lnTo>
                    <a:pt x="358" y="319"/>
                  </a:lnTo>
                  <a:lnTo>
                    <a:pt x="360" y="319"/>
                  </a:lnTo>
                  <a:lnTo>
                    <a:pt x="365" y="319"/>
                  </a:lnTo>
                  <a:lnTo>
                    <a:pt x="375" y="319"/>
                  </a:lnTo>
                  <a:lnTo>
                    <a:pt x="378" y="319"/>
                  </a:lnTo>
                  <a:lnTo>
                    <a:pt x="385" y="317"/>
                  </a:lnTo>
                  <a:lnTo>
                    <a:pt x="401" y="316"/>
                  </a:lnTo>
                  <a:lnTo>
                    <a:pt x="403" y="317"/>
                  </a:lnTo>
                  <a:lnTo>
                    <a:pt x="411" y="323"/>
                  </a:lnTo>
                  <a:lnTo>
                    <a:pt x="421" y="337"/>
                  </a:lnTo>
                  <a:lnTo>
                    <a:pt x="427" y="340"/>
                  </a:lnTo>
                  <a:lnTo>
                    <a:pt x="432" y="337"/>
                  </a:lnTo>
                  <a:lnTo>
                    <a:pt x="430" y="317"/>
                  </a:lnTo>
                  <a:lnTo>
                    <a:pt x="445" y="310"/>
                  </a:lnTo>
                  <a:lnTo>
                    <a:pt x="448" y="306"/>
                  </a:lnTo>
                  <a:lnTo>
                    <a:pt x="450" y="306"/>
                  </a:lnTo>
                  <a:lnTo>
                    <a:pt x="451" y="304"/>
                  </a:lnTo>
                  <a:lnTo>
                    <a:pt x="451" y="297"/>
                  </a:lnTo>
                  <a:lnTo>
                    <a:pt x="461" y="269"/>
                  </a:lnTo>
                  <a:lnTo>
                    <a:pt x="461" y="262"/>
                  </a:lnTo>
                  <a:lnTo>
                    <a:pt x="455" y="252"/>
                  </a:lnTo>
                  <a:lnTo>
                    <a:pt x="445" y="243"/>
                  </a:lnTo>
                  <a:lnTo>
                    <a:pt x="448" y="233"/>
                  </a:lnTo>
                  <a:lnTo>
                    <a:pt x="450" y="229"/>
                  </a:lnTo>
                  <a:lnTo>
                    <a:pt x="454" y="223"/>
                  </a:lnTo>
                  <a:lnTo>
                    <a:pt x="470" y="219"/>
                  </a:lnTo>
                  <a:lnTo>
                    <a:pt x="494" y="211"/>
                  </a:lnTo>
                  <a:lnTo>
                    <a:pt x="504" y="204"/>
                  </a:lnTo>
                  <a:lnTo>
                    <a:pt x="506" y="186"/>
                  </a:lnTo>
                  <a:lnTo>
                    <a:pt x="508" y="183"/>
                  </a:lnTo>
                  <a:lnTo>
                    <a:pt x="511" y="181"/>
                  </a:lnTo>
                  <a:lnTo>
                    <a:pt x="512" y="181"/>
                  </a:lnTo>
                  <a:lnTo>
                    <a:pt x="518" y="170"/>
                  </a:lnTo>
                  <a:lnTo>
                    <a:pt x="518" y="164"/>
                  </a:lnTo>
                  <a:lnTo>
                    <a:pt x="518" y="156"/>
                  </a:lnTo>
                  <a:lnTo>
                    <a:pt x="518" y="153"/>
                  </a:lnTo>
                  <a:lnTo>
                    <a:pt x="515" y="143"/>
                  </a:lnTo>
                  <a:lnTo>
                    <a:pt x="505" y="138"/>
                  </a:lnTo>
                  <a:lnTo>
                    <a:pt x="502" y="136"/>
                  </a:lnTo>
                  <a:lnTo>
                    <a:pt x="497" y="134"/>
                  </a:lnTo>
                  <a:lnTo>
                    <a:pt x="494" y="131"/>
                  </a:lnTo>
                  <a:lnTo>
                    <a:pt x="488" y="117"/>
                  </a:lnTo>
                  <a:lnTo>
                    <a:pt x="476" y="110"/>
                  </a:lnTo>
                  <a:lnTo>
                    <a:pt x="475" y="106"/>
                  </a:lnTo>
                  <a:lnTo>
                    <a:pt x="475" y="105"/>
                  </a:lnTo>
                  <a:lnTo>
                    <a:pt x="469" y="92"/>
                  </a:lnTo>
                  <a:lnTo>
                    <a:pt x="465" y="89"/>
                  </a:lnTo>
                  <a:lnTo>
                    <a:pt x="454" y="88"/>
                  </a:lnTo>
                  <a:lnTo>
                    <a:pt x="439" y="80"/>
                  </a:lnTo>
                  <a:lnTo>
                    <a:pt x="437" y="67"/>
                  </a:lnTo>
                  <a:lnTo>
                    <a:pt x="430" y="56"/>
                  </a:lnTo>
                  <a:lnTo>
                    <a:pt x="429" y="53"/>
                  </a:lnTo>
                  <a:lnTo>
                    <a:pt x="427" y="46"/>
                  </a:lnTo>
                  <a:lnTo>
                    <a:pt x="427" y="45"/>
                  </a:lnTo>
                  <a:lnTo>
                    <a:pt x="436" y="26"/>
                  </a:lnTo>
                  <a:lnTo>
                    <a:pt x="423" y="11"/>
                  </a:lnTo>
                  <a:lnTo>
                    <a:pt x="423" y="9"/>
                  </a:lnTo>
                  <a:lnTo>
                    <a:pt x="422" y="1"/>
                  </a:lnTo>
                  <a:lnTo>
                    <a:pt x="422" y="0"/>
                  </a:lnTo>
                  <a:lnTo>
                    <a:pt x="419" y="1"/>
                  </a:lnTo>
                  <a:lnTo>
                    <a:pt x="412" y="1"/>
                  </a:lnTo>
                  <a:lnTo>
                    <a:pt x="391" y="2"/>
                  </a:lnTo>
                  <a:lnTo>
                    <a:pt x="390" y="2"/>
                  </a:lnTo>
                  <a:lnTo>
                    <a:pt x="382" y="2"/>
                  </a:lnTo>
                  <a:lnTo>
                    <a:pt x="354" y="5"/>
                  </a:lnTo>
                  <a:lnTo>
                    <a:pt x="325" y="6"/>
                  </a:lnTo>
                  <a:lnTo>
                    <a:pt x="318" y="6"/>
                  </a:lnTo>
                  <a:lnTo>
                    <a:pt x="282" y="9"/>
                  </a:lnTo>
                  <a:lnTo>
                    <a:pt x="281" y="9"/>
                  </a:lnTo>
                  <a:lnTo>
                    <a:pt x="278" y="9"/>
                  </a:lnTo>
                  <a:lnTo>
                    <a:pt x="253" y="9"/>
                  </a:lnTo>
                  <a:lnTo>
                    <a:pt x="250" y="11"/>
                  </a:lnTo>
                  <a:lnTo>
                    <a:pt x="243" y="11"/>
                  </a:lnTo>
                </a:path>
              </a:pathLst>
            </a:custGeom>
            <a:solidFill>
              <a:srgbClr val="2A2A2A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grpSp>
          <p:nvGrpSpPr>
            <p:cNvPr id="182" name="Michigan" descr="Michigan" title="Michigan"/>
            <p:cNvGrpSpPr/>
            <p:nvPr/>
          </p:nvGrpSpPr>
          <p:grpSpPr>
            <a:xfrm>
              <a:off x="5355106" y="1656339"/>
              <a:ext cx="1007071" cy="915570"/>
              <a:chOff x="5033963" y="2028825"/>
              <a:chExt cx="1035050" cy="965200"/>
            </a:xfrm>
            <a:noFill/>
          </p:grpSpPr>
          <p:sp>
            <p:nvSpPr>
              <p:cNvPr id="230" name="Michigan" descr="Michigan." title="Michigan"/>
              <p:cNvSpPr>
                <a:spLocks/>
              </p:cNvSpPr>
              <p:nvPr/>
            </p:nvSpPr>
            <p:spPr bwMode="auto">
              <a:xfrm>
                <a:off x="5540375" y="2324100"/>
                <a:ext cx="528638" cy="669925"/>
              </a:xfrm>
              <a:custGeom>
                <a:avLst/>
                <a:gdLst>
                  <a:gd name="T0" fmla="*/ 2147483647 w 335"/>
                  <a:gd name="T1" fmla="*/ 2147483647 h 455"/>
                  <a:gd name="T2" fmla="*/ 2147483647 w 335"/>
                  <a:gd name="T3" fmla="*/ 2147483647 h 455"/>
                  <a:gd name="T4" fmla="*/ 2147483647 w 335"/>
                  <a:gd name="T5" fmla="*/ 2147483647 h 455"/>
                  <a:gd name="T6" fmla="*/ 2147483647 w 335"/>
                  <a:gd name="T7" fmla="*/ 2147483647 h 455"/>
                  <a:gd name="T8" fmla="*/ 2147483647 w 335"/>
                  <a:gd name="T9" fmla="*/ 2147483647 h 455"/>
                  <a:gd name="T10" fmla="*/ 2147483647 w 335"/>
                  <a:gd name="T11" fmla="*/ 2147483647 h 455"/>
                  <a:gd name="T12" fmla="*/ 2147483647 w 335"/>
                  <a:gd name="T13" fmla="*/ 2147483647 h 455"/>
                  <a:gd name="T14" fmla="*/ 2147483647 w 335"/>
                  <a:gd name="T15" fmla="*/ 2147483647 h 455"/>
                  <a:gd name="T16" fmla="*/ 2147483647 w 335"/>
                  <a:gd name="T17" fmla="*/ 2147483647 h 455"/>
                  <a:gd name="T18" fmla="*/ 2147483647 w 335"/>
                  <a:gd name="T19" fmla="*/ 2147483647 h 455"/>
                  <a:gd name="T20" fmla="*/ 2147483647 w 335"/>
                  <a:gd name="T21" fmla="*/ 2147483647 h 455"/>
                  <a:gd name="T22" fmla="*/ 2147483647 w 335"/>
                  <a:gd name="T23" fmla="*/ 2147483647 h 455"/>
                  <a:gd name="T24" fmla="*/ 2147483647 w 335"/>
                  <a:gd name="T25" fmla="*/ 2147483647 h 455"/>
                  <a:gd name="T26" fmla="*/ 2147483647 w 335"/>
                  <a:gd name="T27" fmla="*/ 2147483647 h 455"/>
                  <a:gd name="T28" fmla="*/ 2147483647 w 335"/>
                  <a:gd name="T29" fmla="*/ 2147483647 h 455"/>
                  <a:gd name="T30" fmla="*/ 2147483647 w 335"/>
                  <a:gd name="T31" fmla="*/ 2147483647 h 455"/>
                  <a:gd name="T32" fmla="*/ 2147483647 w 335"/>
                  <a:gd name="T33" fmla="*/ 2147483647 h 455"/>
                  <a:gd name="T34" fmla="*/ 2147483647 w 335"/>
                  <a:gd name="T35" fmla="*/ 2147483647 h 455"/>
                  <a:gd name="T36" fmla="*/ 2147483647 w 335"/>
                  <a:gd name="T37" fmla="*/ 2147483647 h 455"/>
                  <a:gd name="T38" fmla="*/ 2147483647 w 335"/>
                  <a:gd name="T39" fmla="*/ 2147483647 h 455"/>
                  <a:gd name="T40" fmla="*/ 2147483647 w 335"/>
                  <a:gd name="T41" fmla="*/ 2147483647 h 455"/>
                  <a:gd name="T42" fmla="*/ 2147483647 w 335"/>
                  <a:gd name="T43" fmla="*/ 2147483647 h 455"/>
                  <a:gd name="T44" fmla="*/ 2147483647 w 335"/>
                  <a:gd name="T45" fmla="*/ 2147483647 h 455"/>
                  <a:gd name="T46" fmla="*/ 2147483647 w 335"/>
                  <a:gd name="T47" fmla="*/ 2147483647 h 455"/>
                  <a:gd name="T48" fmla="*/ 2147483647 w 335"/>
                  <a:gd name="T49" fmla="*/ 2147483647 h 455"/>
                  <a:gd name="T50" fmla="*/ 2147483647 w 335"/>
                  <a:gd name="T51" fmla="*/ 2147483647 h 455"/>
                  <a:gd name="T52" fmla="*/ 2147483647 w 335"/>
                  <a:gd name="T53" fmla="*/ 2147483647 h 455"/>
                  <a:gd name="T54" fmla="*/ 2147483647 w 335"/>
                  <a:gd name="T55" fmla="*/ 2147483647 h 455"/>
                  <a:gd name="T56" fmla="*/ 2147483647 w 335"/>
                  <a:gd name="T57" fmla="*/ 2147483647 h 455"/>
                  <a:gd name="T58" fmla="*/ 2147483647 w 335"/>
                  <a:gd name="T59" fmla="*/ 2147483647 h 455"/>
                  <a:gd name="T60" fmla="*/ 2147483647 w 335"/>
                  <a:gd name="T61" fmla="*/ 2147483647 h 455"/>
                  <a:gd name="T62" fmla="*/ 2147483647 w 335"/>
                  <a:gd name="T63" fmla="*/ 2147483647 h 455"/>
                  <a:gd name="T64" fmla="*/ 2147483647 w 335"/>
                  <a:gd name="T65" fmla="*/ 2147483647 h 455"/>
                  <a:gd name="T66" fmla="*/ 2147483647 w 335"/>
                  <a:gd name="T67" fmla="*/ 2147483647 h 455"/>
                  <a:gd name="T68" fmla="*/ 2147483647 w 335"/>
                  <a:gd name="T69" fmla="*/ 2147483647 h 455"/>
                  <a:gd name="T70" fmla="*/ 2147483647 w 335"/>
                  <a:gd name="T71" fmla="*/ 2147483647 h 455"/>
                  <a:gd name="T72" fmla="*/ 2147483647 w 335"/>
                  <a:gd name="T73" fmla="*/ 2147483647 h 455"/>
                  <a:gd name="T74" fmla="*/ 2147483647 w 335"/>
                  <a:gd name="T75" fmla="*/ 2147483647 h 455"/>
                  <a:gd name="T76" fmla="*/ 2147483647 w 335"/>
                  <a:gd name="T77" fmla="*/ 2147483647 h 455"/>
                  <a:gd name="T78" fmla="*/ 2147483647 w 335"/>
                  <a:gd name="T79" fmla="*/ 2147483647 h 455"/>
                  <a:gd name="T80" fmla="*/ 2147483647 w 335"/>
                  <a:gd name="T81" fmla="*/ 0 h 455"/>
                  <a:gd name="T82" fmla="*/ 2147483647 w 335"/>
                  <a:gd name="T83" fmla="*/ 2147483647 h 455"/>
                  <a:gd name="T84" fmla="*/ 2147483647 w 335"/>
                  <a:gd name="T85" fmla="*/ 2147483647 h 455"/>
                  <a:gd name="T86" fmla="*/ 2147483647 w 335"/>
                  <a:gd name="T87" fmla="*/ 2147483647 h 455"/>
                  <a:gd name="T88" fmla="*/ 2147483647 w 335"/>
                  <a:gd name="T89" fmla="*/ 2147483647 h 455"/>
                  <a:gd name="T90" fmla="*/ 2147483647 w 335"/>
                  <a:gd name="T91" fmla="*/ 2147483647 h 45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35"/>
                  <a:gd name="T139" fmla="*/ 0 h 455"/>
                  <a:gd name="T140" fmla="*/ 335 w 335"/>
                  <a:gd name="T141" fmla="*/ 455 h 45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35" h="455">
                    <a:moveTo>
                      <a:pt x="238" y="121"/>
                    </a:moveTo>
                    <a:lnTo>
                      <a:pt x="228" y="149"/>
                    </a:lnTo>
                    <a:lnTo>
                      <a:pt x="225" y="153"/>
                    </a:lnTo>
                    <a:lnTo>
                      <a:pt x="224" y="161"/>
                    </a:lnTo>
                    <a:lnTo>
                      <a:pt x="225" y="167"/>
                    </a:lnTo>
                    <a:lnTo>
                      <a:pt x="221" y="174"/>
                    </a:lnTo>
                    <a:lnTo>
                      <a:pt x="212" y="183"/>
                    </a:lnTo>
                    <a:lnTo>
                      <a:pt x="203" y="188"/>
                    </a:lnTo>
                    <a:lnTo>
                      <a:pt x="202" y="193"/>
                    </a:lnTo>
                    <a:lnTo>
                      <a:pt x="202" y="211"/>
                    </a:lnTo>
                    <a:lnTo>
                      <a:pt x="209" y="220"/>
                    </a:lnTo>
                    <a:lnTo>
                      <a:pt x="223" y="224"/>
                    </a:lnTo>
                    <a:lnTo>
                      <a:pt x="228" y="221"/>
                    </a:lnTo>
                    <a:lnTo>
                      <a:pt x="236" y="210"/>
                    </a:lnTo>
                    <a:lnTo>
                      <a:pt x="238" y="207"/>
                    </a:lnTo>
                    <a:lnTo>
                      <a:pt x="243" y="193"/>
                    </a:lnTo>
                    <a:lnTo>
                      <a:pt x="248" y="190"/>
                    </a:lnTo>
                    <a:lnTo>
                      <a:pt x="242" y="186"/>
                    </a:lnTo>
                    <a:lnTo>
                      <a:pt x="249" y="183"/>
                    </a:lnTo>
                    <a:lnTo>
                      <a:pt x="252" y="178"/>
                    </a:lnTo>
                    <a:lnTo>
                      <a:pt x="261" y="174"/>
                    </a:lnTo>
                    <a:lnTo>
                      <a:pt x="271" y="164"/>
                    </a:lnTo>
                    <a:lnTo>
                      <a:pt x="275" y="164"/>
                    </a:lnTo>
                    <a:lnTo>
                      <a:pt x="289" y="169"/>
                    </a:lnTo>
                    <a:lnTo>
                      <a:pt x="297" y="182"/>
                    </a:lnTo>
                    <a:lnTo>
                      <a:pt x="306" y="201"/>
                    </a:lnTo>
                    <a:lnTo>
                      <a:pt x="317" y="235"/>
                    </a:lnTo>
                    <a:lnTo>
                      <a:pt x="320" y="247"/>
                    </a:lnTo>
                    <a:lnTo>
                      <a:pt x="322" y="257"/>
                    </a:lnTo>
                    <a:lnTo>
                      <a:pt x="334" y="275"/>
                    </a:lnTo>
                    <a:lnTo>
                      <a:pt x="331" y="314"/>
                    </a:lnTo>
                    <a:lnTo>
                      <a:pt x="318" y="328"/>
                    </a:lnTo>
                    <a:lnTo>
                      <a:pt x="317" y="317"/>
                    </a:lnTo>
                    <a:lnTo>
                      <a:pt x="321" y="311"/>
                    </a:lnTo>
                    <a:lnTo>
                      <a:pt x="313" y="311"/>
                    </a:lnTo>
                    <a:lnTo>
                      <a:pt x="307" y="318"/>
                    </a:lnTo>
                    <a:lnTo>
                      <a:pt x="304" y="332"/>
                    </a:lnTo>
                    <a:lnTo>
                      <a:pt x="306" y="338"/>
                    </a:lnTo>
                    <a:lnTo>
                      <a:pt x="303" y="349"/>
                    </a:lnTo>
                    <a:lnTo>
                      <a:pt x="297" y="352"/>
                    </a:lnTo>
                    <a:lnTo>
                      <a:pt x="289" y="364"/>
                    </a:lnTo>
                    <a:lnTo>
                      <a:pt x="288" y="388"/>
                    </a:lnTo>
                    <a:lnTo>
                      <a:pt x="275" y="406"/>
                    </a:lnTo>
                    <a:lnTo>
                      <a:pt x="274" y="421"/>
                    </a:lnTo>
                    <a:lnTo>
                      <a:pt x="271" y="423"/>
                    </a:lnTo>
                    <a:lnTo>
                      <a:pt x="263" y="424"/>
                    </a:lnTo>
                    <a:lnTo>
                      <a:pt x="259" y="424"/>
                    </a:lnTo>
                    <a:lnTo>
                      <a:pt x="246" y="427"/>
                    </a:lnTo>
                    <a:lnTo>
                      <a:pt x="238" y="428"/>
                    </a:lnTo>
                    <a:lnTo>
                      <a:pt x="213" y="433"/>
                    </a:lnTo>
                    <a:lnTo>
                      <a:pt x="199" y="435"/>
                    </a:lnTo>
                    <a:lnTo>
                      <a:pt x="196" y="435"/>
                    </a:lnTo>
                    <a:lnTo>
                      <a:pt x="189" y="437"/>
                    </a:lnTo>
                    <a:lnTo>
                      <a:pt x="169" y="440"/>
                    </a:lnTo>
                    <a:lnTo>
                      <a:pt x="164" y="441"/>
                    </a:lnTo>
                    <a:lnTo>
                      <a:pt x="163" y="434"/>
                    </a:lnTo>
                    <a:lnTo>
                      <a:pt x="162" y="435"/>
                    </a:lnTo>
                    <a:lnTo>
                      <a:pt x="148" y="437"/>
                    </a:lnTo>
                    <a:lnTo>
                      <a:pt x="138" y="438"/>
                    </a:lnTo>
                    <a:lnTo>
                      <a:pt x="133" y="438"/>
                    </a:lnTo>
                    <a:lnTo>
                      <a:pt x="130" y="438"/>
                    </a:lnTo>
                    <a:lnTo>
                      <a:pt x="128" y="440"/>
                    </a:lnTo>
                    <a:lnTo>
                      <a:pt x="124" y="440"/>
                    </a:lnTo>
                    <a:lnTo>
                      <a:pt x="119" y="440"/>
                    </a:lnTo>
                    <a:lnTo>
                      <a:pt x="108" y="442"/>
                    </a:lnTo>
                    <a:lnTo>
                      <a:pt x="95" y="442"/>
                    </a:lnTo>
                    <a:lnTo>
                      <a:pt x="88" y="444"/>
                    </a:lnTo>
                    <a:lnTo>
                      <a:pt x="69" y="447"/>
                    </a:lnTo>
                    <a:lnTo>
                      <a:pt x="63" y="447"/>
                    </a:lnTo>
                    <a:lnTo>
                      <a:pt x="49" y="448"/>
                    </a:lnTo>
                    <a:lnTo>
                      <a:pt x="48" y="449"/>
                    </a:lnTo>
                    <a:lnTo>
                      <a:pt x="38" y="449"/>
                    </a:lnTo>
                    <a:lnTo>
                      <a:pt x="26" y="452"/>
                    </a:lnTo>
                    <a:lnTo>
                      <a:pt x="19" y="452"/>
                    </a:lnTo>
                    <a:lnTo>
                      <a:pt x="9" y="454"/>
                    </a:lnTo>
                    <a:lnTo>
                      <a:pt x="2" y="454"/>
                    </a:lnTo>
                    <a:lnTo>
                      <a:pt x="13" y="442"/>
                    </a:lnTo>
                    <a:lnTo>
                      <a:pt x="24" y="416"/>
                    </a:lnTo>
                    <a:lnTo>
                      <a:pt x="33" y="396"/>
                    </a:lnTo>
                    <a:lnTo>
                      <a:pt x="37" y="377"/>
                    </a:lnTo>
                    <a:lnTo>
                      <a:pt x="40" y="341"/>
                    </a:lnTo>
                    <a:lnTo>
                      <a:pt x="38" y="339"/>
                    </a:lnTo>
                    <a:lnTo>
                      <a:pt x="34" y="314"/>
                    </a:lnTo>
                    <a:lnTo>
                      <a:pt x="29" y="302"/>
                    </a:lnTo>
                    <a:lnTo>
                      <a:pt x="11" y="267"/>
                    </a:lnTo>
                    <a:lnTo>
                      <a:pt x="11" y="265"/>
                    </a:lnTo>
                    <a:lnTo>
                      <a:pt x="4" y="239"/>
                    </a:lnTo>
                    <a:lnTo>
                      <a:pt x="6" y="238"/>
                    </a:lnTo>
                    <a:lnTo>
                      <a:pt x="8" y="228"/>
                    </a:lnTo>
                    <a:lnTo>
                      <a:pt x="2" y="208"/>
                    </a:lnTo>
                    <a:lnTo>
                      <a:pt x="0" y="204"/>
                    </a:lnTo>
                    <a:lnTo>
                      <a:pt x="6" y="188"/>
                    </a:lnTo>
                    <a:lnTo>
                      <a:pt x="15" y="167"/>
                    </a:lnTo>
                    <a:lnTo>
                      <a:pt x="15" y="158"/>
                    </a:lnTo>
                    <a:lnTo>
                      <a:pt x="15" y="150"/>
                    </a:lnTo>
                    <a:lnTo>
                      <a:pt x="15" y="146"/>
                    </a:lnTo>
                    <a:lnTo>
                      <a:pt x="11" y="133"/>
                    </a:lnTo>
                    <a:lnTo>
                      <a:pt x="23" y="123"/>
                    </a:lnTo>
                    <a:lnTo>
                      <a:pt x="23" y="121"/>
                    </a:lnTo>
                    <a:lnTo>
                      <a:pt x="23" y="107"/>
                    </a:lnTo>
                    <a:lnTo>
                      <a:pt x="29" y="107"/>
                    </a:lnTo>
                    <a:lnTo>
                      <a:pt x="44" y="94"/>
                    </a:lnTo>
                    <a:lnTo>
                      <a:pt x="59" y="76"/>
                    </a:lnTo>
                    <a:lnTo>
                      <a:pt x="54" y="93"/>
                    </a:lnTo>
                    <a:lnTo>
                      <a:pt x="56" y="116"/>
                    </a:lnTo>
                    <a:lnTo>
                      <a:pt x="63" y="94"/>
                    </a:lnTo>
                    <a:lnTo>
                      <a:pt x="66" y="107"/>
                    </a:lnTo>
                    <a:lnTo>
                      <a:pt x="63" y="119"/>
                    </a:lnTo>
                    <a:lnTo>
                      <a:pt x="66" y="119"/>
                    </a:lnTo>
                    <a:lnTo>
                      <a:pt x="70" y="105"/>
                    </a:lnTo>
                    <a:lnTo>
                      <a:pt x="73" y="90"/>
                    </a:lnTo>
                    <a:lnTo>
                      <a:pt x="70" y="68"/>
                    </a:lnTo>
                    <a:lnTo>
                      <a:pt x="70" y="64"/>
                    </a:lnTo>
                    <a:lnTo>
                      <a:pt x="78" y="52"/>
                    </a:lnTo>
                    <a:lnTo>
                      <a:pt x="90" y="48"/>
                    </a:lnTo>
                    <a:lnTo>
                      <a:pt x="97" y="47"/>
                    </a:lnTo>
                    <a:lnTo>
                      <a:pt x="97" y="40"/>
                    </a:lnTo>
                    <a:lnTo>
                      <a:pt x="88" y="33"/>
                    </a:lnTo>
                    <a:lnTo>
                      <a:pt x="88" y="19"/>
                    </a:lnTo>
                    <a:lnTo>
                      <a:pt x="92" y="16"/>
                    </a:lnTo>
                    <a:lnTo>
                      <a:pt x="92" y="5"/>
                    </a:lnTo>
                    <a:lnTo>
                      <a:pt x="108" y="4"/>
                    </a:lnTo>
                    <a:lnTo>
                      <a:pt x="112" y="0"/>
                    </a:lnTo>
                    <a:lnTo>
                      <a:pt x="116" y="2"/>
                    </a:lnTo>
                    <a:lnTo>
                      <a:pt x="131" y="9"/>
                    </a:lnTo>
                    <a:lnTo>
                      <a:pt x="155" y="12"/>
                    </a:lnTo>
                    <a:lnTo>
                      <a:pt x="163" y="23"/>
                    </a:lnTo>
                    <a:lnTo>
                      <a:pt x="181" y="26"/>
                    </a:lnTo>
                    <a:lnTo>
                      <a:pt x="199" y="33"/>
                    </a:lnTo>
                    <a:lnTo>
                      <a:pt x="212" y="33"/>
                    </a:lnTo>
                    <a:lnTo>
                      <a:pt x="221" y="48"/>
                    </a:lnTo>
                    <a:lnTo>
                      <a:pt x="232" y="64"/>
                    </a:lnTo>
                    <a:lnTo>
                      <a:pt x="224" y="62"/>
                    </a:lnTo>
                    <a:lnTo>
                      <a:pt x="221" y="71"/>
                    </a:lnTo>
                    <a:lnTo>
                      <a:pt x="228" y="80"/>
                    </a:lnTo>
                    <a:lnTo>
                      <a:pt x="232" y="82"/>
                    </a:lnTo>
                    <a:lnTo>
                      <a:pt x="232" y="84"/>
                    </a:lnTo>
                    <a:lnTo>
                      <a:pt x="235" y="96"/>
                    </a:lnTo>
                    <a:lnTo>
                      <a:pt x="238" y="121"/>
                    </a:lnTo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31" name="Michigan extra 1 (no alt text)"/>
              <p:cNvSpPr>
                <a:spLocks/>
              </p:cNvSpPr>
              <p:nvPr/>
            </p:nvSpPr>
            <p:spPr bwMode="auto">
              <a:xfrm>
                <a:off x="5033963" y="2098675"/>
                <a:ext cx="830262" cy="374650"/>
              </a:xfrm>
              <a:custGeom>
                <a:avLst/>
                <a:gdLst>
                  <a:gd name="T0" fmla="*/ 2147483647 w 525"/>
                  <a:gd name="T1" fmla="*/ 2147483647 h 254"/>
                  <a:gd name="T2" fmla="*/ 2147483647 w 525"/>
                  <a:gd name="T3" fmla="*/ 2147483647 h 254"/>
                  <a:gd name="T4" fmla="*/ 2147483647 w 525"/>
                  <a:gd name="T5" fmla="*/ 2147483647 h 254"/>
                  <a:gd name="T6" fmla="*/ 2147483647 w 525"/>
                  <a:gd name="T7" fmla="*/ 2147483647 h 254"/>
                  <a:gd name="T8" fmla="*/ 2147483647 w 525"/>
                  <a:gd name="T9" fmla="*/ 2147483647 h 254"/>
                  <a:gd name="T10" fmla="*/ 2147483647 w 525"/>
                  <a:gd name="T11" fmla="*/ 2147483647 h 254"/>
                  <a:gd name="T12" fmla="*/ 2147483647 w 525"/>
                  <a:gd name="T13" fmla="*/ 2147483647 h 254"/>
                  <a:gd name="T14" fmla="*/ 2147483647 w 525"/>
                  <a:gd name="T15" fmla="*/ 2147483647 h 254"/>
                  <a:gd name="T16" fmla="*/ 2147483647 w 525"/>
                  <a:gd name="T17" fmla="*/ 2147483647 h 254"/>
                  <a:gd name="T18" fmla="*/ 2147483647 w 525"/>
                  <a:gd name="T19" fmla="*/ 2147483647 h 254"/>
                  <a:gd name="T20" fmla="*/ 2147483647 w 525"/>
                  <a:gd name="T21" fmla="*/ 2147483647 h 254"/>
                  <a:gd name="T22" fmla="*/ 2147483647 w 525"/>
                  <a:gd name="T23" fmla="*/ 2147483647 h 254"/>
                  <a:gd name="T24" fmla="*/ 2147483647 w 525"/>
                  <a:gd name="T25" fmla="*/ 2147483647 h 254"/>
                  <a:gd name="T26" fmla="*/ 2147483647 w 525"/>
                  <a:gd name="T27" fmla="*/ 2147483647 h 254"/>
                  <a:gd name="T28" fmla="*/ 2147483647 w 525"/>
                  <a:gd name="T29" fmla="*/ 2147483647 h 254"/>
                  <a:gd name="T30" fmla="*/ 2147483647 w 525"/>
                  <a:gd name="T31" fmla="*/ 2147483647 h 254"/>
                  <a:gd name="T32" fmla="*/ 2147483647 w 525"/>
                  <a:gd name="T33" fmla="*/ 2147483647 h 254"/>
                  <a:gd name="T34" fmla="*/ 2147483647 w 525"/>
                  <a:gd name="T35" fmla="*/ 2147483647 h 254"/>
                  <a:gd name="T36" fmla="*/ 2147483647 w 525"/>
                  <a:gd name="T37" fmla="*/ 2147483647 h 254"/>
                  <a:gd name="T38" fmla="*/ 2147483647 w 525"/>
                  <a:gd name="T39" fmla="*/ 2147483647 h 254"/>
                  <a:gd name="T40" fmla="*/ 2147483647 w 525"/>
                  <a:gd name="T41" fmla="*/ 2147483647 h 254"/>
                  <a:gd name="T42" fmla="*/ 2147483647 w 525"/>
                  <a:gd name="T43" fmla="*/ 2147483647 h 254"/>
                  <a:gd name="T44" fmla="*/ 2147483647 w 525"/>
                  <a:gd name="T45" fmla="*/ 0 h 254"/>
                  <a:gd name="T46" fmla="*/ 2147483647 w 525"/>
                  <a:gd name="T47" fmla="*/ 2147483647 h 254"/>
                  <a:gd name="T48" fmla="*/ 2147483647 w 525"/>
                  <a:gd name="T49" fmla="*/ 2147483647 h 254"/>
                  <a:gd name="T50" fmla="*/ 2147483647 w 525"/>
                  <a:gd name="T51" fmla="*/ 2147483647 h 254"/>
                  <a:gd name="T52" fmla="*/ 2147483647 w 525"/>
                  <a:gd name="T53" fmla="*/ 2147483647 h 254"/>
                  <a:gd name="T54" fmla="*/ 2147483647 w 525"/>
                  <a:gd name="T55" fmla="*/ 2147483647 h 254"/>
                  <a:gd name="T56" fmla="*/ 2147483647 w 525"/>
                  <a:gd name="T57" fmla="*/ 2147483647 h 254"/>
                  <a:gd name="T58" fmla="*/ 2147483647 w 525"/>
                  <a:gd name="T59" fmla="*/ 2147483647 h 254"/>
                  <a:gd name="T60" fmla="*/ 2147483647 w 525"/>
                  <a:gd name="T61" fmla="*/ 2147483647 h 254"/>
                  <a:gd name="T62" fmla="*/ 2147483647 w 525"/>
                  <a:gd name="T63" fmla="*/ 2147483647 h 254"/>
                  <a:gd name="T64" fmla="*/ 2147483647 w 525"/>
                  <a:gd name="T65" fmla="*/ 2147483647 h 254"/>
                  <a:gd name="T66" fmla="*/ 2147483647 w 525"/>
                  <a:gd name="T67" fmla="*/ 2147483647 h 254"/>
                  <a:gd name="T68" fmla="*/ 2147483647 w 525"/>
                  <a:gd name="T69" fmla="*/ 2147483647 h 254"/>
                  <a:gd name="T70" fmla="*/ 2147483647 w 525"/>
                  <a:gd name="T71" fmla="*/ 2147483647 h 254"/>
                  <a:gd name="T72" fmla="*/ 2147483647 w 525"/>
                  <a:gd name="T73" fmla="*/ 2147483647 h 254"/>
                  <a:gd name="T74" fmla="*/ 2147483647 w 525"/>
                  <a:gd name="T75" fmla="*/ 2147483647 h 254"/>
                  <a:gd name="T76" fmla="*/ 2147483647 w 525"/>
                  <a:gd name="T77" fmla="*/ 2147483647 h 254"/>
                  <a:gd name="T78" fmla="*/ 2147483647 w 525"/>
                  <a:gd name="T79" fmla="*/ 2147483647 h 254"/>
                  <a:gd name="T80" fmla="*/ 2147483647 w 525"/>
                  <a:gd name="T81" fmla="*/ 2147483647 h 254"/>
                  <a:gd name="T82" fmla="*/ 2147483647 w 525"/>
                  <a:gd name="T83" fmla="*/ 2147483647 h 254"/>
                  <a:gd name="T84" fmla="*/ 2147483647 w 525"/>
                  <a:gd name="T85" fmla="*/ 2147483647 h 254"/>
                  <a:gd name="T86" fmla="*/ 2147483647 w 525"/>
                  <a:gd name="T87" fmla="*/ 2147483647 h 254"/>
                  <a:gd name="T88" fmla="*/ 2147483647 w 525"/>
                  <a:gd name="T89" fmla="*/ 2147483647 h 254"/>
                  <a:gd name="T90" fmla="*/ 2147483647 w 525"/>
                  <a:gd name="T91" fmla="*/ 2147483647 h 254"/>
                  <a:gd name="T92" fmla="*/ 2147483647 w 525"/>
                  <a:gd name="T93" fmla="*/ 2147483647 h 254"/>
                  <a:gd name="T94" fmla="*/ 2147483647 w 525"/>
                  <a:gd name="T95" fmla="*/ 2147483647 h 254"/>
                  <a:gd name="T96" fmla="*/ 2147483647 w 525"/>
                  <a:gd name="T97" fmla="*/ 2147483647 h 254"/>
                  <a:gd name="T98" fmla="*/ 2147483647 w 525"/>
                  <a:gd name="T99" fmla="*/ 2147483647 h 254"/>
                  <a:gd name="T100" fmla="*/ 2147483647 w 525"/>
                  <a:gd name="T101" fmla="*/ 2147483647 h 254"/>
                  <a:gd name="T102" fmla="*/ 2147483647 w 525"/>
                  <a:gd name="T103" fmla="*/ 2147483647 h 254"/>
                  <a:gd name="T104" fmla="*/ 2147483647 w 525"/>
                  <a:gd name="T105" fmla="*/ 2147483647 h 254"/>
                  <a:gd name="T106" fmla="*/ 2147483647 w 525"/>
                  <a:gd name="T107" fmla="*/ 2147483647 h 25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25"/>
                  <a:gd name="T163" fmla="*/ 0 h 254"/>
                  <a:gd name="T164" fmla="*/ 525 w 525"/>
                  <a:gd name="T165" fmla="*/ 254 h 25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25" h="254">
                    <a:moveTo>
                      <a:pt x="305" y="172"/>
                    </a:moveTo>
                    <a:lnTo>
                      <a:pt x="291" y="175"/>
                    </a:lnTo>
                    <a:lnTo>
                      <a:pt x="282" y="162"/>
                    </a:lnTo>
                    <a:lnTo>
                      <a:pt x="276" y="176"/>
                    </a:lnTo>
                    <a:lnTo>
                      <a:pt x="265" y="176"/>
                    </a:lnTo>
                    <a:lnTo>
                      <a:pt x="262" y="169"/>
                    </a:lnTo>
                    <a:lnTo>
                      <a:pt x="246" y="201"/>
                    </a:lnTo>
                    <a:lnTo>
                      <a:pt x="232" y="236"/>
                    </a:lnTo>
                    <a:lnTo>
                      <a:pt x="225" y="250"/>
                    </a:lnTo>
                    <a:lnTo>
                      <a:pt x="226" y="253"/>
                    </a:lnTo>
                    <a:lnTo>
                      <a:pt x="219" y="250"/>
                    </a:lnTo>
                    <a:lnTo>
                      <a:pt x="200" y="186"/>
                    </a:lnTo>
                    <a:lnTo>
                      <a:pt x="197" y="184"/>
                    </a:lnTo>
                    <a:lnTo>
                      <a:pt x="189" y="182"/>
                    </a:lnTo>
                    <a:lnTo>
                      <a:pt x="189" y="180"/>
                    </a:lnTo>
                    <a:lnTo>
                      <a:pt x="183" y="182"/>
                    </a:lnTo>
                    <a:lnTo>
                      <a:pt x="179" y="179"/>
                    </a:lnTo>
                    <a:lnTo>
                      <a:pt x="181" y="172"/>
                    </a:lnTo>
                    <a:lnTo>
                      <a:pt x="178" y="168"/>
                    </a:lnTo>
                    <a:lnTo>
                      <a:pt x="167" y="164"/>
                    </a:lnTo>
                    <a:lnTo>
                      <a:pt x="147" y="162"/>
                    </a:lnTo>
                    <a:lnTo>
                      <a:pt x="139" y="164"/>
                    </a:lnTo>
                    <a:lnTo>
                      <a:pt x="134" y="161"/>
                    </a:lnTo>
                    <a:lnTo>
                      <a:pt x="129" y="161"/>
                    </a:lnTo>
                    <a:lnTo>
                      <a:pt x="121" y="161"/>
                    </a:lnTo>
                    <a:lnTo>
                      <a:pt x="114" y="157"/>
                    </a:lnTo>
                    <a:lnTo>
                      <a:pt x="110" y="155"/>
                    </a:lnTo>
                    <a:lnTo>
                      <a:pt x="103" y="151"/>
                    </a:lnTo>
                    <a:lnTo>
                      <a:pt x="44" y="140"/>
                    </a:lnTo>
                    <a:lnTo>
                      <a:pt x="38" y="139"/>
                    </a:lnTo>
                    <a:lnTo>
                      <a:pt x="23" y="133"/>
                    </a:lnTo>
                    <a:lnTo>
                      <a:pt x="15" y="119"/>
                    </a:lnTo>
                    <a:lnTo>
                      <a:pt x="0" y="112"/>
                    </a:lnTo>
                    <a:lnTo>
                      <a:pt x="12" y="105"/>
                    </a:lnTo>
                    <a:lnTo>
                      <a:pt x="29" y="97"/>
                    </a:lnTo>
                    <a:lnTo>
                      <a:pt x="37" y="88"/>
                    </a:lnTo>
                    <a:lnTo>
                      <a:pt x="47" y="82"/>
                    </a:lnTo>
                    <a:lnTo>
                      <a:pt x="55" y="82"/>
                    </a:lnTo>
                    <a:lnTo>
                      <a:pt x="84" y="70"/>
                    </a:lnTo>
                    <a:lnTo>
                      <a:pt x="106" y="54"/>
                    </a:lnTo>
                    <a:lnTo>
                      <a:pt x="110" y="45"/>
                    </a:lnTo>
                    <a:lnTo>
                      <a:pt x="127" y="30"/>
                    </a:lnTo>
                    <a:lnTo>
                      <a:pt x="134" y="25"/>
                    </a:lnTo>
                    <a:lnTo>
                      <a:pt x="141" y="13"/>
                    </a:lnTo>
                    <a:lnTo>
                      <a:pt x="161" y="2"/>
                    </a:lnTo>
                    <a:lnTo>
                      <a:pt x="170" y="0"/>
                    </a:lnTo>
                    <a:lnTo>
                      <a:pt x="189" y="1"/>
                    </a:lnTo>
                    <a:lnTo>
                      <a:pt x="190" y="4"/>
                    </a:lnTo>
                    <a:lnTo>
                      <a:pt x="172" y="18"/>
                    </a:lnTo>
                    <a:lnTo>
                      <a:pt x="156" y="31"/>
                    </a:lnTo>
                    <a:lnTo>
                      <a:pt x="154" y="37"/>
                    </a:lnTo>
                    <a:lnTo>
                      <a:pt x="147" y="45"/>
                    </a:lnTo>
                    <a:lnTo>
                      <a:pt x="147" y="52"/>
                    </a:lnTo>
                    <a:lnTo>
                      <a:pt x="142" y="61"/>
                    </a:lnTo>
                    <a:lnTo>
                      <a:pt x="157" y="61"/>
                    </a:lnTo>
                    <a:lnTo>
                      <a:pt x="172" y="61"/>
                    </a:lnTo>
                    <a:lnTo>
                      <a:pt x="196" y="63"/>
                    </a:lnTo>
                    <a:lnTo>
                      <a:pt x="208" y="75"/>
                    </a:lnTo>
                    <a:lnTo>
                      <a:pt x="229" y="100"/>
                    </a:lnTo>
                    <a:lnTo>
                      <a:pt x="246" y="98"/>
                    </a:lnTo>
                    <a:lnTo>
                      <a:pt x="273" y="97"/>
                    </a:lnTo>
                    <a:lnTo>
                      <a:pt x="279" y="94"/>
                    </a:lnTo>
                    <a:lnTo>
                      <a:pt x="276" y="90"/>
                    </a:lnTo>
                    <a:lnTo>
                      <a:pt x="282" y="94"/>
                    </a:lnTo>
                    <a:lnTo>
                      <a:pt x="290" y="93"/>
                    </a:lnTo>
                    <a:lnTo>
                      <a:pt x="319" y="72"/>
                    </a:lnTo>
                    <a:lnTo>
                      <a:pt x="337" y="66"/>
                    </a:lnTo>
                    <a:lnTo>
                      <a:pt x="345" y="68"/>
                    </a:lnTo>
                    <a:lnTo>
                      <a:pt x="365" y="65"/>
                    </a:lnTo>
                    <a:lnTo>
                      <a:pt x="382" y="54"/>
                    </a:lnTo>
                    <a:lnTo>
                      <a:pt x="400" y="50"/>
                    </a:lnTo>
                    <a:lnTo>
                      <a:pt x="400" y="79"/>
                    </a:lnTo>
                    <a:lnTo>
                      <a:pt x="405" y="82"/>
                    </a:lnTo>
                    <a:lnTo>
                      <a:pt x="424" y="80"/>
                    </a:lnTo>
                    <a:lnTo>
                      <a:pt x="432" y="77"/>
                    </a:lnTo>
                    <a:lnTo>
                      <a:pt x="438" y="84"/>
                    </a:lnTo>
                    <a:lnTo>
                      <a:pt x="447" y="73"/>
                    </a:lnTo>
                    <a:lnTo>
                      <a:pt x="459" y="72"/>
                    </a:lnTo>
                    <a:lnTo>
                      <a:pt x="463" y="66"/>
                    </a:lnTo>
                    <a:lnTo>
                      <a:pt x="468" y="68"/>
                    </a:lnTo>
                    <a:lnTo>
                      <a:pt x="470" y="70"/>
                    </a:lnTo>
                    <a:lnTo>
                      <a:pt x="470" y="84"/>
                    </a:lnTo>
                    <a:lnTo>
                      <a:pt x="476" y="104"/>
                    </a:lnTo>
                    <a:lnTo>
                      <a:pt x="483" y="107"/>
                    </a:lnTo>
                    <a:lnTo>
                      <a:pt x="488" y="115"/>
                    </a:lnTo>
                    <a:lnTo>
                      <a:pt x="492" y="115"/>
                    </a:lnTo>
                    <a:lnTo>
                      <a:pt x="497" y="108"/>
                    </a:lnTo>
                    <a:lnTo>
                      <a:pt x="503" y="111"/>
                    </a:lnTo>
                    <a:lnTo>
                      <a:pt x="511" y="108"/>
                    </a:lnTo>
                    <a:lnTo>
                      <a:pt x="524" y="118"/>
                    </a:lnTo>
                    <a:lnTo>
                      <a:pt x="514" y="126"/>
                    </a:lnTo>
                    <a:lnTo>
                      <a:pt x="504" y="127"/>
                    </a:lnTo>
                    <a:lnTo>
                      <a:pt x="494" y="125"/>
                    </a:lnTo>
                    <a:lnTo>
                      <a:pt x="486" y="127"/>
                    </a:lnTo>
                    <a:lnTo>
                      <a:pt x="478" y="125"/>
                    </a:lnTo>
                    <a:lnTo>
                      <a:pt x="459" y="133"/>
                    </a:lnTo>
                    <a:lnTo>
                      <a:pt x="438" y="125"/>
                    </a:lnTo>
                    <a:lnTo>
                      <a:pt x="434" y="129"/>
                    </a:lnTo>
                    <a:lnTo>
                      <a:pt x="432" y="148"/>
                    </a:lnTo>
                    <a:lnTo>
                      <a:pt x="410" y="132"/>
                    </a:lnTo>
                    <a:lnTo>
                      <a:pt x="400" y="129"/>
                    </a:lnTo>
                    <a:lnTo>
                      <a:pt x="371" y="127"/>
                    </a:lnTo>
                    <a:lnTo>
                      <a:pt x="365" y="139"/>
                    </a:lnTo>
                    <a:lnTo>
                      <a:pt x="355" y="143"/>
                    </a:lnTo>
                    <a:lnTo>
                      <a:pt x="347" y="144"/>
                    </a:lnTo>
                    <a:lnTo>
                      <a:pt x="341" y="148"/>
                    </a:lnTo>
                    <a:lnTo>
                      <a:pt x="327" y="145"/>
                    </a:lnTo>
                    <a:lnTo>
                      <a:pt x="317" y="150"/>
                    </a:lnTo>
                    <a:lnTo>
                      <a:pt x="305" y="172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32" name="Michigan extra 2 (no alt text)"/>
              <p:cNvSpPr>
                <a:spLocks/>
              </p:cNvSpPr>
              <p:nvPr/>
            </p:nvSpPr>
            <p:spPr bwMode="auto">
              <a:xfrm>
                <a:off x="5727700" y="2309813"/>
                <a:ext cx="38100" cy="34925"/>
              </a:xfrm>
              <a:custGeom>
                <a:avLst/>
                <a:gdLst>
                  <a:gd name="T0" fmla="*/ 0 w 24"/>
                  <a:gd name="T1" fmla="*/ 2147483647 h 23"/>
                  <a:gd name="T2" fmla="*/ 0 w 24"/>
                  <a:gd name="T3" fmla="*/ 0 h 23"/>
                  <a:gd name="T4" fmla="*/ 2147483647 w 24"/>
                  <a:gd name="T5" fmla="*/ 2147483647 h 23"/>
                  <a:gd name="T6" fmla="*/ 2147483647 w 24"/>
                  <a:gd name="T7" fmla="*/ 2147483647 h 23"/>
                  <a:gd name="T8" fmla="*/ 0 w 24"/>
                  <a:gd name="T9" fmla="*/ 21474836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3"/>
                  <a:gd name="T17" fmla="*/ 24 w 2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3">
                    <a:moveTo>
                      <a:pt x="0" y="6"/>
                    </a:moveTo>
                    <a:lnTo>
                      <a:pt x="0" y="0"/>
                    </a:lnTo>
                    <a:lnTo>
                      <a:pt x="23" y="17"/>
                    </a:lnTo>
                    <a:lnTo>
                      <a:pt x="13" y="22"/>
                    </a:lnTo>
                    <a:lnTo>
                      <a:pt x="0" y="6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33" name="Michigan extra 3 (no alt text)"/>
              <p:cNvSpPr>
                <a:spLocks/>
              </p:cNvSpPr>
              <p:nvPr/>
            </p:nvSpPr>
            <p:spPr bwMode="auto">
              <a:xfrm>
                <a:off x="5175250" y="2028825"/>
                <a:ext cx="36513" cy="33338"/>
              </a:xfrm>
              <a:custGeom>
                <a:avLst/>
                <a:gdLst>
                  <a:gd name="T0" fmla="*/ 0 w 23"/>
                  <a:gd name="T1" fmla="*/ 2147483647 h 23"/>
                  <a:gd name="T2" fmla="*/ 2147483647 w 23"/>
                  <a:gd name="T3" fmla="*/ 0 h 23"/>
                  <a:gd name="T4" fmla="*/ 2147483647 w 23"/>
                  <a:gd name="T5" fmla="*/ 2147483647 h 23"/>
                  <a:gd name="T6" fmla="*/ 2147483647 w 23"/>
                  <a:gd name="T7" fmla="*/ 2147483647 h 23"/>
                  <a:gd name="T8" fmla="*/ 0 w 23"/>
                  <a:gd name="T9" fmla="*/ 21474836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0" y="7"/>
                    </a:moveTo>
                    <a:lnTo>
                      <a:pt x="22" y="0"/>
                    </a:lnTo>
                    <a:lnTo>
                      <a:pt x="19" y="7"/>
                    </a:lnTo>
                    <a:lnTo>
                      <a:pt x="13" y="22"/>
                    </a:lnTo>
                    <a:lnTo>
                      <a:pt x="0" y="7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US" sz="24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</p:grpSp>
        <p:sp>
          <p:nvSpPr>
            <p:cNvPr id="183" name="Missouri" descr="Missouri," title="Missouri"/>
            <p:cNvSpPr>
              <a:spLocks/>
            </p:cNvSpPr>
            <p:nvPr/>
          </p:nvSpPr>
          <p:spPr bwMode="auto">
            <a:xfrm>
              <a:off x="4758896" y="2794777"/>
              <a:ext cx="886593" cy="689689"/>
            </a:xfrm>
            <a:custGeom>
              <a:avLst/>
              <a:gdLst>
                <a:gd name="T0" fmla="*/ 2147483647 w 578"/>
                <a:gd name="T1" fmla="*/ 2147483647 h 495"/>
                <a:gd name="T2" fmla="*/ 2147483647 w 578"/>
                <a:gd name="T3" fmla="*/ 2147483647 h 495"/>
                <a:gd name="T4" fmla="*/ 2147483647 w 578"/>
                <a:gd name="T5" fmla="*/ 2147483647 h 495"/>
                <a:gd name="T6" fmla="*/ 2147483647 w 578"/>
                <a:gd name="T7" fmla="*/ 2147483647 h 495"/>
                <a:gd name="T8" fmla="*/ 2147483647 w 578"/>
                <a:gd name="T9" fmla="*/ 0 h 495"/>
                <a:gd name="T10" fmla="*/ 2147483647 w 578"/>
                <a:gd name="T11" fmla="*/ 2147483647 h 495"/>
                <a:gd name="T12" fmla="*/ 2147483647 w 578"/>
                <a:gd name="T13" fmla="*/ 2147483647 h 495"/>
                <a:gd name="T14" fmla="*/ 2147483647 w 578"/>
                <a:gd name="T15" fmla="*/ 2147483647 h 495"/>
                <a:gd name="T16" fmla="*/ 2147483647 w 578"/>
                <a:gd name="T17" fmla="*/ 2147483647 h 495"/>
                <a:gd name="T18" fmla="*/ 2147483647 w 578"/>
                <a:gd name="T19" fmla="*/ 2147483647 h 495"/>
                <a:gd name="T20" fmla="*/ 2147483647 w 578"/>
                <a:gd name="T21" fmla="*/ 2147483647 h 495"/>
                <a:gd name="T22" fmla="*/ 2147483647 w 578"/>
                <a:gd name="T23" fmla="*/ 2147483647 h 495"/>
                <a:gd name="T24" fmla="*/ 2147483647 w 578"/>
                <a:gd name="T25" fmla="*/ 2147483647 h 495"/>
                <a:gd name="T26" fmla="*/ 2147483647 w 578"/>
                <a:gd name="T27" fmla="*/ 2147483647 h 495"/>
                <a:gd name="T28" fmla="*/ 2147483647 w 578"/>
                <a:gd name="T29" fmla="*/ 2147483647 h 495"/>
                <a:gd name="T30" fmla="*/ 2147483647 w 578"/>
                <a:gd name="T31" fmla="*/ 2147483647 h 495"/>
                <a:gd name="T32" fmla="*/ 2147483647 w 578"/>
                <a:gd name="T33" fmla="*/ 2147483647 h 495"/>
                <a:gd name="T34" fmla="*/ 2147483647 w 578"/>
                <a:gd name="T35" fmla="*/ 2147483647 h 495"/>
                <a:gd name="T36" fmla="*/ 2147483647 w 578"/>
                <a:gd name="T37" fmla="*/ 2147483647 h 495"/>
                <a:gd name="T38" fmla="*/ 2147483647 w 578"/>
                <a:gd name="T39" fmla="*/ 2147483647 h 495"/>
                <a:gd name="T40" fmla="*/ 2147483647 w 578"/>
                <a:gd name="T41" fmla="*/ 2147483647 h 495"/>
                <a:gd name="T42" fmla="*/ 2147483647 w 578"/>
                <a:gd name="T43" fmla="*/ 2147483647 h 495"/>
                <a:gd name="T44" fmla="*/ 2147483647 w 578"/>
                <a:gd name="T45" fmla="*/ 2147483647 h 495"/>
                <a:gd name="T46" fmla="*/ 2147483647 w 578"/>
                <a:gd name="T47" fmla="*/ 2147483647 h 495"/>
                <a:gd name="T48" fmla="*/ 2147483647 w 578"/>
                <a:gd name="T49" fmla="*/ 2147483647 h 495"/>
                <a:gd name="T50" fmla="*/ 2147483647 w 578"/>
                <a:gd name="T51" fmla="*/ 2147483647 h 495"/>
                <a:gd name="T52" fmla="*/ 2147483647 w 578"/>
                <a:gd name="T53" fmla="*/ 2147483647 h 495"/>
                <a:gd name="T54" fmla="*/ 2147483647 w 578"/>
                <a:gd name="T55" fmla="*/ 2147483647 h 495"/>
                <a:gd name="T56" fmla="*/ 2147483647 w 578"/>
                <a:gd name="T57" fmla="*/ 2147483647 h 495"/>
                <a:gd name="T58" fmla="*/ 2147483647 w 578"/>
                <a:gd name="T59" fmla="*/ 2147483647 h 495"/>
                <a:gd name="T60" fmla="*/ 2147483647 w 578"/>
                <a:gd name="T61" fmla="*/ 2147483647 h 495"/>
                <a:gd name="T62" fmla="*/ 2147483647 w 578"/>
                <a:gd name="T63" fmla="*/ 2147483647 h 495"/>
                <a:gd name="T64" fmla="*/ 2147483647 w 578"/>
                <a:gd name="T65" fmla="*/ 2147483647 h 495"/>
                <a:gd name="T66" fmla="*/ 2147483647 w 578"/>
                <a:gd name="T67" fmla="*/ 2147483647 h 495"/>
                <a:gd name="T68" fmla="*/ 2147483647 w 578"/>
                <a:gd name="T69" fmla="*/ 2147483647 h 495"/>
                <a:gd name="T70" fmla="*/ 2147483647 w 578"/>
                <a:gd name="T71" fmla="*/ 2147483647 h 495"/>
                <a:gd name="T72" fmla="*/ 2147483647 w 578"/>
                <a:gd name="T73" fmla="*/ 2147483647 h 495"/>
                <a:gd name="T74" fmla="*/ 2147483647 w 578"/>
                <a:gd name="T75" fmla="*/ 2147483647 h 495"/>
                <a:gd name="T76" fmla="*/ 2147483647 w 578"/>
                <a:gd name="T77" fmla="*/ 2147483647 h 495"/>
                <a:gd name="T78" fmla="*/ 2147483647 w 578"/>
                <a:gd name="T79" fmla="*/ 2147483647 h 495"/>
                <a:gd name="T80" fmla="*/ 2147483647 w 578"/>
                <a:gd name="T81" fmla="*/ 2147483647 h 495"/>
                <a:gd name="T82" fmla="*/ 2147483647 w 578"/>
                <a:gd name="T83" fmla="*/ 2147483647 h 495"/>
                <a:gd name="T84" fmla="*/ 2147483647 w 578"/>
                <a:gd name="T85" fmla="*/ 2147483647 h 495"/>
                <a:gd name="T86" fmla="*/ 2147483647 w 578"/>
                <a:gd name="T87" fmla="*/ 2147483647 h 495"/>
                <a:gd name="T88" fmla="*/ 2147483647 w 578"/>
                <a:gd name="T89" fmla="*/ 2147483647 h 495"/>
                <a:gd name="T90" fmla="*/ 2147483647 w 578"/>
                <a:gd name="T91" fmla="*/ 2147483647 h 495"/>
                <a:gd name="T92" fmla="*/ 2147483647 w 578"/>
                <a:gd name="T93" fmla="*/ 2147483647 h 495"/>
                <a:gd name="T94" fmla="*/ 2147483647 w 578"/>
                <a:gd name="T95" fmla="*/ 2147483647 h 495"/>
                <a:gd name="T96" fmla="*/ 2147483647 w 578"/>
                <a:gd name="T97" fmla="*/ 2147483647 h 495"/>
                <a:gd name="T98" fmla="*/ 0 w 578"/>
                <a:gd name="T99" fmla="*/ 2147483647 h 495"/>
                <a:gd name="T100" fmla="*/ 2147483647 w 578"/>
                <a:gd name="T101" fmla="*/ 2147483647 h 495"/>
                <a:gd name="T102" fmla="*/ 2147483647 w 578"/>
                <a:gd name="T103" fmla="*/ 2147483647 h 4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8"/>
                <a:gd name="T157" fmla="*/ 0 h 495"/>
                <a:gd name="T158" fmla="*/ 578 w 578"/>
                <a:gd name="T159" fmla="*/ 495 h 4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8" h="495">
                  <a:moveTo>
                    <a:pt x="125" y="13"/>
                  </a:moveTo>
                  <a:lnTo>
                    <a:pt x="143" y="13"/>
                  </a:lnTo>
                  <a:lnTo>
                    <a:pt x="145" y="12"/>
                  </a:lnTo>
                  <a:lnTo>
                    <a:pt x="163" y="11"/>
                  </a:lnTo>
                  <a:lnTo>
                    <a:pt x="164" y="11"/>
                  </a:lnTo>
                  <a:lnTo>
                    <a:pt x="181" y="11"/>
                  </a:lnTo>
                  <a:lnTo>
                    <a:pt x="185" y="11"/>
                  </a:lnTo>
                  <a:lnTo>
                    <a:pt x="190" y="9"/>
                  </a:lnTo>
                  <a:lnTo>
                    <a:pt x="195" y="9"/>
                  </a:lnTo>
                  <a:lnTo>
                    <a:pt x="204" y="9"/>
                  </a:lnTo>
                  <a:lnTo>
                    <a:pt x="218" y="8"/>
                  </a:lnTo>
                  <a:lnTo>
                    <a:pt x="226" y="8"/>
                  </a:lnTo>
                  <a:lnTo>
                    <a:pt x="246" y="6"/>
                  </a:lnTo>
                  <a:lnTo>
                    <a:pt x="249" y="6"/>
                  </a:lnTo>
                  <a:lnTo>
                    <a:pt x="254" y="5"/>
                  </a:lnTo>
                  <a:lnTo>
                    <a:pt x="267" y="4"/>
                  </a:lnTo>
                  <a:lnTo>
                    <a:pt x="279" y="4"/>
                  </a:lnTo>
                  <a:lnTo>
                    <a:pt x="286" y="2"/>
                  </a:lnTo>
                  <a:lnTo>
                    <a:pt x="287" y="2"/>
                  </a:lnTo>
                  <a:lnTo>
                    <a:pt x="293" y="2"/>
                  </a:lnTo>
                  <a:lnTo>
                    <a:pt x="303" y="2"/>
                  </a:lnTo>
                  <a:lnTo>
                    <a:pt x="305" y="2"/>
                  </a:lnTo>
                  <a:lnTo>
                    <a:pt x="312" y="1"/>
                  </a:lnTo>
                  <a:lnTo>
                    <a:pt x="329" y="0"/>
                  </a:lnTo>
                  <a:lnTo>
                    <a:pt x="330" y="1"/>
                  </a:lnTo>
                  <a:lnTo>
                    <a:pt x="339" y="6"/>
                  </a:lnTo>
                  <a:lnTo>
                    <a:pt x="348" y="20"/>
                  </a:lnTo>
                  <a:lnTo>
                    <a:pt x="355" y="23"/>
                  </a:lnTo>
                  <a:lnTo>
                    <a:pt x="354" y="24"/>
                  </a:lnTo>
                  <a:lnTo>
                    <a:pt x="350" y="37"/>
                  </a:lnTo>
                  <a:lnTo>
                    <a:pt x="350" y="42"/>
                  </a:lnTo>
                  <a:lnTo>
                    <a:pt x="350" y="51"/>
                  </a:lnTo>
                  <a:lnTo>
                    <a:pt x="354" y="65"/>
                  </a:lnTo>
                  <a:lnTo>
                    <a:pt x="356" y="70"/>
                  </a:lnTo>
                  <a:lnTo>
                    <a:pt x="356" y="77"/>
                  </a:lnTo>
                  <a:lnTo>
                    <a:pt x="363" y="84"/>
                  </a:lnTo>
                  <a:lnTo>
                    <a:pt x="365" y="89"/>
                  </a:lnTo>
                  <a:lnTo>
                    <a:pt x="365" y="91"/>
                  </a:lnTo>
                  <a:lnTo>
                    <a:pt x="369" y="98"/>
                  </a:lnTo>
                  <a:lnTo>
                    <a:pt x="372" y="99"/>
                  </a:lnTo>
                  <a:lnTo>
                    <a:pt x="373" y="101"/>
                  </a:lnTo>
                  <a:lnTo>
                    <a:pt x="381" y="106"/>
                  </a:lnTo>
                  <a:lnTo>
                    <a:pt x="383" y="112"/>
                  </a:lnTo>
                  <a:lnTo>
                    <a:pt x="387" y="113"/>
                  </a:lnTo>
                  <a:lnTo>
                    <a:pt x="397" y="124"/>
                  </a:lnTo>
                  <a:lnTo>
                    <a:pt x="402" y="127"/>
                  </a:lnTo>
                  <a:lnTo>
                    <a:pt x="410" y="132"/>
                  </a:lnTo>
                  <a:lnTo>
                    <a:pt x="419" y="141"/>
                  </a:lnTo>
                  <a:lnTo>
                    <a:pt x="422" y="145"/>
                  </a:lnTo>
                  <a:lnTo>
                    <a:pt x="424" y="156"/>
                  </a:lnTo>
                  <a:lnTo>
                    <a:pt x="426" y="168"/>
                  </a:lnTo>
                  <a:lnTo>
                    <a:pt x="428" y="175"/>
                  </a:lnTo>
                  <a:lnTo>
                    <a:pt x="435" y="182"/>
                  </a:lnTo>
                  <a:lnTo>
                    <a:pt x="438" y="181"/>
                  </a:lnTo>
                  <a:lnTo>
                    <a:pt x="445" y="171"/>
                  </a:lnTo>
                  <a:lnTo>
                    <a:pt x="452" y="171"/>
                  </a:lnTo>
                  <a:lnTo>
                    <a:pt x="456" y="174"/>
                  </a:lnTo>
                  <a:lnTo>
                    <a:pt x="460" y="174"/>
                  </a:lnTo>
                  <a:lnTo>
                    <a:pt x="463" y="174"/>
                  </a:lnTo>
                  <a:lnTo>
                    <a:pt x="474" y="181"/>
                  </a:lnTo>
                  <a:lnTo>
                    <a:pt x="474" y="186"/>
                  </a:lnTo>
                  <a:lnTo>
                    <a:pt x="474" y="188"/>
                  </a:lnTo>
                  <a:lnTo>
                    <a:pt x="471" y="190"/>
                  </a:lnTo>
                  <a:lnTo>
                    <a:pt x="470" y="193"/>
                  </a:lnTo>
                  <a:lnTo>
                    <a:pt x="471" y="203"/>
                  </a:lnTo>
                  <a:lnTo>
                    <a:pt x="471" y="206"/>
                  </a:lnTo>
                  <a:lnTo>
                    <a:pt x="466" y="215"/>
                  </a:lnTo>
                  <a:lnTo>
                    <a:pt x="466" y="217"/>
                  </a:lnTo>
                  <a:lnTo>
                    <a:pt x="464" y="218"/>
                  </a:lnTo>
                  <a:lnTo>
                    <a:pt x="464" y="221"/>
                  </a:lnTo>
                  <a:lnTo>
                    <a:pt x="459" y="233"/>
                  </a:lnTo>
                  <a:lnTo>
                    <a:pt x="459" y="247"/>
                  </a:lnTo>
                  <a:lnTo>
                    <a:pt x="459" y="251"/>
                  </a:lnTo>
                  <a:lnTo>
                    <a:pt x="469" y="261"/>
                  </a:lnTo>
                  <a:lnTo>
                    <a:pt x="470" y="261"/>
                  </a:lnTo>
                  <a:lnTo>
                    <a:pt x="474" y="264"/>
                  </a:lnTo>
                  <a:lnTo>
                    <a:pt x="481" y="267"/>
                  </a:lnTo>
                  <a:lnTo>
                    <a:pt x="492" y="276"/>
                  </a:lnTo>
                  <a:lnTo>
                    <a:pt x="498" y="286"/>
                  </a:lnTo>
                  <a:lnTo>
                    <a:pt x="503" y="285"/>
                  </a:lnTo>
                  <a:lnTo>
                    <a:pt x="509" y="285"/>
                  </a:lnTo>
                  <a:lnTo>
                    <a:pt x="521" y="293"/>
                  </a:lnTo>
                  <a:lnTo>
                    <a:pt x="521" y="297"/>
                  </a:lnTo>
                  <a:lnTo>
                    <a:pt x="536" y="311"/>
                  </a:lnTo>
                  <a:lnTo>
                    <a:pt x="535" y="316"/>
                  </a:lnTo>
                  <a:lnTo>
                    <a:pt x="545" y="337"/>
                  </a:lnTo>
                  <a:lnTo>
                    <a:pt x="543" y="341"/>
                  </a:lnTo>
                  <a:lnTo>
                    <a:pt x="541" y="341"/>
                  </a:lnTo>
                  <a:lnTo>
                    <a:pt x="539" y="344"/>
                  </a:lnTo>
                  <a:lnTo>
                    <a:pt x="541" y="351"/>
                  </a:lnTo>
                  <a:lnTo>
                    <a:pt x="543" y="351"/>
                  </a:lnTo>
                  <a:lnTo>
                    <a:pt x="553" y="373"/>
                  </a:lnTo>
                  <a:lnTo>
                    <a:pt x="559" y="376"/>
                  </a:lnTo>
                  <a:lnTo>
                    <a:pt x="563" y="377"/>
                  </a:lnTo>
                  <a:lnTo>
                    <a:pt x="563" y="369"/>
                  </a:lnTo>
                  <a:lnTo>
                    <a:pt x="571" y="376"/>
                  </a:lnTo>
                  <a:lnTo>
                    <a:pt x="574" y="377"/>
                  </a:lnTo>
                  <a:lnTo>
                    <a:pt x="577" y="380"/>
                  </a:lnTo>
                  <a:lnTo>
                    <a:pt x="577" y="381"/>
                  </a:lnTo>
                  <a:lnTo>
                    <a:pt x="577" y="387"/>
                  </a:lnTo>
                  <a:lnTo>
                    <a:pt x="575" y="390"/>
                  </a:lnTo>
                  <a:lnTo>
                    <a:pt x="577" y="398"/>
                  </a:lnTo>
                  <a:lnTo>
                    <a:pt x="577" y="402"/>
                  </a:lnTo>
                  <a:lnTo>
                    <a:pt x="571" y="404"/>
                  </a:lnTo>
                  <a:lnTo>
                    <a:pt x="574" y="413"/>
                  </a:lnTo>
                  <a:lnTo>
                    <a:pt x="568" y="424"/>
                  </a:lnTo>
                  <a:lnTo>
                    <a:pt x="560" y="417"/>
                  </a:lnTo>
                  <a:lnTo>
                    <a:pt x="557" y="417"/>
                  </a:lnTo>
                  <a:lnTo>
                    <a:pt x="557" y="419"/>
                  </a:lnTo>
                  <a:lnTo>
                    <a:pt x="554" y="431"/>
                  </a:lnTo>
                  <a:lnTo>
                    <a:pt x="547" y="433"/>
                  </a:lnTo>
                  <a:lnTo>
                    <a:pt x="546" y="424"/>
                  </a:lnTo>
                  <a:lnTo>
                    <a:pt x="543" y="433"/>
                  </a:lnTo>
                  <a:lnTo>
                    <a:pt x="547" y="446"/>
                  </a:lnTo>
                  <a:lnTo>
                    <a:pt x="545" y="451"/>
                  </a:lnTo>
                  <a:lnTo>
                    <a:pt x="546" y="460"/>
                  </a:lnTo>
                  <a:lnTo>
                    <a:pt x="532" y="462"/>
                  </a:lnTo>
                  <a:lnTo>
                    <a:pt x="539" y="467"/>
                  </a:lnTo>
                  <a:lnTo>
                    <a:pt x="542" y="474"/>
                  </a:lnTo>
                  <a:lnTo>
                    <a:pt x="541" y="477"/>
                  </a:lnTo>
                  <a:lnTo>
                    <a:pt x="531" y="488"/>
                  </a:lnTo>
                  <a:lnTo>
                    <a:pt x="517" y="491"/>
                  </a:lnTo>
                  <a:lnTo>
                    <a:pt x="511" y="491"/>
                  </a:lnTo>
                  <a:lnTo>
                    <a:pt x="495" y="492"/>
                  </a:lnTo>
                  <a:lnTo>
                    <a:pt x="488" y="494"/>
                  </a:lnTo>
                  <a:lnTo>
                    <a:pt x="484" y="494"/>
                  </a:lnTo>
                  <a:lnTo>
                    <a:pt x="475" y="494"/>
                  </a:lnTo>
                  <a:lnTo>
                    <a:pt x="482" y="480"/>
                  </a:lnTo>
                  <a:lnTo>
                    <a:pt x="485" y="478"/>
                  </a:lnTo>
                  <a:lnTo>
                    <a:pt x="491" y="470"/>
                  </a:lnTo>
                  <a:lnTo>
                    <a:pt x="495" y="464"/>
                  </a:lnTo>
                  <a:lnTo>
                    <a:pt x="491" y="437"/>
                  </a:lnTo>
                  <a:lnTo>
                    <a:pt x="485" y="438"/>
                  </a:lnTo>
                  <a:lnTo>
                    <a:pt x="482" y="438"/>
                  </a:lnTo>
                  <a:lnTo>
                    <a:pt x="478" y="438"/>
                  </a:lnTo>
                  <a:lnTo>
                    <a:pt x="455" y="440"/>
                  </a:lnTo>
                  <a:lnTo>
                    <a:pt x="444" y="441"/>
                  </a:lnTo>
                  <a:lnTo>
                    <a:pt x="442" y="441"/>
                  </a:lnTo>
                  <a:lnTo>
                    <a:pt x="438" y="441"/>
                  </a:lnTo>
                  <a:lnTo>
                    <a:pt x="430" y="442"/>
                  </a:lnTo>
                  <a:lnTo>
                    <a:pt x="419" y="442"/>
                  </a:lnTo>
                  <a:lnTo>
                    <a:pt x="408" y="444"/>
                  </a:lnTo>
                  <a:lnTo>
                    <a:pt x="402" y="444"/>
                  </a:lnTo>
                  <a:lnTo>
                    <a:pt x="399" y="444"/>
                  </a:lnTo>
                  <a:lnTo>
                    <a:pt x="384" y="445"/>
                  </a:lnTo>
                  <a:lnTo>
                    <a:pt x="383" y="445"/>
                  </a:lnTo>
                  <a:lnTo>
                    <a:pt x="380" y="445"/>
                  </a:lnTo>
                  <a:lnTo>
                    <a:pt x="376" y="446"/>
                  </a:lnTo>
                  <a:lnTo>
                    <a:pt x="372" y="446"/>
                  </a:lnTo>
                  <a:lnTo>
                    <a:pt x="362" y="446"/>
                  </a:lnTo>
                  <a:lnTo>
                    <a:pt x="355" y="446"/>
                  </a:lnTo>
                  <a:lnTo>
                    <a:pt x="333" y="448"/>
                  </a:lnTo>
                  <a:lnTo>
                    <a:pt x="323" y="448"/>
                  </a:lnTo>
                  <a:lnTo>
                    <a:pt x="322" y="448"/>
                  </a:lnTo>
                  <a:lnTo>
                    <a:pt x="321" y="448"/>
                  </a:lnTo>
                  <a:lnTo>
                    <a:pt x="301" y="451"/>
                  </a:lnTo>
                  <a:lnTo>
                    <a:pt x="296" y="451"/>
                  </a:lnTo>
                  <a:lnTo>
                    <a:pt x="287" y="451"/>
                  </a:lnTo>
                  <a:lnTo>
                    <a:pt x="271" y="452"/>
                  </a:lnTo>
                  <a:lnTo>
                    <a:pt x="269" y="452"/>
                  </a:lnTo>
                  <a:lnTo>
                    <a:pt x="267" y="452"/>
                  </a:lnTo>
                  <a:lnTo>
                    <a:pt x="260" y="452"/>
                  </a:lnTo>
                  <a:lnTo>
                    <a:pt x="243" y="453"/>
                  </a:lnTo>
                  <a:lnTo>
                    <a:pt x="235" y="453"/>
                  </a:lnTo>
                  <a:lnTo>
                    <a:pt x="222" y="453"/>
                  </a:lnTo>
                  <a:lnTo>
                    <a:pt x="221" y="453"/>
                  </a:lnTo>
                  <a:lnTo>
                    <a:pt x="215" y="455"/>
                  </a:lnTo>
                  <a:lnTo>
                    <a:pt x="210" y="455"/>
                  </a:lnTo>
                  <a:lnTo>
                    <a:pt x="197" y="455"/>
                  </a:lnTo>
                  <a:lnTo>
                    <a:pt x="188" y="455"/>
                  </a:lnTo>
                  <a:lnTo>
                    <a:pt x="179" y="455"/>
                  </a:lnTo>
                  <a:lnTo>
                    <a:pt x="174" y="456"/>
                  </a:lnTo>
                  <a:lnTo>
                    <a:pt x="168" y="456"/>
                  </a:lnTo>
                  <a:lnTo>
                    <a:pt x="161" y="456"/>
                  </a:lnTo>
                  <a:lnTo>
                    <a:pt x="154" y="458"/>
                  </a:lnTo>
                  <a:lnTo>
                    <a:pt x="130" y="458"/>
                  </a:lnTo>
                  <a:lnTo>
                    <a:pt x="118" y="458"/>
                  </a:lnTo>
                  <a:lnTo>
                    <a:pt x="109" y="458"/>
                  </a:lnTo>
                  <a:lnTo>
                    <a:pt x="109" y="448"/>
                  </a:lnTo>
                  <a:lnTo>
                    <a:pt x="109" y="442"/>
                  </a:lnTo>
                  <a:lnTo>
                    <a:pt x="109" y="440"/>
                  </a:lnTo>
                  <a:lnTo>
                    <a:pt x="109" y="438"/>
                  </a:lnTo>
                  <a:lnTo>
                    <a:pt x="107" y="433"/>
                  </a:lnTo>
                  <a:lnTo>
                    <a:pt x="107" y="430"/>
                  </a:lnTo>
                  <a:lnTo>
                    <a:pt x="107" y="419"/>
                  </a:lnTo>
                  <a:lnTo>
                    <a:pt x="107" y="408"/>
                  </a:lnTo>
                  <a:lnTo>
                    <a:pt x="107" y="404"/>
                  </a:lnTo>
                  <a:lnTo>
                    <a:pt x="107" y="401"/>
                  </a:lnTo>
                  <a:lnTo>
                    <a:pt x="107" y="398"/>
                  </a:lnTo>
                  <a:lnTo>
                    <a:pt x="107" y="394"/>
                  </a:lnTo>
                  <a:lnTo>
                    <a:pt x="107" y="386"/>
                  </a:lnTo>
                  <a:lnTo>
                    <a:pt x="106" y="368"/>
                  </a:lnTo>
                  <a:lnTo>
                    <a:pt x="106" y="363"/>
                  </a:lnTo>
                  <a:lnTo>
                    <a:pt x="105" y="350"/>
                  </a:lnTo>
                  <a:lnTo>
                    <a:pt x="105" y="333"/>
                  </a:lnTo>
                  <a:lnTo>
                    <a:pt x="105" y="330"/>
                  </a:lnTo>
                  <a:lnTo>
                    <a:pt x="105" y="318"/>
                  </a:lnTo>
                  <a:lnTo>
                    <a:pt x="105" y="301"/>
                  </a:lnTo>
                  <a:lnTo>
                    <a:pt x="103" y="290"/>
                  </a:lnTo>
                  <a:lnTo>
                    <a:pt x="103" y="287"/>
                  </a:lnTo>
                  <a:lnTo>
                    <a:pt x="103" y="278"/>
                  </a:lnTo>
                  <a:lnTo>
                    <a:pt x="103" y="268"/>
                  </a:lnTo>
                  <a:lnTo>
                    <a:pt x="102" y="253"/>
                  </a:lnTo>
                  <a:lnTo>
                    <a:pt x="102" y="243"/>
                  </a:lnTo>
                  <a:lnTo>
                    <a:pt x="102" y="240"/>
                  </a:lnTo>
                  <a:lnTo>
                    <a:pt x="102" y="226"/>
                  </a:lnTo>
                  <a:lnTo>
                    <a:pt x="102" y="214"/>
                  </a:lnTo>
                  <a:lnTo>
                    <a:pt x="102" y="213"/>
                  </a:lnTo>
                  <a:lnTo>
                    <a:pt x="102" y="203"/>
                  </a:lnTo>
                  <a:lnTo>
                    <a:pt x="101" y="196"/>
                  </a:lnTo>
                  <a:lnTo>
                    <a:pt x="101" y="188"/>
                  </a:lnTo>
                  <a:lnTo>
                    <a:pt x="101" y="181"/>
                  </a:lnTo>
                  <a:lnTo>
                    <a:pt x="101" y="174"/>
                  </a:lnTo>
                  <a:lnTo>
                    <a:pt x="101" y="172"/>
                  </a:lnTo>
                  <a:lnTo>
                    <a:pt x="101" y="171"/>
                  </a:lnTo>
                  <a:lnTo>
                    <a:pt x="101" y="168"/>
                  </a:lnTo>
                  <a:lnTo>
                    <a:pt x="99" y="168"/>
                  </a:lnTo>
                  <a:lnTo>
                    <a:pt x="88" y="167"/>
                  </a:lnTo>
                  <a:lnTo>
                    <a:pt x="85" y="164"/>
                  </a:lnTo>
                  <a:lnTo>
                    <a:pt x="78" y="156"/>
                  </a:lnTo>
                  <a:lnTo>
                    <a:pt x="77" y="146"/>
                  </a:lnTo>
                  <a:lnTo>
                    <a:pt x="69" y="141"/>
                  </a:lnTo>
                  <a:lnTo>
                    <a:pt x="66" y="138"/>
                  </a:lnTo>
                  <a:lnTo>
                    <a:pt x="62" y="132"/>
                  </a:lnTo>
                  <a:lnTo>
                    <a:pt x="58" y="130"/>
                  </a:lnTo>
                  <a:lnTo>
                    <a:pt x="62" y="119"/>
                  </a:lnTo>
                  <a:lnTo>
                    <a:pt x="66" y="113"/>
                  </a:lnTo>
                  <a:lnTo>
                    <a:pt x="76" y="106"/>
                  </a:lnTo>
                  <a:lnTo>
                    <a:pt x="76" y="96"/>
                  </a:lnTo>
                  <a:lnTo>
                    <a:pt x="71" y="91"/>
                  </a:lnTo>
                  <a:lnTo>
                    <a:pt x="66" y="89"/>
                  </a:lnTo>
                  <a:lnTo>
                    <a:pt x="63" y="91"/>
                  </a:lnTo>
                  <a:lnTo>
                    <a:pt x="55" y="91"/>
                  </a:lnTo>
                  <a:lnTo>
                    <a:pt x="40" y="78"/>
                  </a:lnTo>
                  <a:lnTo>
                    <a:pt x="34" y="76"/>
                  </a:lnTo>
                  <a:lnTo>
                    <a:pt x="23" y="51"/>
                  </a:lnTo>
                  <a:lnTo>
                    <a:pt x="19" y="51"/>
                  </a:lnTo>
                  <a:lnTo>
                    <a:pt x="13" y="45"/>
                  </a:lnTo>
                  <a:lnTo>
                    <a:pt x="8" y="19"/>
                  </a:lnTo>
                  <a:lnTo>
                    <a:pt x="5" y="23"/>
                  </a:lnTo>
                  <a:lnTo>
                    <a:pt x="2" y="23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22" y="16"/>
                  </a:lnTo>
                  <a:lnTo>
                    <a:pt x="33" y="16"/>
                  </a:lnTo>
                  <a:lnTo>
                    <a:pt x="42" y="16"/>
                  </a:lnTo>
                  <a:lnTo>
                    <a:pt x="47" y="16"/>
                  </a:lnTo>
                  <a:lnTo>
                    <a:pt x="63" y="15"/>
                  </a:lnTo>
                  <a:lnTo>
                    <a:pt x="70" y="15"/>
                  </a:lnTo>
                  <a:lnTo>
                    <a:pt x="84" y="15"/>
                  </a:lnTo>
                  <a:lnTo>
                    <a:pt x="92" y="15"/>
                  </a:lnTo>
                  <a:lnTo>
                    <a:pt x="103" y="15"/>
                  </a:lnTo>
                  <a:lnTo>
                    <a:pt x="106" y="13"/>
                  </a:lnTo>
                  <a:lnTo>
                    <a:pt x="124" y="13"/>
                  </a:lnTo>
                  <a:lnTo>
                    <a:pt x="125" y="13"/>
                  </a:lnTo>
                </a:path>
              </a:pathLst>
            </a:custGeom>
            <a:solidFill>
              <a:srgbClr val="A4A4A4"/>
            </a:solidFill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84" name="Minnesota" descr="Minnesota." title="Minnesota"/>
            <p:cNvSpPr>
              <a:spLocks/>
            </p:cNvSpPr>
            <p:nvPr/>
          </p:nvSpPr>
          <p:spPr bwMode="auto">
            <a:xfrm>
              <a:off x="4564278" y="1490693"/>
              <a:ext cx="872691" cy="886958"/>
            </a:xfrm>
            <a:custGeom>
              <a:avLst/>
              <a:gdLst>
                <a:gd name="T0" fmla="*/ 2147483647 w 568"/>
                <a:gd name="T1" fmla="*/ 2147483647 h 635"/>
                <a:gd name="T2" fmla="*/ 2147483647 w 568"/>
                <a:gd name="T3" fmla="*/ 2147483647 h 635"/>
                <a:gd name="T4" fmla="*/ 2147483647 w 568"/>
                <a:gd name="T5" fmla="*/ 2147483647 h 635"/>
                <a:gd name="T6" fmla="*/ 2147483647 w 568"/>
                <a:gd name="T7" fmla="*/ 2147483647 h 635"/>
                <a:gd name="T8" fmla="*/ 2147483647 w 568"/>
                <a:gd name="T9" fmla="*/ 2147483647 h 635"/>
                <a:gd name="T10" fmla="*/ 2147483647 w 568"/>
                <a:gd name="T11" fmla="*/ 2147483647 h 635"/>
                <a:gd name="T12" fmla="*/ 2147483647 w 568"/>
                <a:gd name="T13" fmla="*/ 2147483647 h 635"/>
                <a:gd name="T14" fmla="*/ 2147483647 w 568"/>
                <a:gd name="T15" fmla="*/ 2147483647 h 635"/>
                <a:gd name="T16" fmla="*/ 2147483647 w 568"/>
                <a:gd name="T17" fmla="*/ 2147483647 h 635"/>
                <a:gd name="T18" fmla="*/ 2147483647 w 568"/>
                <a:gd name="T19" fmla="*/ 2147483647 h 635"/>
                <a:gd name="T20" fmla="*/ 2147483647 w 568"/>
                <a:gd name="T21" fmla="*/ 2147483647 h 635"/>
                <a:gd name="T22" fmla="*/ 2147483647 w 568"/>
                <a:gd name="T23" fmla="*/ 2147483647 h 635"/>
                <a:gd name="T24" fmla="*/ 2147483647 w 568"/>
                <a:gd name="T25" fmla="*/ 2147483647 h 635"/>
                <a:gd name="T26" fmla="*/ 2147483647 w 568"/>
                <a:gd name="T27" fmla="*/ 2147483647 h 635"/>
                <a:gd name="T28" fmla="*/ 2147483647 w 568"/>
                <a:gd name="T29" fmla="*/ 2147483647 h 635"/>
                <a:gd name="T30" fmla="*/ 2147483647 w 568"/>
                <a:gd name="T31" fmla="*/ 2147483647 h 635"/>
                <a:gd name="T32" fmla="*/ 2147483647 w 568"/>
                <a:gd name="T33" fmla="*/ 2147483647 h 635"/>
                <a:gd name="T34" fmla="*/ 2147483647 w 568"/>
                <a:gd name="T35" fmla="*/ 2147483647 h 635"/>
                <a:gd name="T36" fmla="*/ 2147483647 w 568"/>
                <a:gd name="T37" fmla="*/ 2147483647 h 635"/>
                <a:gd name="T38" fmla="*/ 2147483647 w 568"/>
                <a:gd name="T39" fmla="*/ 2147483647 h 635"/>
                <a:gd name="T40" fmla="*/ 2147483647 w 568"/>
                <a:gd name="T41" fmla="*/ 2147483647 h 635"/>
                <a:gd name="T42" fmla="*/ 2147483647 w 568"/>
                <a:gd name="T43" fmla="*/ 2147483647 h 635"/>
                <a:gd name="T44" fmla="*/ 2147483647 w 568"/>
                <a:gd name="T45" fmla="*/ 2147483647 h 635"/>
                <a:gd name="T46" fmla="*/ 2147483647 w 568"/>
                <a:gd name="T47" fmla="*/ 2147483647 h 635"/>
                <a:gd name="T48" fmla="*/ 2147483647 w 568"/>
                <a:gd name="T49" fmla="*/ 2147483647 h 635"/>
                <a:gd name="T50" fmla="*/ 2147483647 w 568"/>
                <a:gd name="T51" fmla="*/ 2147483647 h 635"/>
                <a:gd name="T52" fmla="*/ 2147483647 w 568"/>
                <a:gd name="T53" fmla="*/ 2147483647 h 635"/>
                <a:gd name="T54" fmla="*/ 2147483647 w 568"/>
                <a:gd name="T55" fmla="*/ 2147483647 h 635"/>
                <a:gd name="T56" fmla="*/ 2147483647 w 568"/>
                <a:gd name="T57" fmla="*/ 2147483647 h 635"/>
                <a:gd name="T58" fmla="*/ 2147483647 w 568"/>
                <a:gd name="T59" fmla="*/ 2147483647 h 635"/>
                <a:gd name="T60" fmla="*/ 2147483647 w 568"/>
                <a:gd name="T61" fmla="*/ 2147483647 h 635"/>
                <a:gd name="T62" fmla="*/ 2147483647 w 568"/>
                <a:gd name="T63" fmla="*/ 2147483647 h 635"/>
                <a:gd name="T64" fmla="*/ 2147483647 w 568"/>
                <a:gd name="T65" fmla="*/ 2147483647 h 635"/>
                <a:gd name="T66" fmla="*/ 2147483647 w 568"/>
                <a:gd name="T67" fmla="*/ 2147483647 h 635"/>
                <a:gd name="T68" fmla="*/ 2147483647 w 568"/>
                <a:gd name="T69" fmla="*/ 2147483647 h 635"/>
                <a:gd name="T70" fmla="*/ 2147483647 w 568"/>
                <a:gd name="T71" fmla="*/ 2147483647 h 635"/>
                <a:gd name="T72" fmla="*/ 2147483647 w 568"/>
                <a:gd name="T73" fmla="*/ 2147483647 h 635"/>
                <a:gd name="T74" fmla="*/ 2147483647 w 568"/>
                <a:gd name="T75" fmla="*/ 2147483647 h 635"/>
                <a:gd name="T76" fmla="*/ 2147483647 w 568"/>
                <a:gd name="T77" fmla="*/ 2147483647 h 635"/>
                <a:gd name="T78" fmla="*/ 2147483647 w 568"/>
                <a:gd name="T79" fmla="*/ 2147483647 h 635"/>
                <a:gd name="T80" fmla="*/ 2147483647 w 568"/>
                <a:gd name="T81" fmla="*/ 2147483647 h 635"/>
                <a:gd name="T82" fmla="*/ 2147483647 w 568"/>
                <a:gd name="T83" fmla="*/ 2147483647 h 635"/>
                <a:gd name="T84" fmla="*/ 2147483647 w 568"/>
                <a:gd name="T85" fmla="*/ 2147483647 h 635"/>
                <a:gd name="T86" fmla="*/ 2147483647 w 568"/>
                <a:gd name="T87" fmla="*/ 2147483647 h 635"/>
                <a:gd name="T88" fmla="*/ 2147483647 w 568"/>
                <a:gd name="T89" fmla="*/ 2147483647 h 635"/>
                <a:gd name="T90" fmla="*/ 2147483647 w 568"/>
                <a:gd name="T91" fmla="*/ 2147483647 h 635"/>
                <a:gd name="T92" fmla="*/ 2147483647 w 568"/>
                <a:gd name="T93" fmla="*/ 2147483647 h 635"/>
                <a:gd name="T94" fmla="*/ 2147483647 w 568"/>
                <a:gd name="T95" fmla="*/ 2147483647 h 6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8"/>
                <a:gd name="T145" fmla="*/ 0 h 635"/>
                <a:gd name="T146" fmla="*/ 568 w 568"/>
                <a:gd name="T147" fmla="*/ 635 h 6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8" h="635">
                  <a:moveTo>
                    <a:pt x="63" y="492"/>
                  </a:moveTo>
                  <a:lnTo>
                    <a:pt x="63" y="474"/>
                  </a:lnTo>
                  <a:lnTo>
                    <a:pt x="62" y="442"/>
                  </a:lnTo>
                  <a:lnTo>
                    <a:pt x="60" y="435"/>
                  </a:lnTo>
                  <a:lnTo>
                    <a:pt x="58" y="431"/>
                  </a:lnTo>
                  <a:lnTo>
                    <a:pt x="48" y="427"/>
                  </a:lnTo>
                  <a:lnTo>
                    <a:pt x="31" y="407"/>
                  </a:lnTo>
                  <a:lnTo>
                    <a:pt x="31" y="405"/>
                  </a:lnTo>
                  <a:lnTo>
                    <a:pt x="47" y="391"/>
                  </a:lnTo>
                  <a:lnTo>
                    <a:pt x="52" y="370"/>
                  </a:lnTo>
                  <a:lnTo>
                    <a:pt x="51" y="363"/>
                  </a:lnTo>
                  <a:lnTo>
                    <a:pt x="51" y="360"/>
                  </a:lnTo>
                  <a:lnTo>
                    <a:pt x="51" y="362"/>
                  </a:lnTo>
                  <a:lnTo>
                    <a:pt x="47" y="326"/>
                  </a:lnTo>
                  <a:lnTo>
                    <a:pt x="38" y="310"/>
                  </a:lnTo>
                  <a:lnTo>
                    <a:pt x="36" y="296"/>
                  </a:lnTo>
                  <a:lnTo>
                    <a:pt x="34" y="296"/>
                  </a:lnTo>
                  <a:lnTo>
                    <a:pt x="34" y="270"/>
                  </a:lnTo>
                  <a:lnTo>
                    <a:pt x="31" y="256"/>
                  </a:lnTo>
                  <a:lnTo>
                    <a:pt x="30" y="240"/>
                  </a:lnTo>
                  <a:lnTo>
                    <a:pt x="30" y="237"/>
                  </a:lnTo>
                  <a:lnTo>
                    <a:pt x="30" y="231"/>
                  </a:lnTo>
                  <a:lnTo>
                    <a:pt x="30" y="221"/>
                  </a:lnTo>
                  <a:lnTo>
                    <a:pt x="30" y="220"/>
                  </a:lnTo>
                  <a:lnTo>
                    <a:pt x="29" y="217"/>
                  </a:lnTo>
                  <a:lnTo>
                    <a:pt x="30" y="216"/>
                  </a:lnTo>
                  <a:lnTo>
                    <a:pt x="29" y="203"/>
                  </a:lnTo>
                  <a:lnTo>
                    <a:pt x="29" y="202"/>
                  </a:lnTo>
                  <a:lnTo>
                    <a:pt x="27" y="190"/>
                  </a:lnTo>
                  <a:lnTo>
                    <a:pt x="26" y="184"/>
                  </a:lnTo>
                  <a:lnTo>
                    <a:pt x="15" y="163"/>
                  </a:lnTo>
                  <a:lnTo>
                    <a:pt x="8" y="133"/>
                  </a:lnTo>
                  <a:lnTo>
                    <a:pt x="5" y="131"/>
                  </a:lnTo>
                  <a:lnTo>
                    <a:pt x="6" y="129"/>
                  </a:lnTo>
                  <a:lnTo>
                    <a:pt x="8" y="127"/>
                  </a:lnTo>
                  <a:lnTo>
                    <a:pt x="6" y="105"/>
                  </a:lnTo>
                  <a:lnTo>
                    <a:pt x="5" y="92"/>
                  </a:lnTo>
                  <a:lnTo>
                    <a:pt x="2" y="58"/>
                  </a:lnTo>
                  <a:lnTo>
                    <a:pt x="4" y="56"/>
                  </a:lnTo>
                  <a:lnTo>
                    <a:pt x="0" y="43"/>
                  </a:lnTo>
                  <a:lnTo>
                    <a:pt x="59" y="43"/>
                  </a:lnTo>
                  <a:lnTo>
                    <a:pt x="138" y="41"/>
                  </a:lnTo>
                  <a:lnTo>
                    <a:pt x="149" y="40"/>
                  </a:lnTo>
                  <a:lnTo>
                    <a:pt x="149" y="0"/>
                  </a:lnTo>
                  <a:lnTo>
                    <a:pt x="163" y="1"/>
                  </a:lnTo>
                  <a:lnTo>
                    <a:pt x="173" y="5"/>
                  </a:lnTo>
                  <a:lnTo>
                    <a:pt x="184" y="62"/>
                  </a:lnTo>
                  <a:lnTo>
                    <a:pt x="192" y="69"/>
                  </a:lnTo>
                  <a:lnTo>
                    <a:pt x="203" y="70"/>
                  </a:lnTo>
                  <a:lnTo>
                    <a:pt x="216" y="70"/>
                  </a:lnTo>
                  <a:lnTo>
                    <a:pt x="217" y="74"/>
                  </a:lnTo>
                  <a:lnTo>
                    <a:pt x="246" y="76"/>
                  </a:lnTo>
                  <a:lnTo>
                    <a:pt x="250" y="88"/>
                  </a:lnTo>
                  <a:lnTo>
                    <a:pt x="268" y="87"/>
                  </a:lnTo>
                  <a:lnTo>
                    <a:pt x="275" y="83"/>
                  </a:lnTo>
                  <a:lnTo>
                    <a:pt x="274" y="80"/>
                  </a:lnTo>
                  <a:lnTo>
                    <a:pt x="292" y="73"/>
                  </a:lnTo>
                  <a:lnTo>
                    <a:pt x="302" y="74"/>
                  </a:lnTo>
                  <a:lnTo>
                    <a:pt x="311" y="73"/>
                  </a:lnTo>
                  <a:lnTo>
                    <a:pt x="328" y="83"/>
                  </a:lnTo>
                  <a:lnTo>
                    <a:pt x="335" y="81"/>
                  </a:lnTo>
                  <a:lnTo>
                    <a:pt x="336" y="92"/>
                  </a:lnTo>
                  <a:lnTo>
                    <a:pt x="346" y="92"/>
                  </a:lnTo>
                  <a:lnTo>
                    <a:pt x="356" y="115"/>
                  </a:lnTo>
                  <a:lnTo>
                    <a:pt x="363" y="110"/>
                  </a:lnTo>
                  <a:lnTo>
                    <a:pt x="361" y="102"/>
                  </a:lnTo>
                  <a:lnTo>
                    <a:pt x="377" y="99"/>
                  </a:lnTo>
                  <a:lnTo>
                    <a:pt x="382" y="102"/>
                  </a:lnTo>
                  <a:lnTo>
                    <a:pt x="385" y="110"/>
                  </a:lnTo>
                  <a:lnTo>
                    <a:pt x="399" y="115"/>
                  </a:lnTo>
                  <a:lnTo>
                    <a:pt x="421" y="127"/>
                  </a:lnTo>
                  <a:lnTo>
                    <a:pt x="438" y="126"/>
                  </a:lnTo>
                  <a:lnTo>
                    <a:pt x="454" y="112"/>
                  </a:lnTo>
                  <a:lnTo>
                    <a:pt x="468" y="105"/>
                  </a:lnTo>
                  <a:lnTo>
                    <a:pt x="475" y="120"/>
                  </a:lnTo>
                  <a:lnTo>
                    <a:pt x="485" y="119"/>
                  </a:lnTo>
                  <a:lnTo>
                    <a:pt x="506" y="119"/>
                  </a:lnTo>
                  <a:lnTo>
                    <a:pt x="519" y="116"/>
                  </a:lnTo>
                  <a:lnTo>
                    <a:pt x="540" y="127"/>
                  </a:lnTo>
                  <a:lnTo>
                    <a:pt x="550" y="123"/>
                  </a:lnTo>
                  <a:lnTo>
                    <a:pt x="567" y="123"/>
                  </a:lnTo>
                  <a:lnTo>
                    <a:pt x="532" y="145"/>
                  </a:lnTo>
                  <a:lnTo>
                    <a:pt x="497" y="160"/>
                  </a:lnTo>
                  <a:lnTo>
                    <a:pt x="479" y="172"/>
                  </a:lnTo>
                  <a:lnTo>
                    <a:pt x="461" y="190"/>
                  </a:lnTo>
                  <a:lnTo>
                    <a:pt x="445" y="209"/>
                  </a:lnTo>
                  <a:lnTo>
                    <a:pt x="436" y="220"/>
                  </a:lnTo>
                  <a:lnTo>
                    <a:pt x="407" y="249"/>
                  </a:lnTo>
                  <a:lnTo>
                    <a:pt x="392" y="260"/>
                  </a:lnTo>
                  <a:lnTo>
                    <a:pt x="388" y="270"/>
                  </a:lnTo>
                  <a:lnTo>
                    <a:pt x="392" y="274"/>
                  </a:lnTo>
                  <a:lnTo>
                    <a:pt x="386" y="270"/>
                  </a:lnTo>
                  <a:lnTo>
                    <a:pt x="375" y="281"/>
                  </a:lnTo>
                  <a:lnTo>
                    <a:pt x="371" y="281"/>
                  </a:lnTo>
                  <a:lnTo>
                    <a:pt x="371" y="285"/>
                  </a:lnTo>
                  <a:lnTo>
                    <a:pt x="372" y="298"/>
                  </a:lnTo>
                  <a:lnTo>
                    <a:pt x="372" y="307"/>
                  </a:lnTo>
                  <a:lnTo>
                    <a:pt x="374" y="335"/>
                  </a:lnTo>
                  <a:lnTo>
                    <a:pt x="375" y="344"/>
                  </a:lnTo>
                  <a:lnTo>
                    <a:pt x="342" y="371"/>
                  </a:lnTo>
                  <a:lnTo>
                    <a:pt x="335" y="384"/>
                  </a:lnTo>
                  <a:lnTo>
                    <a:pt x="332" y="393"/>
                  </a:lnTo>
                  <a:lnTo>
                    <a:pt x="343" y="402"/>
                  </a:lnTo>
                  <a:lnTo>
                    <a:pt x="346" y="407"/>
                  </a:lnTo>
                  <a:lnTo>
                    <a:pt x="345" y="430"/>
                  </a:lnTo>
                  <a:lnTo>
                    <a:pt x="345" y="435"/>
                  </a:lnTo>
                  <a:lnTo>
                    <a:pt x="345" y="438"/>
                  </a:lnTo>
                  <a:lnTo>
                    <a:pt x="345" y="439"/>
                  </a:lnTo>
                  <a:lnTo>
                    <a:pt x="346" y="448"/>
                  </a:lnTo>
                  <a:lnTo>
                    <a:pt x="345" y="461"/>
                  </a:lnTo>
                  <a:lnTo>
                    <a:pt x="346" y="475"/>
                  </a:lnTo>
                  <a:lnTo>
                    <a:pt x="345" y="489"/>
                  </a:lnTo>
                  <a:lnTo>
                    <a:pt x="349" y="492"/>
                  </a:lnTo>
                  <a:lnTo>
                    <a:pt x="352" y="495"/>
                  </a:lnTo>
                  <a:lnTo>
                    <a:pt x="368" y="507"/>
                  </a:lnTo>
                  <a:lnTo>
                    <a:pt x="382" y="509"/>
                  </a:lnTo>
                  <a:lnTo>
                    <a:pt x="382" y="510"/>
                  </a:lnTo>
                  <a:lnTo>
                    <a:pt x="384" y="514"/>
                  </a:lnTo>
                  <a:lnTo>
                    <a:pt x="389" y="518"/>
                  </a:lnTo>
                  <a:lnTo>
                    <a:pt x="390" y="520"/>
                  </a:lnTo>
                  <a:lnTo>
                    <a:pt x="397" y="521"/>
                  </a:lnTo>
                  <a:lnTo>
                    <a:pt x="402" y="523"/>
                  </a:lnTo>
                  <a:lnTo>
                    <a:pt x="408" y="525"/>
                  </a:lnTo>
                  <a:lnTo>
                    <a:pt x="418" y="539"/>
                  </a:lnTo>
                  <a:lnTo>
                    <a:pt x="421" y="545"/>
                  </a:lnTo>
                  <a:lnTo>
                    <a:pt x="432" y="552"/>
                  </a:lnTo>
                  <a:lnTo>
                    <a:pt x="439" y="559"/>
                  </a:lnTo>
                  <a:lnTo>
                    <a:pt x="445" y="561"/>
                  </a:lnTo>
                  <a:lnTo>
                    <a:pt x="449" y="561"/>
                  </a:lnTo>
                  <a:lnTo>
                    <a:pt x="454" y="564"/>
                  </a:lnTo>
                  <a:lnTo>
                    <a:pt x="454" y="566"/>
                  </a:lnTo>
                  <a:lnTo>
                    <a:pt x="458" y="570"/>
                  </a:lnTo>
                  <a:lnTo>
                    <a:pt x="465" y="578"/>
                  </a:lnTo>
                  <a:lnTo>
                    <a:pt x="467" y="579"/>
                  </a:lnTo>
                  <a:lnTo>
                    <a:pt x="471" y="586"/>
                  </a:lnTo>
                  <a:lnTo>
                    <a:pt x="471" y="589"/>
                  </a:lnTo>
                  <a:lnTo>
                    <a:pt x="469" y="592"/>
                  </a:lnTo>
                  <a:lnTo>
                    <a:pt x="469" y="604"/>
                  </a:lnTo>
                  <a:lnTo>
                    <a:pt x="472" y="607"/>
                  </a:lnTo>
                  <a:lnTo>
                    <a:pt x="475" y="615"/>
                  </a:lnTo>
                  <a:lnTo>
                    <a:pt x="472" y="617"/>
                  </a:lnTo>
                  <a:lnTo>
                    <a:pt x="465" y="617"/>
                  </a:lnTo>
                  <a:lnTo>
                    <a:pt x="445" y="618"/>
                  </a:lnTo>
                  <a:lnTo>
                    <a:pt x="443" y="618"/>
                  </a:lnTo>
                  <a:lnTo>
                    <a:pt x="435" y="618"/>
                  </a:lnTo>
                  <a:lnTo>
                    <a:pt x="407" y="621"/>
                  </a:lnTo>
                  <a:lnTo>
                    <a:pt x="378" y="622"/>
                  </a:lnTo>
                  <a:lnTo>
                    <a:pt x="371" y="622"/>
                  </a:lnTo>
                  <a:lnTo>
                    <a:pt x="335" y="625"/>
                  </a:lnTo>
                  <a:lnTo>
                    <a:pt x="334" y="625"/>
                  </a:lnTo>
                  <a:lnTo>
                    <a:pt x="331" y="625"/>
                  </a:lnTo>
                  <a:lnTo>
                    <a:pt x="306" y="625"/>
                  </a:lnTo>
                  <a:lnTo>
                    <a:pt x="303" y="627"/>
                  </a:lnTo>
                  <a:lnTo>
                    <a:pt x="296" y="627"/>
                  </a:lnTo>
                  <a:lnTo>
                    <a:pt x="285" y="627"/>
                  </a:lnTo>
                  <a:lnTo>
                    <a:pt x="268" y="628"/>
                  </a:lnTo>
                  <a:lnTo>
                    <a:pt x="267" y="628"/>
                  </a:lnTo>
                  <a:lnTo>
                    <a:pt x="259" y="628"/>
                  </a:lnTo>
                  <a:lnTo>
                    <a:pt x="256" y="628"/>
                  </a:lnTo>
                  <a:lnTo>
                    <a:pt x="237" y="629"/>
                  </a:lnTo>
                  <a:lnTo>
                    <a:pt x="227" y="629"/>
                  </a:lnTo>
                  <a:lnTo>
                    <a:pt x="223" y="629"/>
                  </a:lnTo>
                  <a:lnTo>
                    <a:pt x="206" y="629"/>
                  </a:lnTo>
                  <a:lnTo>
                    <a:pt x="198" y="629"/>
                  </a:lnTo>
                  <a:lnTo>
                    <a:pt x="189" y="629"/>
                  </a:lnTo>
                  <a:lnTo>
                    <a:pt x="188" y="629"/>
                  </a:lnTo>
                  <a:lnTo>
                    <a:pt x="185" y="629"/>
                  </a:lnTo>
                  <a:lnTo>
                    <a:pt x="169" y="631"/>
                  </a:lnTo>
                  <a:lnTo>
                    <a:pt x="159" y="631"/>
                  </a:lnTo>
                  <a:lnTo>
                    <a:pt x="149" y="632"/>
                  </a:lnTo>
                  <a:lnTo>
                    <a:pt x="144" y="632"/>
                  </a:lnTo>
                  <a:lnTo>
                    <a:pt x="123" y="632"/>
                  </a:lnTo>
                  <a:lnTo>
                    <a:pt x="120" y="632"/>
                  </a:lnTo>
                  <a:lnTo>
                    <a:pt x="110" y="632"/>
                  </a:lnTo>
                  <a:lnTo>
                    <a:pt x="106" y="632"/>
                  </a:lnTo>
                  <a:lnTo>
                    <a:pt x="101" y="632"/>
                  </a:lnTo>
                  <a:lnTo>
                    <a:pt x="97" y="632"/>
                  </a:lnTo>
                  <a:lnTo>
                    <a:pt x="80" y="632"/>
                  </a:lnTo>
                  <a:lnTo>
                    <a:pt x="70" y="634"/>
                  </a:lnTo>
                  <a:lnTo>
                    <a:pt x="65" y="634"/>
                  </a:lnTo>
                  <a:lnTo>
                    <a:pt x="65" y="620"/>
                  </a:lnTo>
                  <a:lnTo>
                    <a:pt x="65" y="606"/>
                  </a:lnTo>
                  <a:lnTo>
                    <a:pt x="65" y="595"/>
                  </a:lnTo>
                  <a:lnTo>
                    <a:pt x="63" y="579"/>
                  </a:lnTo>
                  <a:lnTo>
                    <a:pt x="63" y="566"/>
                  </a:lnTo>
                  <a:lnTo>
                    <a:pt x="63" y="557"/>
                  </a:lnTo>
                  <a:lnTo>
                    <a:pt x="63" y="521"/>
                  </a:lnTo>
                  <a:lnTo>
                    <a:pt x="63" y="511"/>
                  </a:lnTo>
                  <a:lnTo>
                    <a:pt x="63" y="492"/>
                  </a:lnTo>
                </a:path>
              </a:pathLst>
            </a:custGeom>
            <a:pattFill prst="dkUpDiag">
              <a:fgClr>
                <a:srgbClr val="BB0202"/>
              </a:fgClr>
              <a:bgClr>
                <a:srgbClr val="8B8B8B"/>
              </a:bgClr>
            </a:pattFill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" name="Ohio" descr="Ohio." title="Ohio"/>
            <p:cNvSpPr>
              <a:spLocks/>
            </p:cNvSpPr>
            <p:nvPr/>
          </p:nvSpPr>
          <p:spPr bwMode="auto">
            <a:xfrm>
              <a:off x="6101142" y="2434874"/>
              <a:ext cx="554507" cy="578254"/>
            </a:xfrm>
            <a:custGeom>
              <a:avLst/>
              <a:gdLst>
                <a:gd name="T0" fmla="*/ 2147483647 w 361"/>
                <a:gd name="T1" fmla="*/ 2147483647 h 413"/>
                <a:gd name="T2" fmla="*/ 2147483647 w 361"/>
                <a:gd name="T3" fmla="*/ 2147483647 h 413"/>
                <a:gd name="T4" fmla="*/ 2147483647 w 361"/>
                <a:gd name="T5" fmla="*/ 2147483647 h 413"/>
                <a:gd name="T6" fmla="*/ 2147483647 w 361"/>
                <a:gd name="T7" fmla="*/ 2147483647 h 413"/>
                <a:gd name="T8" fmla="*/ 2147483647 w 361"/>
                <a:gd name="T9" fmla="*/ 2147483647 h 413"/>
                <a:gd name="T10" fmla="*/ 2147483647 w 361"/>
                <a:gd name="T11" fmla="*/ 2147483647 h 413"/>
                <a:gd name="T12" fmla="*/ 2147483647 w 361"/>
                <a:gd name="T13" fmla="*/ 2147483647 h 413"/>
                <a:gd name="T14" fmla="*/ 2147483647 w 361"/>
                <a:gd name="T15" fmla="*/ 2147483647 h 413"/>
                <a:gd name="T16" fmla="*/ 2147483647 w 361"/>
                <a:gd name="T17" fmla="*/ 2147483647 h 413"/>
                <a:gd name="T18" fmla="*/ 2147483647 w 361"/>
                <a:gd name="T19" fmla="*/ 2147483647 h 413"/>
                <a:gd name="T20" fmla="*/ 2147483647 w 361"/>
                <a:gd name="T21" fmla="*/ 2147483647 h 413"/>
                <a:gd name="T22" fmla="*/ 2147483647 w 361"/>
                <a:gd name="T23" fmla="*/ 2147483647 h 413"/>
                <a:gd name="T24" fmla="*/ 2147483647 w 361"/>
                <a:gd name="T25" fmla="*/ 2147483647 h 413"/>
                <a:gd name="T26" fmla="*/ 2147483647 w 361"/>
                <a:gd name="T27" fmla="*/ 2147483647 h 413"/>
                <a:gd name="T28" fmla="*/ 2147483647 w 361"/>
                <a:gd name="T29" fmla="*/ 2147483647 h 413"/>
                <a:gd name="T30" fmla="*/ 2147483647 w 361"/>
                <a:gd name="T31" fmla="*/ 2147483647 h 413"/>
                <a:gd name="T32" fmla="*/ 2147483647 w 361"/>
                <a:gd name="T33" fmla="*/ 2147483647 h 413"/>
                <a:gd name="T34" fmla="*/ 2147483647 w 361"/>
                <a:gd name="T35" fmla="*/ 2147483647 h 413"/>
                <a:gd name="T36" fmla="*/ 0 w 361"/>
                <a:gd name="T37" fmla="*/ 2147483647 h 413"/>
                <a:gd name="T38" fmla="*/ 2147483647 w 361"/>
                <a:gd name="T39" fmla="*/ 2147483647 h 413"/>
                <a:gd name="T40" fmla="*/ 2147483647 w 361"/>
                <a:gd name="T41" fmla="*/ 2147483647 h 413"/>
                <a:gd name="T42" fmla="*/ 2147483647 w 361"/>
                <a:gd name="T43" fmla="*/ 2147483647 h 413"/>
                <a:gd name="T44" fmla="*/ 2147483647 w 361"/>
                <a:gd name="T45" fmla="*/ 2147483647 h 413"/>
                <a:gd name="T46" fmla="*/ 2147483647 w 361"/>
                <a:gd name="T47" fmla="*/ 2147483647 h 413"/>
                <a:gd name="T48" fmla="*/ 2147483647 w 361"/>
                <a:gd name="T49" fmla="*/ 2147483647 h 413"/>
                <a:gd name="T50" fmla="*/ 2147483647 w 361"/>
                <a:gd name="T51" fmla="*/ 2147483647 h 413"/>
                <a:gd name="T52" fmla="*/ 2147483647 w 361"/>
                <a:gd name="T53" fmla="*/ 2147483647 h 413"/>
                <a:gd name="T54" fmla="*/ 2147483647 w 361"/>
                <a:gd name="T55" fmla="*/ 2147483647 h 413"/>
                <a:gd name="T56" fmla="*/ 2147483647 w 361"/>
                <a:gd name="T57" fmla="*/ 0 h 413"/>
                <a:gd name="T58" fmla="*/ 2147483647 w 361"/>
                <a:gd name="T59" fmla="*/ 2147483647 h 413"/>
                <a:gd name="T60" fmla="*/ 2147483647 w 361"/>
                <a:gd name="T61" fmla="*/ 2147483647 h 413"/>
                <a:gd name="T62" fmla="*/ 2147483647 w 361"/>
                <a:gd name="T63" fmla="*/ 2147483647 h 413"/>
                <a:gd name="T64" fmla="*/ 2147483647 w 361"/>
                <a:gd name="T65" fmla="*/ 2147483647 h 413"/>
                <a:gd name="T66" fmla="*/ 2147483647 w 361"/>
                <a:gd name="T67" fmla="*/ 2147483647 h 413"/>
                <a:gd name="T68" fmla="*/ 2147483647 w 361"/>
                <a:gd name="T69" fmla="*/ 2147483647 h 413"/>
                <a:gd name="T70" fmla="*/ 2147483647 w 361"/>
                <a:gd name="T71" fmla="*/ 2147483647 h 413"/>
                <a:gd name="T72" fmla="*/ 2147483647 w 361"/>
                <a:gd name="T73" fmla="*/ 2147483647 h 413"/>
                <a:gd name="T74" fmla="*/ 2147483647 w 361"/>
                <a:gd name="T75" fmla="*/ 2147483647 h 413"/>
                <a:gd name="T76" fmla="*/ 2147483647 w 361"/>
                <a:gd name="T77" fmla="*/ 2147483647 h 413"/>
                <a:gd name="T78" fmla="*/ 2147483647 w 361"/>
                <a:gd name="T79" fmla="*/ 2147483647 h 413"/>
                <a:gd name="T80" fmla="*/ 2147483647 w 361"/>
                <a:gd name="T81" fmla="*/ 2147483647 h 413"/>
                <a:gd name="T82" fmla="*/ 2147483647 w 361"/>
                <a:gd name="T83" fmla="*/ 2147483647 h 413"/>
                <a:gd name="T84" fmla="*/ 2147483647 w 361"/>
                <a:gd name="T85" fmla="*/ 2147483647 h 413"/>
                <a:gd name="T86" fmla="*/ 2147483647 w 361"/>
                <a:gd name="T87" fmla="*/ 2147483647 h 413"/>
                <a:gd name="T88" fmla="*/ 2147483647 w 361"/>
                <a:gd name="T89" fmla="*/ 2147483647 h 413"/>
                <a:gd name="T90" fmla="*/ 2147483647 w 361"/>
                <a:gd name="T91" fmla="*/ 2147483647 h 413"/>
                <a:gd name="T92" fmla="*/ 2147483647 w 361"/>
                <a:gd name="T93" fmla="*/ 2147483647 h 413"/>
                <a:gd name="T94" fmla="*/ 2147483647 w 361"/>
                <a:gd name="T95" fmla="*/ 2147483647 h 413"/>
                <a:gd name="T96" fmla="*/ 2147483647 w 361"/>
                <a:gd name="T97" fmla="*/ 2147483647 h 413"/>
                <a:gd name="T98" fmla="*/ 2147483647 w 361"/>
                <a:gd name="T99" fmla="*/ 2147483647 h 413"/>
                <a:gd name="T100" fmla="*/ 2147483647 w 361"/>
                <a:gd name="T101" fmla="*/ 2147483647 h 413"/>
                <a:gd name="T102" fmla="*/ 2147483647 w 361"/>
                <a:gd name="T103" fmla="*/ 2147483647 h 413"/>
                <a:gd name="T104" fmla="*/ 2147483647 w 361"/>
                <a:gd name="T105" fmla="*/ 2147483647 h 413"/>
                <a:gd name="T106" fmla="*/ 2147483647 w 361"/>
                <a:gd name="T107" fmla="*/ 2147483647 h 413"/>
                <a:gd name="T108" fmla="*/ 2147483647 w 361"/>
                <a:gd name="T109" fmla="*/ 2147483647 h 413"/>
                <a:gd name="T110" fmla="*/ 2147483647 w 361"/>
                <a:gd name="T111" fmla="*/ 2147483647 h 413"/>
                <a:gd name="T112" fmla="*/ 2147483647 w 361"/>
                <a:gd name="T113" fmla="*/ 2147483647 h 413"/>
                <a:gd name="T114" fmla="*/ 2147483647 w 361"/>
                <a:gd name="T115" fmla="*/ 2147483647 h 4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61"/>
                <a:gd name="T175" fmla="*/ 0 h 413"/>
                <a:gd name="T176" fmla="*/ 361 w 361"/>
                <a:gd name="T177" fmla="*/ 413 h 4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61" h="413">
                  <a:moveTo>
                    <a:pt x="134" y="402"/>
                  </a:moveTo>
                  <a:lnTo>
                    <a:pt x="130" y="402"/>
                  </a:lnTo>
                  <a:lnTo>
                    <a:pt x="120" y="392"/>
                  </a:lnTo>
                  <a:lnTo>
                    <a:pt x="116" y="389"/>
                  </a:lnTo>
                  <a:lnTo>
                    <a:pt x="108" y="389"/>
                  </a:lnTo>
                  <a:lnTo>
                    <a:pt x="107" y="389"/>
                  </a:lnTo>
                  <a:lnTo>
                    <a:pt x="104" y="392"/>
                  </a:lnTo>
                  <a:lnTo>
                    <a:pt x="97" y="391"/>
                  </a:lnTo>
                  <a:lnTo>
                    <a:pt x="87" y="386"/>
                  </a:lnTo>
                  <a:lnTo>
                    <a:pt x="87" y="382"/>
                  </a:lnTo>
                  <a:lnTo>
                    <a:pt x="84" y="378"/>
                  </a:lnTo>
                  <a:lnTo>
                    <a:pt x="82" y="375"/>
                  </a:lnTo>
                  <a:lnTo>
                    <a:pt x="77" y="367"/>
                  </a:lnTo>
                  <a:lnTo>
                    <a:pt x="73" y="366"/>
                  </a:lnTo>
                  <a:lnTo>
                    <a:pt x="62" y="359"/>
                  </a:lnTo>
                  <a:lnTo>
                    <a:pt x="61" y="361"/>
                  </a:lnTo>
                  <a:lnTo>
                    <a:pt x="51" y="364"/>
                  </a:lnTo>
                  <a:lnTo>
                    <a:pt x="40" y="359"/>
                  </a:lnTo>
                  <a:lnTo>
                    <a:pt x="37" y="361"/>
                  </a:lnTo>
                  <a:lnTo>
                    <a:pt x="34" y="363"/>
                  </a:lnTo>
                  <a:lnTo>
                    <a:pt x="34" y="361"/>
                  </a:lnTo>
                  <a:lnTo>
                    <a:pt x="34" y="356"/>
                  </a:lnTo>
                  <a:lnTo>
                    <a:pt x="33" y="342"/>
                  </a:lnTo>
                  <a:lnTo>
                    <a:pt x="30" y="325"/>
                  </a:lnTo>
                  <a:lnTo>
                    <a:pt x="30" y="321"/>
                  </a:lnTo>
                  <a:lnTo>
                    <a:pt x="29" y="318"/>
                  </a:lnTo>
                  <a:lnTo>
                    <a:pt x="29" y="314"/>
                  </a:lnTo>
                  <a:lnTo>
                    <a:pt x="27" y="310"/>
                  </a:lnTo>
                  <a:lnTo>
                    <a:pt x="27" y="309"/>
                  </a:lnTo>
                  <a:lnTo>
                    <a:pt x="26" y="296"/>
                  </a:lnTo>
                  <a:lnTo>
                    <a:pt x="25" y="285"/>
                  </a:lnTo>
                  <a:lnTo>
                    <a:pt x="25" y="281"/>
                  </a:lnTo>
                  <a:lnTo>
                    <a:pt x="23" y="275"/>
                  </a:lnTo>
                  <a:lnTo>
                    <a:pt x="23" y="265"/>
                  </a:lnTo>
                  <a:lnTo>
                    <a:pt x="20" y="253"/>
                  </a:lnTo>
                  <a:lnTo>
                    <a:pt x="20" y="239"/>
                  </a:lnTo>
                  <a:lnTo>
                    <a:pt x="19" y="232"/>
                  </a:lnTo>
                  <a:lnTo>
                    <a:pt x="18" y="228"/>
                  </a:lnTo>
                  <a:lnTo>
                    <a:pt x="18" y="221"/>
                  </a:lnTo>
                  <a:lnTo>
                    <a:pt x="16" y="211"/>
                  </a:lnTo>
                  <a:lnTo>
                    <a:pt x="16" y="204"/>
                  </a:lnTo>
                  <a:lnTo>
                    <a:pt x="15" y="199"/>
                  </a:lnTo>
                  <a:lnTo>
                    <a:pt x="13" y="187"/>
                  </a:lnTo>
                  <a:lnTo>
                    <a:pt x="13" y="185"/>
                  </a:lnTo>
                  <a:lnTo>
                    <a:pt x="11" y="171"/>
                  </a:lnTo>
                  <a:lnTo>
                    <a:pt x="11" y="167"/>
                  </a:lnTo>
                  <a:lnTo>
                    <a:pt x="9" y="160"/>
                  </a:lnTo>
                  <a:lnTo>
                    <a:pt x="9" y="157"/>
                  </a:lnTo>
                  <a:lnTo>
                    <a:pt x="8" y="144"/>
                  </a:lnTo>
                  <a:lnTo>
                    <a:pt x="6" y="130"/>
                  </a:lnTo>
                  <a:lnTo>
                    <a:pt x="5" y="128"/>
                  </a:lnTo>
                  <a:lnTo>
                    <a:pt x="4" y="119"/>
                  </a:lnTo>
                  <a:lnTo>
                    <a:pt x="4" y="116"/>
                  </a:lnTo>
                  <a:lnTo>
                    <a:pt x="4" y="111"/>
                  </a:lnTo>
                  <a:lnTo>
                    <a:pt x="1" y="100"/>
                  </a:lnTo>
                  <a:lnTo>
                    <a:pt x="0" y="82"/>
                  </a:lnTo>
                  <a:lnTo>
                    <a:pt x="4" y="80"/>
                  </a:lnTo>
                  <a:lnTo>
                    <a:pt x="25" y="77"/>
                  </a:lnTo>
                  <a:lnTo>
                    <a:pt x="31" y="76"/>
                  </a:lnTo>
                  <a:lnTo>
                    <a:pt x="34" y="76"/>
                  </a:lnTo>
                  <a:lnTo>
                    <a:pt x="48" y="73"/>
                  </a:lnTo>
                  <a:lnTo>
                    <a:pt x="73" y="69"/>
                  </a:lnTo>
                  <a:lnTo>
                    <a:pt x="82" y="68"/>
                  </a:lnTo>
                  <a:lnTo>
                    <a:pt x="94" y="65"/>
                  </a:lnTo>
                  <a:lnTo>
                    <a:pt x="98" y="65"/>
                  </a:lnTo>
                  <a:lnTo>
                    <a:pt x="107" y="64"/>
                  </a:lnTo>
                  <a:lnTo>
                    <a:pt x="113" y="68"/>
                  </a:lnTo>
                  <a:lnTo>
                    <a:pt x="123" y="69"/>
                  </a:lnTo>
                  <a:lnTo>
                    <a:pt x="130" y="72"/>
                  </a:lnTo>
                  <a:lnTo>
                    <a:pt x="145" y="79"/>
                  </a:lnTo>
                  <a:lnTo>
                    <a:pt x="165" y="76"/>
                  </a:lnTo>
                  <a:lnTo>
                    <a:pt x="170" y="80"/>
                  </a:lnTo>
                  <a:lnTo>
                    <a:pt x="177" y="86"/>
                  </a:lnTo>
                  <a:lnTo>
                    <a:pt x="187" y="90"/>
                  </a:lnTo>
                  <a:lnTo>
                    <a:pt x="200" y="83"/>
                  </a:lnTo>
                  <a:lnTo>
                    <a:pt x="207" y="80"/>
                  </a:lnTo>
                  <a:lnTo>
                    <a:pt x="215" y="75"/>
                  </a:lnTo>
                  <a:lnTo>
                    <a:pt x="229" y="70"/>
                  </a:lnTo>
                  <a:lnTo>
                    <a:pt x="236" y="70"/>
                  </a:lnTo>
                  <a:lnTo>
                    <a:pt x="246" y="69"/>
                  </a:lnTo>
                  <a:lnTo>
                    <a:pt x="264" y="50"/>
                  </a:lnTo>
                  <a:lnTo>
                    <a:pt x="271" y="41"/>
                  </a:lnTo>
                  <a:lnTo>
                    <a:pt x="272" y="40"/>
                  </a:lnTo>
                  <a:lnTo>
                    <a:pt x="298" y="19"/>
                  </a:lnTo>
                  <a:lnTo>
                    <a:pt x="300" y="19"/>
                  </a:lnTo>
                  <a:lnTo>
                    <a:pt x="334" y="0"/>
                  </a:lnTo>
                  <a:lnTo>
                    <a:pt x="337" y="11"/>
                  </a:lnTo>
                  <a:lnTo>
                    <a:pt x="337" y="13"/>
                  </a:lnTo>
                  <a:lnTo>
                    <a:pt x="340" y="29"/>
                  </a:lnTo>
                  <a:lnTo>
                    <a:pt x="341" y="37"/>
                  </a:lnTo>
                  <a:lnTo>
                    <a:pt x="344" y="51"/>
                  </a:lnTo>
                  <a:lnTo>
                    <a:pt x="344" y="52"/>
                  </a:lnTo>
                  <a:lnTo>
                    <a:pt x="346" y="65"/>
                  </a:lnTo>
                  <a:lnTo>
                    <a:pt x="348" y="73"/>
                  </a:lnTo>
                  <a:lnTo>
                    <a:pt x="350" y="90"/>
                  </a:lnTo>
                  <a:lnTo>
                    <a:pt x="351" y="91"/>
                  </a:lnTo>
                  <a:lnTo>
                    <a:pt x="353" y="105"/>
                  </a:lnTo>
                  <a:lnTo>
                    <a:pt x="354" y="108"/>
                  </a:lnTo>
                  <a:lnTo>
                    <a:pt x="355" y="116"/>
                  </a:lnTo>
                  <a:lnTo>
                    <a:pt x="355" y="119"/>
                  </a:lnTo>
                  <a:lnTo>
                    <a:pt x="355" y="121"/>
                  </a:lnTo>
                  <a:lnTo>
                    <a:pt x="358" y="128"/>
                  </a:lnTo>
                  <a:lnTo>
                    <a:pt x="358" y="135"/>
                  </a:lnTo>
                  <a:lnTo>
                    <a:pt x="360" y="144"/>
                  </a:lnTo>
                  <a:lnTo>
                    <a:pt x="358" y="146"/>
                  </a:lnTo>
                  <a:lnTo>
                    <a:pt x="353" y="147"/>
                  </a:lnTo>
                  <a:lnTo>
                    <a:pt x="350" y="151"/>
                  </a:lnTo>
                  <a:lnTo>
                    <a:pt x="355" y="161"/>
                  </a:lnTo>
                  <a:lnTo>
                    <a:pt x="355" y="171"/>
                  </a:lnTo>
                  <a:lnTo>
                    <a:pt x="355" y="172"/>
                  </a:lnTo>
                  <a:lnTo>
                    <a:pt x="358" y="173"/>
                  </a:lnTo>
                  <a:lnTo>
                    <a:pt x="358" y="186"/>
                  </a:lnTo>
                  <a:lnTo>
                    <a:pt x="355" y="194"/>
                  </a:lnTo>
                  <a:lnTo>
                    <a:pt x="354" y="199"/>
                  </a:lnTo>
                  <a:lnTo>
                    <a:pt x="354" y="201"/>
                  </a:lnTo>
                  <a:lnTo>
                    <a:pt x="354" y="212"/>
                  </a:lnTo>
                  <a:lnTo>
                    <a:pt x="355" y="219"/>
                  </a:lnTo>
                  <a:lnTo>
                    <a:pt x="351" y="225"/>
                  </a:lnTo>
                  <a:lnTo>
                    <a:pt x="350" y="233"/>
                  </a:lnTo>
                  <a:lnTo>
                    <a:pt x="348" y="244"/>
                  </a:lnTo>
                  <a:lnTo>
                    <a:pt x="351" y="247"/>
                  </a:lnTo>
                  <a:lnTo>
                    <a:pt x="350" y="258"/>
                  </a:lnTo>
                  <a:lnTo>
                    <a:pt x="346" y="261"/>
                  </a:lnTo>
                  <a:lnTo>
                    <a:pt x="340" y="265"/>
                  </a:lnTo>
                  <a:lnTo>
                    <a:pt x="339" y="270"/>
                  </a:lnTo>
                  <a:lnTo>
                    <a:pt x="336" y="275"/>
                  </a:lnTo>
                  <a:lnTo>
                    <a:pt x="334" y="275"/>
                  </a:lnTo>
                  <a:lnTo>
                    <a:pt x="333" y="281"/>
                  </a:lnTo>
                  <a:lnTo>
                    <a:pt x="323" y="289"/>
                  </a:lnTo>
                  <a:lnTo>
                    <a:pt x="321" y="292"/>
                  </a:lnTo>
                  <a:lnTo>
                    <a:pt x="315" y="296"/>
                  </a:lnTo>
                  <a:lnTo>
                    <a:pt x="304" y="295"/>
                  </a:lnTo>
                  <a:lnTo>
                    <a:pt x="300" y="306"/>
                  </a:lnTo>
                  <a:lnTo>
                    <a:pt x="290" y="310"/>
                  </a:lnTo>
                  <a:lnTo>
                    <a:pt x="289" y="314"/>
                  </a:lnTo>
                  <a:lnTo>
                    <a:pt x="286" y="318"/>
                  </a:lnTo>
                  <a:lnTo>
                    <a:pt x="287" y="321"/>
                  </a:lnTo>
                  <a:lnTo>
                    <a:pt x="289" y="324"/>
                  </a:lnTo>
                  <a:lnTo>
                    <a:pt x="289" y="328"/>
                  </a:lnTo>
                  <a:lnTo>
                    <a:pt x="286" y="345"/>
                  </a:lnTo>
                  <a:lnTo>
                    <a:pt x="280" y="352"/>
                  </a:lnTo>
                  <a:lnTo>
                    <a:pt x="279" y="353"/>
                  </a:lnTo>
                  <a:lnTo>
                    <a:pt x="269" y="338"/>
                  </a:lnTo>
                  <a:lnTo>
                    <a:pt x="265" y="342"/>
                  </a:lnTo>
                  <a:lnTo>
                    <a:pt x="262" y="346"/>
                  </a:lnTo>
                  <a:lnTo>
                    <a:pt x="257" y="371"/>
                  </a:lnTo>
                  <a:lnTo>
                    <a:pt x="262" y="384"/>
                  </a:lnTo>
                  <a:lnTo>
                    <a:pt x="258" y="388"/>
                  </a:lnTo>
                  <a:lnTo>
                    <a:pt x="255" y="388"/>
                  </a:lnTo>
                  <a:lnTo>
                    <a:pt x="252" y="389"/>
                  </a:lnTo>
                  <a:lnTo>
                    <a:pt x="252" y="399"/>
                  </a:lnTo>
                  <a:lnTo>
                    <a:pt x="247" y="407"/>
                  </a:lnTo>
                  <a:lnTo>
                    <a:pt x="239" y="412"/>
                  </a:lnTo>
                  <a:lnTo>
                    <a:pt x="230" y="412"/>
                  </a:lnTo>
                  <a:lnTo>
                    <a:pt x="226" y="406"/>
                  </a:lnTo>
                  <a:lnTo>
                    <a:pt x="222" y="403"/>
                  </a:lnTo>
                  <a:lnTo>
                    <a:pt x="214" y="399"/>
                  </a:lnTo>
                  <a:lnTo>
                    <a:pt x="209" y="399"/>
                  </a:lnTo>
                  <a:lnTo>
                    <a:pt x="204" y="392"/>
                  </a:lnTo>
                  <a:lnTo>
                    <a:pt x="201" y="379"/>
                  </a:lnTo>
                  <a:lnTo>
                    <a:pt x="189" y="384"/>
                  </a:lnTo>
                  <a:lnTo>
                    <a:pt x="180" y="396"/>
                  </a:lnTo>
                  <a:lnTo>
                    <a:pt x="173" y="396"/>
                  </a:lnTo>
                  <a:lnTo>
                    <a:pt x="170" y="399"/>
                  </a:lnTo>
                  <a:lnTo>
                    <a:pt x="169" y="402"/>
                  </a:lnTo>
                  <a:lnTo>
                    <a:pt x="161" y="395"/>
                  </a:lnTo>
                  <a:lnTo>
                    <a:pt x="147" y="392"/>
                  </a:lnTo>
                  <a:lnTo>
                    <a:pt x="140" y="396"/>
                  </a:lnTo>
                  <a:lnTo>
                    <a:pt x="138" y="402"/>
                  </a:lnTo>
                  <a:lnTo>
                    <a:pt x="136" y="402"/>
                  </a:lnTo>
                  <a:lnTo>
                    <a:pt x="134" y="402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86" name="Arkansas" descr="Arkansas." title="Arkansas"/>
            <p:cNvSpPr>
              <a:spLocks/>
            </p:cNvSpPr>
            <p:nvPr/>
          </p:nvSpPr>
          <p:spPr bwMode="auto">
            <a:xfrm>
              <a:off x="4921077" y="3404655"/>
              <a:ext cx="667262" cy="560184"/>
            </a:xfrm>
            <a:custGeom>
              <a:avLst/>
              <a:gdLst>
                <a:gd name="T0" fmla="*/ 2147483647 w 434"/>
                <a:gd name="T1" fmla="*/ 2147483647 h 401"/>
                <a:gd name="T2" fmla="*/ 2147483647 w 434"/>
                <a:gd name="T3" fmla="*/ 2147483647 h 401"/>
                <a:gd name="T4" fmla="*/ 2147483647 w 434"/>
                <a:gd name="T5" fmla="*/ 2147483647 h 401"/>
                <a:gd name="T6" fmla="*/ 2147483647 w 434"/>
                <a:gd name="T7" fmla="*/ 2147483647 h 401"/>
                <a:gd name="T8" fmla="*/ 2147483647 w 434"/>
                <a:gd name="T9" fmla="*/ 2147483647 h 401"/>
                <a:gd name="T10" fmla="*/ 2147483647 w 434"/>
                <a:gd name="T11" fmla="*/ 2147483647 h 401"/>
                <a:gd name="T12" fmla="*/ 2147483647 w 434"/>
                <a:gd name="T13" fmla="*/ 2147483647 h 401"/>
                <a:gd name="T14" fmla="*/ 2147483647 w 434"/>
                <a:gd name="T15" fmla="*/ 2147483647 h 401"/>
                <a:gd name="T16" fmla="*/ 2147483647 w 434"/>
                <a:gd name="T17" fmla="*/ 2147483647 h 401"/>
                <a:gd name="T18" fmla="*/ 2147483647 w 434"/>
                <a:gd name="T19" fmla="*/ 2147483647 h 401"/>
                <a:gd name="T20" fmla="*/ 2147483647 w 434"/>
                <a:gd name="T21" fmla="*/ 2147483647 h 401"/>
                <a:gd name="T22" fmla="*/ 2147483647 w 434"/>
                <a:gd name="T23" fmla="*/ 2147483647 h 401"/>
                <a:gd name="T24" fmla="*/ 2147483647 w 434"/>
                <a:gd name="T25" fmla="*/ 2147483647 h 401"/>
                <a:gd name="T26" fmla="*/ 2147483647 w 434"/>
                <a:gd name="T27" fmla="*/ 2147483647 h 401"/>
                <a:gd name="T28" fmla="*/ 2147483647 w 434"/>
                <a:gd name="T29" fmla="*/ 2147483647 h 401"/>
                <a:gd name="T30" fmla="*/ 2147483647 w 434"/>
                <a:gd name="T31" fmla="*/ 2147483647 h 401"/>
                <a:gd name="T32" fmla="*/ 2147483647 w 434"/>
                <a:gd name="T33" fmla="*/ 2147483647 h 401"/>
                <a:gd name="T34" fmla="*/ 2147483647 w 434"/>
                <a:gd name="T35" fmla="*/ 2147483647 h 401"/>
                <a:gd name="T36" fmla="*/ 2147483647 w 434"/>
                <a:gd name="T37" fmla="*/ 2147483647 h 401"/>
                <a:gd name="T38" fmla="*/ 2147483647 w 434"/>
                <a:gd name="T39" fmla="*/ 2147483647 h 401"/>
                <a:gd name="T40" fmla="*/ 2147483647 w 434"/>
                <a:gd name="T41" fmla="*/ 2147483647 h 401"/>
                <a:gd name="T42" fmla="*/ 2147483647 w 434"/>
                <a:gd name="T43" fmla="*/ 2147483647 h 401"/>
                <a:gd name="T44" fmla="*/ 2147483647 w 434"/>
                <a:gd name="T45" fmla="*/ 2147483647 h 401"/>
                <a:gd name="T46" fmla="*/ 2147483647 w 434"/>
                <a:gd name="T47" fmla="*/ 2147483647 h 401"/>
                <a:gd name="T48" fmla="*/ 2147483647 w 434"/>
                <a:gd name="T49" fmla="*/ 2147483647 h 401"/>
                <a:gd name="T50" fmla="*/ 2147483647 w 434"/>
                <a:gd name="T51" fmla="*/ 2147483647 h 401"/>
                <a:gd name="T52" fmla="*/ 2147483647 w 434"/>
                <a:gd name="T53" fmla="*/ 2147483647 h 401"/>
                <a:gd name="T54" fmla="*/ 2147483647 w 434"/>
                <a:gd name="T55" fmla="*/ 2147483647 h 401"/>
                <a:gd name="T56" fmla="*/ 2147483647 w 434"/>
                <a:gd name="T57" fmla="*/ 2147483647 h 401"/>
                <a:gd name="T58" fmla="*/ 2147483647 w 434"/>
                <a:gd name="T59" fmla="*/ 2147483647 h 401"/>
                <a:gd name="T60" fmla="*/ 2147483647 w 434"/>
                <a:gd name="T61" fmla="*/ 2147483647 h 401"/>
                <a:gd name="T62" fmla="*/ 2147483647 w 434"/>
                <a:gd name="T63" fmla="*/ 2147483647 h 401"/>
                <a:gd name="T64" fmla="*/ 2147483647 w 434"/>
                <a:gd name="T65" fmla="*/ 2147483647 h 401"/>
                <a:gd name="T66" fmla="*/ 2147483647 w 434"/>
                <a:gd name="T67" fmla="*/ 2147483647 h 401"/>
                <a:gd name="T68" fmla="*/ 2147483647 w 434"/>
                <a:gd name="T69" fmla="*/ 2147483647 h 401"/>
                <a:gd name="T70" fmla="*/ 2147483647 w 434"/>
                <a:gd name="T71" fmla="*/ 2147483647 h 401"/>
                <a:gd name="T72" fmla="*/ 2147483647 w 434"/>
                <a:gd name="T73" fmla="*/ 2147483647 h 401"/>
                <a:gd name="T74" fmla="*/ 2147483647 w 434"/>
                <a:gd name="T75" fmla="*/ 2147483647 h 401"/>
                <a:gd name="T76" fmla="*/ 2147483647 w 434"/>
                <a:gd name="T77" fmla="*/ 2147483647 h 401"/>
                <a:gd name="T78" fmla="*/ 2147483647 w 434"/>
                <a:gd name="T79" fmla="*/ 2147483647 h 401"/>
                <a:gd name="T80" fmla="*/ 2147483647 w 434"/>
                <a:gd name="T81" fmla="*/ 2147483647 h 401"/>
                <a:gd name="T82" fmla="*/ 2147483647 w 434"/>
                <a:gd name="T83" fmla="*/ 2147483647 h 401"/>
                <a:gd name="T84" fmla="*/ 2147483647 w 434"/>
                <a:gd name="T85" fmla="*/ 2147483647 h 401"/>
                <a:gd name="T86" fmla="*/ 2147483647 w 434"/>
                <a:gd name="T87" fmla="*/ 2147483647 h 401"/>
                <a:gd name="T88" fmla="*/ 2147483647 w 434"/>
                <a:gd name="T89" fmla="*/ 2147483647 h 401"/>
                <a:gd name="T90" fmla="*/ 2147483647 w 434"/>
                <a:gd name="T91" fmla="*/ 2147483647 h 401"/>
                <a:gd name="T92" fmla="*/ 2147483647 w 434"/>
                <a:gd name="T93" fmla="*/ 2147483647 h 401"/>
                <a:gd name="T94" fmla="*/ 2147483647 w 434"/>
                <a:gd name="T95" fmla="*/ 2147483647 h 401"/>
                <a:gd name="T96" fmla="*/ 2147483647 w 434"/>
                <a:gd name="T97" fmla="*/ 2147483647 h 401"/>
                <a:gd name="T98" fmla="*/ 2147483647 w 434"/>
                <a:gd name="T99" fmla="*/ 2147483647 h 401"/>
                <a:gd name="T100" fmla="*/ 2147483647 w 434"/>
                <a:gd name="T101" fmla="*/ 2147483647 h 401"/>
                <a:gd name="T102" fmla="*/ 2147483647 w 434"/>
                <a:gd name="T103" fmla="*/ 2147483647 h 401"/>
                <a:gd name="T104" fmla="*/ 2147483647 w 434"/>
                <a:gd name="T105" fmla="*/ 2147483647 h 401"/>
                <a:gd name="T106" fmla="*/ 2147483647 w 434"/>
                <a:gd name="T107" fmla="*/ 2147483647 h 401"/>
                <a:gd name="T108" fmla="*/ 2147483647 w 434"/>
                <a:gd name="T109" fmla="*/ 2147483647 h 401"/>
                <a:gd name="T110" fmla="*/ 2147483647 w 434"/>
                <a:gd name="T111" fmla="*/ 2147483647 h 401"/>
                <a:gd name="T112" fmla="*/ 2147483647 w 434"/>
                <a:gd name="T113" fmla="*/ 2147483647 h 401"/>
                <a:gd name="T114" fmla="*/ 2147483647 w 434"/>
                <a:gd name="T115" fmla="*/ 2147483647 h 401"/>
                <a:gd name="T116" fmla="*/ 2147483647 w 434"/>
                <a:gd name="T117" fmla="*/ 2147483647 h 401"/>
                <a:gd name="T118" fmla="*/ 2147483647 w 434"/>
                <a:gd name="T119" fmla="*/ 2147483647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4"/>
                <a:gd name="T181" fmla="*/ 0 h 401"/>
                <a:gd name="T182" fmla="*/ 434 w 434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4" h="401">
                  <a:moveTo>
                    <a:pt x="13" y="102"/>
                  </a:moveTo>
                  <a:lnTo>
                    <a:pt x="15" y="108"/>
                  </a:lnTo>
                  <a:lnTo>
                    <a:pt x="15" y="111"/>
                  </a:lnTo>
                  <a:lnTo>
                    <a:pt x="15" y="115"/>
                  </a:lnTo>
                  <a:lnTo>
                    <a:pt x="18" y="129"/>
                  </a:lnTo>
                  <a:lnTo>
                    <a:pt x="18" y="130"/>
                  </a:lnTo>
                  <a:lnTo>
                    <a:pt x="19" y="141"/>
                  </a:lnTo>
                  <a:lnTo>
                    <a:pt x="20" y="141"/>
                  </a:lnTo>
                  <a:lnTo>
                    <a:pt x="19" y="141"/>
                  </a:lnTo>
                  <a:lnTo>
                    <a:pt x="19" y="143"/>
                  </a:lnTo>
                  <a:lnTo>
                    <a:pt x="19" y="144"/>
                  </a:lnTo>
                  <a:lnTo>
                    <a:pt x="20" y="158"/>
                  </a:lnTo>
                  <a:lnTo>
                    <a:pt x="20" y="193"/>
                  </a:lnTo>
                  <a:lnTo>
                    <a:pt x="20" y="198"/>
                  </a:lnTo>
                  <a:lnTo>
                    <a:pt x="20" y="215"/>
                  </a:lnTo>
                  <a:lnTo>
                    <a:pt x="20" y="219"/>
                  </a:lnTo>
                  <a:lnTo>
                    <a:pt x="20" y="225"/>
                  </a:lnTo>
                  <a:lnTo>
                    <a:pt x="20" y="238"/>
                  </a:lnTo>
                  <a:lnTo>
                    <a:pt x="22" y="244"/>
                  </a:lnTo>
                  <a:lnTo>
                    <a:pt x="22" y="268"/>
                  </a:lnTo>
                  <a:lnTo>
                    <a:pt x="22" y="275"/>
                  </a:lnTo>
                  <a:lnTo>
                    <a:pt x="22" y="281"/>
                  </a:lnTo>
                  <a:lnTo>
                    <a:pt x="22" y="298"/>
                  </a:lnTo>
                  <a:lnTo>
                    <a:pt x="22" y="301"/>
                  </a:lnTo>
                  <a:lnTo>
                    <a:pt x="22" y="304"/>
                  </a:lnTo>
                  <a:lnTo>
                    <a:pt x="22" y="306"/>
                  </a:lnTo>
                  <a:lnTo>
                    <a:pt x="22" y="334"/>
                  </a:lnTo>
                  <a:lnTo>
                    <a:pt x="31" y="344"/>
                  </a:lnTo>
                  <a:lnTo>
                    <a:pt x="43" y="338"/>
                  </a:lnTo>
                  <a:lnTo>
                    <a:pt x="62" y="343"/>
                  </a:lnTo>
                  <a:lnTo>
                    <a:pt x="62" y="345"/>
                  </a:lnTo>
                  <a:lnTo>
                    <a:pt x="62" y="362"/>
                  </a:lnTo>
                  <a:lnTo>
                    <a:pt x="62" y="373"/>
                  </a:lnTo>
                  <a:lnTo>
                    <a:pt x="63" y="375"/>
                  </a:lnTo>
                  <a:lnTo>
                    <a:pt x="63" y="388"/>
                  </a:lnTo>
                  <a:lnTo>
                    <a:pt x="65" y="400"/>
                  </a:lnTo>
                  <a:lnTo>
                    <a:pt x="68" y="400"/>
                  </a:lnTo>
                  <a:lnTo>
                    <a:pt x="74" y="400"/>
                  </a:lnTo>
                  <a:lnTo>
                    <a:pt x="86" y="400"/>
                  </a:lnTo>
                  <a:lnTo>
                    <a:pt x="97" y="400"/>
                  </a:lnTo>
                  <a:lnTo>
                    <a:pt x="98" y="400"/>
                  </a:lnTo>
                  <a:lnTo>
                    <a:pt x="111" y="398"/>
                  </a:lnTo>
                  <a:lnTo>
                    <a:pt x="112" y="398"/>
                  </a:lnTo>
                  <a:lnTo>
                    <a:pt x="113" y="398"/>
                  </a:lnTo>
                  <a:lnTo>
                    <a:pt x="127" y="398"/>
                  </a:lnTo>
                  <a:lnTo>
                    <a:pt x="134" y="398"/>
                  </a:lnTo>
                  <a:lnTo>
                    <a:pt x="137" y="398"/>
                  </a:lnTo>
                  <a:lnTo>
                    <a:pt x="138" y="398"/>
                  </a:lnTo>
                  <a:lnTo>
                    <a:pt x="141" y="398"/>
                  </a:lnTo>
                  <a:lnTo>
                    <a:pt x="158" y="397"/>
                  </a:lnTo>
                  <a:lnTo>
                    <a:pt x="174" y="395"/>
                  </a:lnTo>
                  <a:lnTo>
                    <a:pt x="181" y="395"/>
                  </a:lnTo>
                  <a:lnTo>
                    <a:pt x="202" y="395"/>
                  </a:lnTo>
                  <a:lnTo>
                    <a:pt x="231" y="393"/>
                  </a:lnTo>
                  <a:lnTo>
                    <a:pt x="241" y="393"/>
                  </a:lnTo>
                  <a:lnTo>
                    <a:pt x="284" y="390"/>
                  </a:lnTo>
                  <a:lnTo>
                    <a:pt x="285" y="390"/>
                  </a:lnTo>
                  <a:lnTo>
                    <a:pt x="296" y="390"/>
                  </a:lnTo>
                  <a:lnTo>
                    <a:pt x="298" y="390"/>
                  </a:lnTo>
                  <a:lnTo>
                    <a:pt x="301" y="390"/>
                  </a:lnTo>
                  <a:lnTo>
                    <a:pt x="313" y="388"/>
                  </a:lnTo>
                  <a:lnTo>
                    <a:pt x="317" y="388"/>
                  </a:lnTo>
                  <a:lnTo>
                    <a:pt x="319" y="388"/>
                  </a:lnTo>
                  <a:lnTo>
                    <a:pt x="323" y="388"/>
                  </a:lnTo>
                  <a:lnTo>
                    <a:pt x="323" y="345"/>
                  </a:lnTo>
                  <a:lnTo>
                    <a:pt x="319" y="347"/>
                  </a:lnTo>
                  <a:lnTo>
                    <a:pt x="323" y="337"/>
                  </a:lnTo>
                  <a:lnTo>
                    <a:pt x="313" y="341"/>
                  </a:lnTo>
                  <a:lnTo>
                    <a:pt x="316" y="333"/>
                  </a:lnTo>
                  <a:lnTo>
                    <a:pt x="313" y="331"/>
                  </a:lnTo>
                  <a:lnTo>
                    <a:pt x="312" y="327"/>
                  </a:lnTo>
                  <a:lnTo>
                    <a:pt x="320" y="311"/>
                  </a:lnTo>
                  <a:lnTo>
                    <a:pt x="320" y="302"/>
                  </a:lnTo>
                  <a:lnTo>
                    <a:pt x="331" y="304"/>
                  </a:lnTo>
                  <a:lnTo>
                    <a:pt x="323" y="281"/>
                  </a:lnTo>
                  <a:lnTo>
                    <a:pt x="330" y="276"/>
                  </a:lnTo>
                  <a:lnTo>
                    <a:pt x="333" y="265"/>
                  </a:lnTo>
                  <a:lnTo>
                    <a:pt x="341" y="251"/>
                  </a:lnTo>
                  <a:lnTo>
                    <a:pt x="349" y="245"/>
                  </a:lnTo>
                  <a:lnTo>
                    <a:pt x="346" y="238"/>
                  </a:lnTo>
                  <a:lnTo>
                    <a:pt x="355" y="236"/>
                  </a:lnTo>
                  <a:lnTo>
                    <a:pt x="353" y="241"/>
                  </a:lnTo>
                  <a:lnTo>
                    <a:pt x="356" y="243"/>
                  </a:lnTo>
                  <a:lnTo>
                    <a:pt x="363" y="219"/>
                  </a:lnTo>
                  <a:lnTo>
                    <a:pt x="360" y="205"/>
                  </a:lnTo>
                  <a:lnTo>
                    <a:pt x="364" y="204"/>
                  </a:lnTo>
                  <a:lnTo>
                    <a:pt x="366" y="208"/>
                  </a:lnTo>
                  <a:lnTo>
                    <a:pt x="371" y="201"/>
                  </a:lnTo>
                  <a:lnTo>
                    <a:pt x="362" y="195"/>
                  </a:lnTo>
                  <a:lnTo>
                    <a:pt x="364" y="194"/>
                  </a:lnTo>
                  <a:lnTo>
                    <a:pt x="367" y="195"/>
                  </a:lnTo>
                  <a:lnTo>
                    <a:pt x="371" y="194"/>
                  </a:lnTo>
                  <a:lnTo>
                    <a:pt x="370" y="191"/>
                  </a:lnTo>
                  <a:lnTo>
                    <a:pt x="374" y="184"/>
                  </a:lnTo>
                  <a:lnTo>
                    <a:pt x="376" y="184"/>
                  </a:lnTo>
                  <a:lnTo>
                    <a:pt x="377" y="181"/>
                  </a:lnTo>
                  <a:lnTo>
                    <a:pt x="384" y="180"/>
                  </a:lnTo>
                  <a:lnTo>
                    <a:pt x="388" y="175"/>
                  </a:lnTo>
                  <a:lnTo>
                    <a:pt x="388" y="170"/>
                  </a:lnTo>
                  <a:lnTo>
                    <a:pt x="383" y="165"/>
                  </a:lnTo>
                  <a:lnTo>
                    <a:pt x="395" y="150"/>
                  </a:lnTo>
                  <a:lnTo>
                    <a:pt x="401" y="150"/>
                  </a:lnTo>
                  <a:lnTo>
                    <a:pt x="398" y="125"/>
                  </a:lnTo>
                  <a:lnTo>
                    <a:pt x="395" y="118"/>
                  </a:lnTo>
                  <a:lnTo>
                    <a:pt x="394" y="122"/>
                  </a:lnTo>
                  <a:lnTo>
                    <a:pt x="391" y="122"/>
                  </a:lnTo>
                  <a:lnTo>
                    <a:pt x="394" y="116"/>
                  </a:lnTo>
                  <a:lnTo>
                    <a:pt x="401" y="108"/>
                  </a:lnTo>
                  <a:lnTo>
                    <a:pt x="403" y="101"/>
                  </a:lnTo>
                  <a:lnTo>
                    <a:pt x="413" y="104"/>
                  </a:lnTo>
                  <a:lnTo>
                    <a:pt x="413" y="80"/>
                  </a:lnTo>
                  <a:lnTo>
                    <a:pt x="423" y="62"/>
                  </a:lnTo>
                  <a:lnTo>
                    <a:pt x="433" y="61"/>
                  </a:lnTo>
                  <a:lnTo>
                    <a:pt x="423" y="51"/>
                  </a:lnTo>
                  <a:lnTo>
                    <a:pt x="409" y="54"/>
                  </a:lnTo>
                  <a:lnTo>
                    <a:pt x="403" y="54"/>
                  </a:lnTo>
                  <a:lnTo>
                    <a:pt x="387" y="55"/>
                  </a:lnTo>
                  <a:lnTo>
                    <a:pt x="380" y="56"/>
                  </a:lnTo>
                  <a:lnTo>
                    <a:pt x="376" y="56"/>
                  </a:lnTo>
                  <a:lnTo>
                    <a:pt x="367" y="56"/>
                  </a:lnTo>
                  <a:lnTo>
                    <a:pt x="374" y="43"/>
                  </a:lnTo>
                  <a:lnTo>
                    <a:pt x="377" y="41"/>
                  </a:lnTo>
                  <a:lnTo>
                    <a:pt x="383" y="33"/>
                  </a:lnTo>
                  <a:lnTo>
                    <a:pt x="387" y="27"/>
                  </a:lnTo>
                  <a:lnTo>
                    <a:pt x="383" y="0"/>
                  </a:lnTo>
                  <a:lnTo>
                    <a:pt x="377" y="1"/>
                  </a:lnTo>
                  <a:lnTo>
                    <a:pt x="374" y="1"/>
                  </a:lnTo>
                  <a:lnTo>
                    <a:pt x="370" y="1"/>
                  </a:lnTo>
                  <a:lnTo>
                    <a:pt x="346" y="2"/>
                  </a:lnTo>
                  <a:lnTo>
                    <a:pt x="335" y="4"/>
                  </a:lnTo>
                  <a:lnTo>
                    <a:pt x="334" y="4"/>
                  </a:lnTo>
                  <a:lnTo>
                    <a:pt x="330" y="4"/>
                  </a:lnTo>
                  <a:lnTo>
                    <a:pt x="321" y="5"/>
                  </a:lnTo>
                  <a:lnTo>
                    <a:pt x="310" y="5"/>
                  </a:lnTo>
                  <a:lnTo>
                    <a:pt x="299" y="6"/>
                  </a:lnTo>
                  <a:lnTo>
                    <a:pt x="294" y="6"/>
                  </a:lnTo>
                  <a:lnTo>
                    <a:pt x="291" y="6"/>
                  </a:lnTo>
                  <a:lnTo>
                    <a:pt x="276" y="8"/>
                  </a:lnTo>
                  <a:lnTo>
                    <a:pt x="274" y="8"/>
                  </a:lnTo>
                  <a:lnTo>
                    <a:pt x="272" y="8"/>
                  </a:lnTo>
                  <a:lnTo>
                    <a:pt x="267" y="9"/>
                  </a:lnTo>
                  <a:lnTo>
                    <a:pt x="263" y="9"/>
                  </a:lnTo>
                  <a:lnTo>
                    <a:pt x="253" y="9"/>
                  </a:lnTo>
                  <a:lnTo>
                    <a:pt x="247" y="9"/>
                  </a:lnTo>
                  <a:lnTo>
                    <a:pt x="224" y="11"/>
                  </a:lnTo>
                  <a:lnTo>
                    <a:pt x="215" y="11"/>
                  </a:lnTo>
                  <a:lnTo>
                    <a:pt x="213" y="11"/>
                  </a:lnTo>
                  <a:lnTo>
                    <a:pt x="212" y="11"/>
                  </a:lnTo>
                  <a:lnTo>
                    <a:pt x="192" y="13"/>
                  </a:lnTo>
                  <a:lnTo>
                    <a:pt x="187" y="13"/>
                  </a:lnTo>
                  <a:lnTo>
                    <a:pt x="179" y="13"/>
                  </a:lnTo>
                  <a:lnTo>
                    <a:pt x="162" y="15"/>
                  </a:lnTo>
                  <a:lnTo>
                    <a:pt x="160" y="15"/>
                  </a:lnTo>
                  <a:lnTo>
                    <a:pt x="158" y="15"/>
                  </a:lnTo>
                  <a:lnTo>
                    <a:pt x="151" y="15"/>
                  </a:lnTo>
                  <a:lnTo>
                    <a:pt x="134" y="16"/>
                  </a:lnTo>
                  <a:lnTo>
                    <a:pt x="126" y="16"/>
                  </a:lnTo>
                  <a:lnTo>
                    <a:pt x="113" y="16"/>
                  </a:lnTo>
                  <a:lnTo>
                    <a:pt x="112" y="16"/>
                  </a:lnTo>
                  <a:lnTo>
                    <a:pt x="106" y="18"/>
                  </a:lnTo>
                  <a:lnTo>
                    <a:pt x="101" y="18"/>
                  </a:lnTo>
                  <a:lnTo>
                    <a:pt x="88" y="18"/>
                  </a:lnTo>
                  <a:lnTo>
                    <a:pt x="79" y="18"/>
                  </a:lnTo>
                  <a:lnTo>
                    <a:pt x="70" y="18"/>
                  </a:lnTo>
                  <a:lnTo>
                    <a:pt x="65" y="19"/>
                  </a:lnTo>
                  <a:lnTo>
                    <a:pt x="59" y="19"/>
                  </a:lnTo>
                  <a:lnTo>
                    <a:pt x="52" y="19"/>
                  </a:lnTo>
                  <a:lnTo>
                    <a:pt x="45" y="20"/>
                  </a:lnTo>
                  <a:lnTo>
                    <a:pt x="20" y="20"/>
                  </a:lnTo>
                  <a:lnTo>
                    <a:pt x="9" y="20"/>
                  </a:lnTo>
                  <a:lnTo>
                    <a:pt x="0" y="20"/>
                  </a:lnTo>
                  <a:lnTo>
                    <a:pt x="2" y="34"/>
                  </a:lnTo>
                  <a:lnTo>
                    <a:pt x="2" y="41"/>
                  </a:lnTo>
                  <a:lnTo>
                    <a:pt x="5" y="58"/>
                  </a:lnTo>
                  <a:lnTo>
                    <a:pt x="6" y="62"/>
                  </a:lnTo>
                  <a:lnTo>
                    <a:pt x="8" y="65"/>
                  </a:lnTo>
                  <a:lnTo>
                    <a:pt x="11" y="90"/>
                  </a:lnTo>
                  <a:lnTo>
                    <a:pt x="12" y="97"/>
                  </a:lnTo>
                  <a:lnTo>
                    <a:pt x="13" y="102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87" name="Texas" descr="Texas." title="Texas"/>
            <p:cNvSpPr>
              <a:spLocks/>
            </p:cNvSpPr>
            <p:nvPr/>
          </p:nvSpPr>
          <p:spPr bwMode="auto">
            <a:xfrm>
              <a:off x="3268368" y="3430255"/>
              <a:ext cx="1833426" cy="1629352"/>
            </a:xfrm>
            <a:custGeom>
              <a:avLst/>
              <a:gdLst>
                <a:gd name="T0" fmla="*/ 2147483647 w 1194"/>
                <a:gd name="T1" fmla="*/ 2147483647 h 1167"/>
                <a:gd name="T2" fmla="*/ 2147483647 w 1194"/>
                <a:gd name="T3" fmla="*/ 2147483647 h 1167"/>
                <a:gd name="T4" fmla="*/ 2147483647 w 1194"/>
                <a:gd name="T5" fmla="*/ 2147483647 h 1167"/>
                <a:gd name="T6" fmla="*/ 2147483647 w 1194"/>
                <a:gd name="T7" fmla="*/ 2147483647 h 1167"/>
                <a:gd name="T8" fmla="*/ 2147483647 w 1194"/>
                <a:gd name="T9" fmla="*/ 2147483647 h 1167"/>
                <a:gd name="T10" fmla="*/ 2147483647 w 1194"/>
                <a:gd name="T11" fmla="*/ 2147483647 h 1167"/>
                <a:gd name="T12" fmla="*/ 2147483647 w 1194"/>
                <a:gd name="T13" fmla="*/ 2147483647 h 1167"/>
                <a:gd name="T14" fmla="*/ 2147483647 w 1194"/>
                <a:gd name="T15" fmla="*/ 2147483647 h 1167"/>
                <a:gd name="T16" fmla="*/ 2147483647 w 1194"/>
                <a:gd name="T17" fmla="*/ 2147483647 h 1167"/>
                <a:gd name="T18" fmla="*/ 2147483647 w 1194"/>
                <a:gd name="T19" fmla="*/ 2147483647 h 1167"/>
                <a:gd name="T20" fmla="*/ 2147483647 w 1194"/>
                <a:gd name="T21" fmla="*/ 2147483647 h 1167"/>
                <a:gd name="T22" fmla="*/ 2147483647 w 1194"/>
                <a:gd name="T23" fmla="*/ 2147483647 h 1167"/>
                <a:gd name="T24" fmla="*/ 2147483647 w 1194"/>
                <a:gd name="T25" fmla="*/ 2147483647 h 1167"/>
                <a:gd name="T26" fmla="*/ 2147483647 w 1194"/>
                <a:gd name="T27" fmla="*/ 2147483647 h 1167"/>
                <a:gd name="T28" fmla="*/ 2147483647 w 1194"/>
                <a:gd name="T29" fmla="*/ 2147483647 h 1167"/>
                <a:gd name="T30" fmla="*/ 2147483647 w 1194"/>
                <a:gd name="T31" fmla="*/ 2147483647 h 1167"/>
                <a:gd name="T32" fmla="*/ 2147483647 w 1194"/>
                <a:gd name="T33" fmla="*/ 2147483647 h 1167"/>
                <a:gd name="T34" fmla="*/ 2147483647 w 1194"/>
                <a:gd name="T35" fmla="*/ 2147483647 h 1167"/>
                <a:gd name="T36" fmla="*/ 2147483647 w 1194"/>
                <a:gd name="T37" fmla="*/ 2147483647 h 1167"/>
                <a:gd name="T38" fmla="*/ 2147483647 w 1194"/>
                <a:gd name="T39" fmla="*/ 2147483647 h 1167"/>
                <a:gd name="T40" fmla="*/ 2147483647 w 1194"/>
                <a:gd name="T41" fmla="*/ 2147483647 h 1167"/>
                <a:gd name="T42" fmla="*/ 2147483647 w 1194"/>
                <a:gd name="T43" fmla="*/ 2147483647 h 1167"/>
                <a:gd name="T44" fmla="*/ 2147483647 w 1194"/>
                <a:gd name="T45" fmla="*/ 2147483647 h 1167"/>
                <a:gd name="T46" fmla="*/ 2147483647 w 1194"/>
                <a:gd name="T47" fmla="*/ 2147483647 h 1167"/>
                <a:gd name="T48" fmla="*/ 2147483647 w 1194"/>
                <a:gd name="T49" fmla="*/ 2147483647 h 1167"/>
                <a:gd name="T50" fmla="*/ 2147483647 w 1194"/>
                <a:gd name="T51" fmla="*/ 2147483647 h 1167"/>
                <a:gd name="T52" fmla="*/ 2147483647 w 1194"/>
                <a:gd name="T53" fmla="*/ 2147483647 h 1167"/>
                <a:gd name="T54" fmla="*/ 2147483647 w 1194"/>
                <a:gd name="T55" fmla="*/ 2147483647 h 1167"/>
                <a:gd name="T56" fmla="*/ 2147483647 w 1194"/>
                <a:gd name="T57" fmla="*/ 2147483647 h 1167"/>
                <a:gd name="T58" fmla="*/ 2147483647 w 1194"/>
                <a:gd name="T59" fmla="*/ 2147483647 h 1167"/>
                <a:gd name="T60" fmla="*/ 2147483647 w 1194"/>
                <a:gd name="T61" fmla="*/ 2147483647 h 1167"/>
                <a:gd name="T62" fmla="*/ 2147483647 w 1194"/>
                <a:gd name="T63" fmla="*/ 2147483647 h 1167"/>
                <a:gd name="T64" fmla="*/ 2147483647 w 1194"/>
                <a:gd name="T65" fmla="*/ 2147483647 h 1167"/>
                <a:gd name="T66" fmla="*/ 2147483647 w 1194"/>
                <a:gd name="T67" fmla="*/ 2147483647 h 1167"/>
                <a:gd name="T68" fmla="*/ 2147483647 w 1194"/>
                <a:gd name="T69" fmla="*/ 2147483647 h 1167"/>
                <a:gd name="T70" fmla="*/ 2147483647 w 1194"/>
                <a:gd name="T71" fmla="*/ 2147483647 h 1167"/>
                <a:gd name="T72" fmla="*/ 2147483647 w 1194"/>
                <a:gd name="T73" fmla="*/ 2147483647 h 1167"/>
                <a:gd name="T74" fmla="*/ 2147483647 w 1194"/>
                <a:gd name="T75" fmla="*/ 2147483647 h 1167"/>
                <a:gd name="T76" fmla="*/ 2147483647 w 1194"/>
                <a:gd name="T77" fmla="*/ 2147483647 h 1167"/>
                <a:gd name="T78" fmla="*/ 2147483647 w 1194"/>
                <a:gd name="T79" fmla="*/ 2147483647 h 1167"/>
                <a:gd name="T80" fmla="*/ 2147483647 w 1194"/>
                <a:gd name="T81" fmla="*/ 2147483647 h 1167"/>
                <a:gd name="T82" fmla="*/ 2147483647 w 1194"/>
                <a:gd name="T83" fmla="*/ 2147483647 h 1167"/>
                <a:gd name="T84" fmla="*/ 2147483647 w 1194"/>
                <a:gd name="T85" fmla="*/ 2147483647 h 1167"/>
                <a:gd name="T86" fmla="*/ 2147483647 w 1194"/>
                <a:gd name="T87" fmla="*/ 2147483647 h 1167"/>
                <a:gd name="T88" fmla="*/ 2147483647 w 1194"/>
                <a:gd name="T89" fmla="*/ 2147483647 h 1167"/>
                <a:gd name="T90" fmla="*/ 2147483647 w 1194"/>
                <a:gd name="T91" fmla="*/ 2147483647 h 1167"/>
                <a:gd name="T92" fmla="*/ 2147483647 w 1194"/>
                <a:gd name="T93" fmla="*/ 2147483647 h 1167"/>
                <a:gd name="T94" fmla="*/ 2147483647 w 1194"/>
                <a:gd name="T95" fmla="*/ 2147483647 h 1167"/>
                <a:gd name="T96" fmla="*/ 2147483647 w 1194"/>
                <a:gd name="T97" fmla="*/ 2147483647 h 1167"/>
                <a:gd name="T98" fmla="*/ 2147483647 w 1194"/>
                <a:gd name="T99" fmla="*/ 2147483647 h 1167"/>
                <a:gd name="T100" fmla="*/ 2147483647 w 1194"/>
                <a:gd name="T101" fmla="*/ 2147483647 h 1167"/>
                <a:gd name="T102" fmla="*/ 2147483647 w 1194"/>
                <a:gd name="T103" fmla="*/ 2147483647 h 1167"/>
                <a:gd name="T104" fmla="*/ 2147483647 w 1194"/>
                <a:gd name="T105" fmla="*/ 2147483647 h 1167"/>
                <a:gd name="T106" fmla="*/ 2147483647 w 1194"/>
                <a:gd name="T107" fmla="*/ 2147483647 h 1167"/>
                <a:gd name="T108" fmla="*/ 2147483647 w 1194"/>
                <a:gd name="T109" fmla="*/ 2147483647 h 1167"/>
                <a:gd name="T110" fmla="*/ 2147483647 w 1194"/>
                <a:gd name="T111" fmla="*/ 2147483647 h 11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4"/>
                <a:gd name="T169" fmla="*/ 0 h 1167"/>
                <a:gd name="T170" fmla="*/ 1194 w 1194"/>
                <a:gd name="T171" fmla="*/ 1167 h 116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4" h="1167">
                  <a:moveTo>
                    <a:pt x="615" y="964"/>
                  </a:moveTo>
                  <a:lnTo>
                    <a:pt x="606" y="951"/>
                  </a:lnTo>
                  <a:lnTo>
                    <a:pt x="593" y="934"/>
                  </a:lnTo>
                  <a:lnTo>
                    <a:pt x="574" y="913"/>
                  </a:lnTo>
                  <a:lnTo>
                    <a:pt x="570" y="906"/>
                  </a:lnTo>
                  <a:lnTo>
                    <a:pt x="561" y="881"/>
                  </a:lnTo>
                  <a:lnTo>
                    <a:pt x="563" y="880"/>
                  </a:lnTo>
                  <a:lnTo>
                    <a:pt x="539" y="836"/>
                  </a:lnTo>
                  <a:lnTo>
                    <a:pt x="534" y="816"/>
                  </a:lnTo>
                  <a:lnTo>
                    <a:pt x="524" y="806"/>
                  </a:lnTo>
                  <a:lnTo>
                    <a:pt x="521" y="798"/>
                  </a:lnTo>
                  <a:lnTo>
                    <a:pt x="502" y="783"/>
                  </a:lnTo>
                  <a:lnTo>
                    <a:pt x="498" y="773"/>
                  </a:lnTo>
                  <a:lnTo>
                    <a:pt x="491" y="772"/>
                  </a:lnTo>
                  <a:lnTo>
                    <a:pt x="488" y="768"/>
                  </a:lnTo>
                  <a:lnTo>
                    <a:pt x="481" y="766"/>
                  </a:lnTo>
                  <a:lnTo>
                    <a:pt x="479" y="755"/>
                  </a:lnTo>
                  <a:lnTo>
                    <a:pt x="475" y="755"/>
                  </a:lnTo>
                  <a:lnTo>
                    <a:pt x="464" y="740"/>
                  </a:lnTo>
                  <a:lnTo>
                    <a:pt x="455" y="740"/>
                  </a:lnTo>
                  <a:lnTo>
                    <a:pt x="455" y="737"/>
                  </a:lnTo>
                  <a:lnTo>
                    <a:pt x="434" y="737"/>
                  </a:lnTo>
                  <a:lnTo>
                    <a:pt x="413" y="732"/>
                  </a:lnTo>
                  <a:lnTo>
                    <a:pt x="412" y="734"/>
                  </a:lnTo>
                  <a:lnTo>
                    <a:pt x="407" y="733"/>
                  </a:lnTo>
                  <a:lnTo>
                    <a:pt x="407" y="736"/>
                  </a:lnTo>
                  <a:lnTo>
                    <a:pt x="381" y="723"/>
                  </a:lnTo>
                  <a:lnTo>
                    <a:pt x="362" y="737"/>
                  </a:lnTo>
                  <a:lnTo>
                    <a:pt x="355" y="737"/>
                  </a:lnTo>
                  <a:lnTo>
                    <a:pt x="339" y="752"/>
                  </a:lnTo>
                  <a:lnTo>
                    <a:pt x="325" y="790"/>
                  </a:lnTo>
                  <a:lnTo>
                    <a:pt x="305" y="809"/>
                  </a:lnTo>
                  <a:lnTo>
                    <a:pt x="299" y="819"/>
                  </a:lnTo>
                  <a:lnTo>
                    <a:pt x="278" y="812"/>
                  </a:lnTo>
                  <a:lnTo>
                    <a:pt x="266" y="799"/>
                  </a:lnTo>
                  <a:lnTo>
                    <a:pt x="245" y="788"/>
                  </a:lnTo>
                  <a:lnTo>
                    <a:pt x="241" y="784"/>
                  </a:lnTo>
                  <a:lnTo>
                    <a:pt x="221" y="777"/>
                  </a:lnTo>
                  <a:lnTo>
                    <a:pt x="212" y="770"/>
                  </a:lnTo>
                  <a:lnTo>
                    <a:pt x="199" y="755"/>
                  </a:lnTo>
                  <a:lnTo>
                    <a:pt x="177" y="740"/>
                  </a:lnTo>
                  <a:lnTo>
                    <a:pt x="163" y="698"/>
                  </a:lnTo>
                  <a:lnTo>
                    <a:pt x="162" y="671"/>
                  </a:lnTo>
                  <a:lnTo>
                    <a:pt x="148" y="640"/>
                  </a:lnTo>
                  <a:lnTo>
                    <a:pt x="140" y="629"/>
                  </a:lnTo>
                  <a:lnTo>
                    <a:pt x="138" y="623"/>
                  </a:lnTo>
                  <a:lnTo>
                    <a:pt x="106" y="603"/>
                  </a:lnTo>
                  <a:lnTo>
                    <a:pt x="86" y="573"/>
                  </a:lnTo>
                  <a:lnTo>
                    <a:pt x="73" y="565"/>
                  </a:lnTo>
                  <a:lnTo>
                    <a:pt x="54" y="539"/>
                  </a:lnTo>
                  <a:lnTo>
                    <a:pt x="43" y="533"/>
                  </a:lnTo>
                  <a:lnTo>
                    <a:pt x="33" y="525"/>
                  </a:lnTo>
                  <a:lnTo>
                    <a:pt x="19" y="496"/>
                  </a:lnTo>
                  <a:lnTo>
                    <a:pt x="11" y="496"/>
                  </a:lnTo>
                  <a:lnTo>
                    <a:pt x="9" y="492"/>
                  </a:lnTo>
                  <a:lnTo>
                    <a:pt x="0" y="479"/>
                  </a:lnTo>
                  <a:lnTo>
                    <a:pt x="2" y="476"/>
                  </a:lnTo>
                  <a:lnTo>
                    <a:pt x="0" y="470"/>
                  </a:lnTo>
                  <a:lnTo>
                    <a:pt x="2" y="468"/>
                  </a:lnTo>
                  <a:lnTo>
                    <a:pt x="24" y="470"/>
                  </a:lnTo>
                  <a:lnTo>
                    <a:pt x="36" y="470"/>
                  </a:lnTo>
                  <a:lnTo>
                    <a:pt x="47" y="471"/>
                  </a:lnTo>
                  <a:lnTo>
                    <a:pt x="59" y="472"/>
                  </a:lnTo>
                  <a:lnTo>
                    <a:pt x="115" y="478"/>
                  </a:lnTo>
                  <a:lnTo>
                    <a:pt x="140" y="479"/>
                  </a:lnTo>
                  <a:lnTo>
                    <a:pt x="156" y="479"/>
                  </a:lnTo>
                  <a:lnTo>
                    <a:pt x="163" y="479"/>
                  </a:lnTo>
                  <a:lnTo>
                    <a:pt x="206" y="483"/>
                  </a:lnTo>
                  <a:lnTo>
                    <a:pt x="216" y="483"/>
                  </a:lnTo>
                  <a:lnTo>
                    <a:pt x="238" y="485"/>
                  </a:lnTo>
                  <a:lnTo>
                    <a:pt x="241" y="485"/>
                  </a:lnTo>
                  <a:lnTo>
                    <a:pt x="262" y="486"/>
                  </a:lnTo>
                  <a:lnTo>
                    <a:pt x="263" y="486"/>
                  </a:lnTo>
                  <a:lnTo>
                    <a:pt x="264" y="486"/>
                  </a:lnTo>
                  <a:lnTo>
                    <a:pt x="274" y="486"/>
                  </a:lnTo>
                  <a:lnTo>
                    <a:pt x="298" y="489"/>
                  </a:lnTo>
                  <a:lnTo>
                    <a:pt x="301" y="489"/>
                  </a:lnTo>
                  <a:lnTo>
                    <a:pt x="319" y="489"/>
                  </a:lnTo>
                  <a:lnTo>
                    <a:pt x="324" y="489"/>
                  </a:lnTo>
                  <a:lnTo>
                    <a:pt x="324" y="479"/>
                  </a:lnTo>
                  <a:lnTo>
                    <a:pt x="325" y="463"/>
                  </a:lnTo>
                  <a:lnTo>
                    <a:pt x="327" y="438"/>
                  </a:lnTo>
                  <a:lnTo>
                    <a:pt x="327" y="432"/>
                  </a:lnTo>
                  <a:lnTo>
                    <a:pt x="328" y="421"/>
                  </a:lnTo>
                  <a:lnTo>
                    <a:pt x="328" y="400"/>
                  </a:lnTo>
                  <a:lnTo>
                    <a:pt x="330" y="385"/>
                  </a:lnTo>
                  <a:lnTo>
                    <a:pt x="331" y="367"/>
                  </a:lnTo>
                  <a:lnTo>
                    <a:pt x="332" y="339"/>
                  </a:lnTo>
                  <a:lnTo>
                    <a:pt x="332" y="338"/>
                  </a:lnTo>
                  <a:lnTo>
                    <a:pt x="334" y="325"/>
                  </a:lnTo>
                  <a:lnTo>
                    <a:pt x="334" y="323"/>
                  </a:lnTo>
                  <a:lnTo>
                    <a:pt x="334" y="318"/>
                  </a:lnTo>
                  <a:lnTo>
                    <a:pt x="335" y="307"/>
                  </a:lnTo>
                  <a:lnTo>
                    <a:pt x="335" y="303"/>
                  </a:lnTo>
                  <a:lnTo>
                    <a:pt x="335" y="291"/>
                  </a:lnTo>
                  <a:lnTo>
                    <a:pt x="337" y="271"/>
                  </a:lnTo>
                  <a:lnTo>
                    <a:pt x="338" y="245"/>
                  </a:lnTo>
                  <a:lnTo>
                    <a:pt x="338" y="238"/>
                  </a:lnTo>
                  <a:lnTo>
                    <a:pt x="339" y="225"/>
                  </a:lnTo>
                  <a:lnTo>
                    <a:pt x="341" y="217"/>
                  </a:lnTo>
                  <a:lnTo>
                    <a:pt x="341" y="191"/>
                  </a:lnTo>
                  <a:lnTo>
                    <a:pt x="342" y="177"/>
                  </a:lnTo>
                  <a:lnTo>
                    <a:pt x="342" y="167"/>
                  </a:lnTo>
                  <a:lnTo>
                    <a:pt x="344" y="162"/>
                  </a:lnTo>
                  <a:lnTo>
                    <a:pt x="344" y="148"/>
                  </a:lnTo>
                  <a:lnTo>
                    <a:pt x="344" y="142"/>
                  </a:lnTo>
                  <a:lnTo>
                    <a:pt x="345" y="133"/>
                  </a:lnTo>
                  <a:lnTo>
                    <a:pt x="345" y="127"/>
                  </a:lnTo>
                  <a:lnTo>
                    <a:pt x="346" y="94"/>
                  </a:lnTo>
                  <a:lnTo>
                    <a:pt x="346" y="81"/>
                  </a:lnTo>
                  <a:lnTo>
                    <a:pt x="348" y="80"/>
                  </a:lnTo>
                  <a:lnTo>
                    <a:pt x="348" y="77"/>
                  </a:lnTo>
                  <a:lnTo>
                    <a:pt x="349" y="47"/>
                  </a:lnTo>
                  <a:lnTo>
                    <a:pt x="350" y="0"/>
                  </a:lnTo>
                  <a:lnTo>
                    <a:pt x="355" y="0"/>
                  </a:lnTo>
                  <a:lnTo>
                    <a:pt x="388" y="0"/>
                  </a:lnTo>
                  <a:lnTo>
                    <a:pt x="407" y="1"/>
                  </a:lnTo>
                  <a:lnTo>
                    <a:pt x="427" y="1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8" y="2"/>
                  </a:lnTo>
                  <a:lnTo>
                    <a:pt x="449" y="2"/>
                  </a:lnTo>
                  <a:lnTo>
                    <a:pt x="453" y="4"/>
                  </a:lnTo>
                  <a:lnTo>
                    <a:pt x="473" y="4"/>
                  </a:lnTo>
                  <a:lnTo>
                    <a:pt x="493" y="4"/>
                  </a:lnTo>
                  <a:lnTo>
                    <a:pt x="504" y="5"/>
                  </a:lnTo>
                  <a:lnTo>
                    <a:pt x="520" y="5"/>
                  </a:lnTo>
                  <a:lnTo>
                    <a:pt x="527" y="6"/>
                  </a:lnTo>
                  <a:lnTo>
                    <a:pt x="531" y="6"/>
                  </a:lnTo>
                  <a:lnTo>
                    <a:pt x="536" y="6"/>
                  </a:lnTo>
                  <a:lnTo>
                    <a:pt x="559" y="6"/>
                  </a:lnTo>
                  <a:lnTo>
                    <a:pt x="565" y="6"/>
                  </a:lnTo>
                  <a:lnTo>
                    <a:pt x="579" y="6"/>
                  </a:lnTo>
                  <a:lnTo>
                    <a:pt x="581" y="6"/>
                  </a:lnTo>
                  <a:lnTo>
                    <a:pt x="613" y="8"/>
                  </a:lnTo>
                  <a:lnTo>
                    <a:pt x="613" y="22"/>
                  </a:lnTo>
                  <a:lnTo>
                    <a:pt x="611" y="56"/>
                  </a:lnTo>
                  <a:lnTo>
                    <a:pt x="611" y="62"/>
                  </a:lnTo>
                  <a:lnTo>
                    <a:pt x="611" y="72"/>
                  </a:lnTo>
                  <a:lnTo>
                    <a:pt x="611" y="74"/>
                  </a:lnTo>
                  <a:lnTo>
                    <a:pt x="610" y="81"/>
                  </a:lnTo>
                  <a:lnTo>
                    <a:pt x="610" y="90"/>
                  </a:lnTo>
                  <a:lnTo>
                    <a:pt x="610" y="103"/>
                  </a:lnTo>
                  <a:lnTo>
                    <a:pt x="610" y="117"/>
                  </a:lnTo>
                  <a:lnTo>
                    <a:pt x="610" y="120"/>
                  </a:lnTo>
                  <a:lnTo>
                    <a:pt x="610" y="126"/>
                  </a:lnTo>
                  <a:lnTo>
                    <a:pt x="610" y="140"/>
                  </a:lnTo>
                  <a:lnTo>
                    <a:pt x="610" y="144"/>
                  </a:lnTo>
                  <a:lnTo>
                    <a:pt x="610" y="152"/>
                  </a:lnTo>
                  <a:lnTo>
                    <a:pt x="610" y="158"/>
                  </a:lnTo>
                  <a:lnTo>
                    <a:pt x="608" y="169"/>
                  </a:lnTo>
                  <a:lnTo>
                    <a:pt x="608" y="185"/>
                  </a:lnTo>
                  <a:lnTo>
                    <a:pt x="608" y="192"/>
                  </a:lnTo>
                  <a:lnTo>
                    <a:pt x="608" y="199"/>
                  </a:lnTo>
                  <a:lnTo>
                    <a:pt x="607" y="220"/>
                  </a:lnTo>
                  <a:lnTo>
                    <a:pt x="611" y="219"/>
                  </a:lnTo>
                  <a:lnTo>
                    <a:pt x="622" y="225"/>
                  </a:lnTo>
                  <a:lnTo>
                    <a:pt x="629" y="235"/>
                  </a:lnTo>
                  <a:lnTo>
                    <a:pt x="651" y="238"/>
                  </a:lnTo>
                  <a:lnTo>
                    <a:pt x="654" y="238"/>
                  </a:lnTo>
                  <a:lnTo>
                    <a:pt x="674" y="242"/>
                  </a:lnTo>
                  <a:lnTo>
                    <a:pt x="676" y="245"/>
                  </a:lnTo>
                  <a:lnTo>
                    <a:pt x="678" y="257"/>
                  </a:lnTo>
                  <a:lnTo>
                    <a:pt x="685" y="262"/>
                  </a:lnTo>
                  <a:lnTo>
                    <a:pt x="690" y="260"/>
                  </a:lnTo>
                  <a:lnTo>
                    <a:pt x="700" y="262"/>
                  </a:lnTo>
                  <a:lnTo>
                    <a:pt x="718" y="268"/>
                  </a:lnTo>
                  <a:lnTo>
                    <a:pt x="729" y="266"/>
                  </a:lnTo>
                  <a:lnTo>
                    <a:pt x="729" y="267"/>
                  </a:lnTo>
                  <a:lnTo>
                    <a:pt x="735" y="268"/>
                  </a:lnTo>
                  <a:lnTo>
                    <a:pt x="740" y="274"/>
                  </a:lnTo>
                  <a:lnTo>
                    <a:pt x="746" y="275"/>
                  </a:lnTo>
                  <a:lnTo>
                    <a:pt x="762" y="268"/>
                  </a:lnTo>
                  <a:lnTo>
                    <a:pt x="768" y="270"/>
                  </a:lnTo>
                  <a:lnTo>
                    <a:pt x="772" y="268"/>
                  </a:lnTo>
                  <a:lnTo>
                    <a:pt x="776" y="267"/>
                  </a:lnTo>
                  <a:lnTo>
                    <a:pt x="778" y="284"/>
                  </a:lnTo>
                  <a:lnTo>
                    <a:pt x="786" y="284"/>
                  </a:lnTo>
                  <a:lnTo>
                    <a:pt x="786" y="295"/>
                  </a:lnTo>
                  <a:lnTo>
                    <a:pt x="796" y="299"/>
                  </a:lnTo>
                  <a:lnTo>
                    <a:pt x="818" y="285"/>
                  </a:lnTo>
                  <a:lnTo>
                    <a:pt x="822" y="293"/>
                  </a:lnTo>
                  <a:lnTo>
                    <a:pt x="826" y="292"/>
                  </a:lnTo>
                  <a:lnTo>
                    <a:pt x="829" y="292"/>
                  </a:lnTo>
                  <a:lnTo>
                    <a:pt x="839" y="302"/>
                  </a:lnTo>
                  <a:lnTo>
                    <a:pt x="857" y="296"/>
                  </a:lnTo>
                  <a:lnTo>
                    <a:pt x="855" y="309"/>
                  </a:lnTo>
                  <a:lnTo>
                    <a:pt x="862" y="313"/>
                  </a:lnTo>
                  <a:lnTo>
                    <a:pt x="878" y="288"/>
                  </a:lnTo>
                  <a:lnTo>
                    <a:pt x="879" y="288"/>
                  </a:lnTo>
                  <a:lnTo>
                    <a:pt x="896" y="302"/>
                  </a:lnTo>
                  <a:lnTo>
                    <a:pt x="908" y="293"/>
                  </a:lnTo>
                  <a:lnTo>
                    <a:pt x="910" y="293"/>
                  </a:lnTo>
                  <a:lnTo>
                    <a:pt x="908" y="296"/>
                  </a:lnTo>
                  <a:lnTo>
                    <a:pt x="918" y="307"/>
                  </a:lnTo>
                  <a:lnTo>
                    <a:pt x="925" y="307"/>
                  </a:lnTo>
                  <a:lnTo>
                    <a:pt x="928" y="311"/>
                  </a:lnTo>
                  <a:lnTo>
                    <a:pt x="939" y="307"/>
                  </a:lnTo>
                  <a:lnTo>
                    <a:pt x="961" y="295"/>
                  </a:lnTo>
                  <a:lnTo>
                    <a:pt x="975" y="298"/>
                  </a:lnTo>
                  <a:lnTo>
                    <a:pt x="983" y="295"/>
                  </a:lnTo>
                  <a:lnTo>
                    <a:pt x="984" y="292"/>
                  </a:lnTo>
                  <a:lnTo>
                    <a:pt x="997" y="289"/>
                  </a:lnTo>
                  <a:lnTo>
                    <a:pt x="997" y="286"/>
                  </a:lnTo>
                  <a:lnTo>
                    <a:pt x="1000" y="288"/>
                  </a:lnTo>
                  <a:lnTo>
                    <a:pt x="1002" y="292"/>
                  </a:lnTo>
                  <a:lnTo>
                    <a:pt x="1001" y="292"/>
                  </a:lnTo>
                  <a:lnTo>
                    <a:pt x="1023" y="292"/>
                  </a:lnTo>
                  <a:lnTo>
                    <a:pt x="1026" y="292"/>
                  </a:lnTo>
                  <a:lnTo>
                    <a:pt x="1027" y="286"/>
                  </a:lnTo>
                  <a:lnTo>
                    <a:pt x="1037" y="285"/>
                  </a:lnTo>
                  <a:lnTo>
                    <a:pt x="1040" y="286"/>
                  </a:lnTo>
                  <a:lnTo>
                    <a:pt x="1040" y="289"/>
                  </a:lnTo>
                  <a:lnTo>
                    <a:pt x="1051" y="293"/>
                  </a:lnTo>
                  <a:lnTo>
                    <a:pt x="1062" y="306"/>
                  </a:lnTo>
                  <a:lnTo>
                    <a:pt x="1066" y="307"/>
                  </a:lnTo>
                  <a:lnTo>
                    <a:pt x="1066" y="305"/>
                  </a:lnTo>
                  <a:lnTo>
                    <a:pt x="1073" y="306"/>
                  </a:lnTo>
                  <a:lnTo>
                    <a:pt x="1073" y="309"/>
                  </a:lnTo>
                  <a:lnTo>
                    <a:pt x="1075" y="309"/>
                  </a:lnTo>
                  <a:lnTo>
                    <a:pt x="1073" y="310"/>
                  </a:lnTo>
                  <a:lnTo>
                    <a:pt x="1084" y="313"/>
                  </a:lnTo>
                  <a:lnTo>
                    <a:pt x="1094" y="320"/>
                  </a:lnTo>
                  <a:lnTo>
                    <a:pt x="1097" y="317"/>
                  </a:lnTo>
                  <a:lnTo>
                    <a:pt x="1106" y="327"/>
                  </a:lnTo>
                  <a:lnTo>
                    <a:pt x="1118" y="321"/>
                  </a:lnTo>
                  <a:lnTo>
                    <a:pt x="1137" y="325"/>
                  </a:lnTo>
                  <a:lnTo>
                    <a:pt x="1137" y="328"/>
                  </a:lnTo>
                  <a:lnTo>
                    <a:pt x="1137" y="345"/>
                  </a:lnTo>
                  <a:lnTo>
                    <a:pt x="1137" y="356"/>
                  </a:lnTo>
                  <a:lnTo>
                    <a:pt x="1138" y="357"/>
                  </a:lnTo>
                  <a:lnTo>
                    <a:pt x="1138" y="371"/>
                  </a:lnTo>
                  <a:lnTo>
                    <a:pt x="1140" y="382"/>
                  </a:lnTo>
                  <a:lnTo>
                    <a:pt x="1140" y="385"/>
                  </a:lnTo>
                  <a:lnTo>
                    <a:pt x="1140" y="397"/>
                  </a:lnTo>
                  <a:lnTo>
                    <a:pt x="1140" y="413"/>
                  </a:lnTo>
                  <a:lnTo>
                    <a:pt x="1140" y="414"/>
                  </a:lnTo>
                  <a:lnTo>
                    <a:pt x="1140" y="418"/>
                  </a:lnTo>
                  <a:lnTo>
                    <a:pt x="1141" y="425"/>
                  </a:lnTo>
                  <a:lnTo>
                    <a:pt x="1141" y="439"/>
                  </a:lnTo>
                  <a:lnTo>
                    <a:pt x="1143" y="451"/>
                  </a:lnTo>
                  <a:lnTo>
                    <a:pt x="1143" y="453"/>
                  </a:lnTo>
                  <a:lnTo>
                    <a:pt x="1143" y="467"/>
                  </a:lnTo>
                  <a:lnTo>
                    <a:pt x="1143" y="472"/>
                  </a:lnTo>
                  <a:lnTo>
                    <a:pt x="1144" y="493"/>
                  </a:lnTo>
                  <a:lnTo>
                    <a:pt x="1145" y="496"/>
                  </a:lnTo>
                  <a:lnTo>
                    <a:pt x="1147" y="496"/>
                  </a:lnTo>
                  <a:lnTo>
                    <a:pt x="1147" y="499"/>
                  </a:lnTo>
                  <a:lnTo>
                    <a:pt x="1159" y="510"/>
                  </a:lnTo>
                  <a:lnTo>
                    <a:pt x="1163" y="521"/>
                  </a:lnTo>
                  <a:lnTo>
                    <a:pt x="1163" y="539"/>
                  </a:lnTo>
                  <a:lnTo>
                    <a:pt x="1174" y="547"/>
                  </a:lnTo>
                  <a:lnTo>
                    <a:pt x="1173" y="549"/>
                  </a:lnTo>
                  <a:lnTo>
                    <a:pt x="1187" y="582"/>
                  </a:lnTo>
                  <a:lnTo>
                    <a:pt x="1193" y="582"/>
                  </a:lnTo>
                  <a:lnTo>
                    <a:pt x="1190" y="601"/>
                  </a:lnTo>
                  <a:lnTo>
                    <a:pt x="1193" y="615"/>
                  </a:lnTo>
                  <a:lnTo>
                    <a:pt x="1188" y="629"/>
                  </a:lnTo>
                  <a:lnTo>
                    <a:pt x="1180" y="657"/>
                  </a:lnTo>
                  <a:lnTo>
                    <a:pt x="1177" y="666"/>
                  </a:lnTo>
                  <a:lnTo>
                    <a:pt x="1177" y="668"/>
                  </a:lnTo>
                  <a:lnTo>
                    <a:pt x="1177" y="676"/>
                  </a:lnTo>
                  <a:lnTo>
                    <a:pt x="1183" y="684"/>
                  </a:lnTo>
                  <a:lnTo>
                    <a:pt x="1183" y="697"/>
                  </a:lnTo>
                  <a:lnTo>
                    <a:pt x="1181" y="705"/>
                  </a:lnTo>
                  <a:lnTo>
                    <a:pt x="1180" y="707"/>
                  </a:lnTo>
                  <a:lnTo>
                    <a:pt x="1177" y="711"/>
                  </a:lnTo>
                  <a:lnTo>
                    <a:pt x="1170" y="726"/>
                  </a:lnTo>
                  <a:lnTo>
                    <a:pt x="1166" y="727"/>
                  </a:lnTo>
                  <a:lnTo>
                    <a:pt x="1169" y="740"/>
                  </a:lnTo>
                  <a:lnTo>
                    <a:pt x="1173" y="750"/>
                  </a:lnTo>
                  <a:lnTo>
                    <a:pt x="1169" y="747"/>
                  </a:lnTo>
                  <a:lnTo>
                    <a:pt x="1154" y="747"/>
                  </a:lnTo>
                  <a:lnTo>
                    <a:pt x="1125" y="761"/>
                  </a:lnTo>
                  <a:lnTo>
                    <a:pt x="1123" y="761"/>
                  </a:lnTo>
                  <a:lnTo>
                    <a:pt x="1090" y="784"/>
                  </a:lnTo>
                  <a:lnTo>
                    <a:pt x="1084" y="783"/>
                  </a:lnTo>
                  <a:lnTo>
                    <a:pt x="1102" y="768"/>
                  </a:lnTo>
                  <a:lnTo>
                    <a:pt x="1111" y="765"/>
                  </a:lnTo>
                  <a:lnTo>
                    <a:pt x="1111" y="763"/>
                  </a:lnTo>
                  <a:lnTo>
                    <a:pt x="1100" y="762"/>
                  </a:lnTo>
                  <a:lnTo>
                    <a:pt x="1087" y="766"/>
                  </a:lnTo>
                  <a:lnTo>
                    <a:pt x="1087" y="738"/>
                  </a:lnTo>
                  <a:lnTo>
                    <a:pt x="1080" y="741"/>
                  </a:lnTo>
                  <a:lnTo>
                    <a:pt x="1076" y="751"/>
                  </a:lnTo>
                  <a:lnTo>
                    <a:pt x="1070" y="750"/>
                  </a:lnTo>
                  <a:lnTo>
                    <a:pt x="1068" y="750"/>
                  </a:lnTo>
                  <a:lnTo>
                    <a:pt x="1066" y="750"/>
                  </a:lnTo>
                  <a:lnTo>
                    <a:pt x="1063" y="755"/>
                  </a:lnTo>
                  <a:lnTo>
                    <a:pt x="1065" y="761"/>
                  </a:lnTo>
                  <a:lnTo>
                    <a:pt x="1063" y="763"/>
                  </a:lnTo>
                  <a:lnTo>
                    <a:pt x="1065" y="766"/>
                  </a:lnTo>
                  <a:lnTo>
                    <a:pt x="1073" y="769"/>
                  </a:lnTo>
                  <a:lnTo>
                    <a:pt x="1077" y="781"/>
                  </a:lnTo>
                  <a:lnTo>
                    <a:pt x="1090" y="787"/>
                  </a:lnTo>
                  <a:lnTo>
                    <a:pt x="1054" y="816"/>
                  </a:lnTo>
                  <a:lnTo>
                    <a:pt x="1030" y="838"/>
                  </a:lnTo>
                  <a:lnTo>
                    <a:pt x="1020" y="844"/>
                  </a:lnTo>
                  <a:lnTo>
                    <a:pt x="1019" y="844"/>
                  </a:lnTo>
                  <a:lnTo>
                    <a:pt x="982" y="866"/>
                  </a:lnTo>
                  <a:lnTo>
                    <a:pt x="950" y="884"/>
                  </a:lnTo>
                  <a:lnTo>
                    <a:pt x="937" y="894"/>
                  </a:lnTo>
                  <a:lnTo>
                    <a:pt x="926" y="903"/>
                  </a:lnTo>
                  <a:lnTo>
                    <a:pt x="915" y="910"/>
                  </a:lnTo>
                  <a:lnTo>
                    <a:pt x="893" y="930"/>
                  </a:lnTo>
                  <a:lnTo>
                    <a:pt x="876" y="951"/>
                  </a:lnTo>
                  <a:lnTo>
                    <a:pt x="875" y="953"/>
                  </a:lnTo>
                  <a:lnTo>
                    <a:pt x="876" y="953"/>
                  </a:lnTo>
                  <a:lnTo>
                    <a:pt x="867" y="964"/>
                  </a:lnTo>
                  <a:lnTo>
                    <a:pt x="858" y="981"/>
                  </a:lnTo>
                  <a:lnTo>
                    <a:pt x="846" y="1014"/>
                  </a:lnTo>
                  <a:lnTo>
                    <a:pt x="846" y="1017"/>
                  </a:lnTo>
                  <a:lnTo>
                    <a:pt x="844" y="1043"/>
                  </a:lnTo>
                  <a:lnTo>
                    <a:pt x="853" y="1088"/>
                  </a:lnTo>
                  <a:lnTo>
                    <a:pt x="860" y="1107"/>
                  </a:lnTo>
                  <a:lnTo>
                    <a:pt x="867" y="1152"/>
                  </a:lnTo>
                  <a:lnTo>
                    <a:pt x="846" y="1166"/>
                  </a:lnTo>
                  <a:lnTo>
                    <a:pt x="833" y="1164"/>
                  </a:lnTo>
                  <a:lnTo>
                    <a:pt x="821" y="1152"/>
                  </a:lnTo>
                  <a:lnTo>
                    <a:pt x="797" y="1145"/>
                  </a:lnTo>
                  <a:lnTo>
                    <a:pt x="760" y="1145"/>
                  </a:lnTo>
                  <a:lnTo>
                    <a:pt x="757" y="1139"/>
                  </a:lnTo>
                  <a:lnTo>
                    <a:pt x="753" y="1139"/>
                  </a:lnTo>
                  <a:lnTo>
                    <a:pt x="726" y="1124"/>
                  </a:lnTo>
                  <a:lnTo>
                    <a:pt x="718" y="1125"/>
                  </a:lnTo>
                  <a:lnTo>
                    <a:pt x="711" y="1120"/>
                  </a:lnTo>
                  <a:lnTo>
                    <a:pt x="711" y="1116"/>
                  </a:lnTo>
                  <a:lnTo>
                    <a:pt x="688" y="1109"/>
                  </a:lnTo>
                  <a:lnTo>
                    <a:pt x="671" y="1091"/>
                  </a:lnTo>
                  <a:lnTo>
                    <a:pt x="663" y="1062"/>
                  </a:lnTo>
                  <a:lnTo>
                    <a:pt x="649" y="1043"/>
                  </a:lnTo>
                  <a:lnTo>
                    <a:pt x="645" y="1014"/>
                  </a:lnTo>
                  <a:lnTo>
                    <a:pt x="640" y="989"/>
                  </a:lnTo>
                  <a:lnTo>
                    <a:pt x="629" y="974"/>
                  </a:lnTo>
                  <a:lnTo>
                    <a:pt x="617" y="967"/>
                  </a:lnTo>
                  <a:lnTo>
                    <a:pt x="615" y="964"/>
                  </a:lnTo>
                </a:path>
              </a:pathLst>
            </a:custGeom>
            <a:solidFill>
              <a:srgbClr val="282828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grpSp>
          <p:nvGrpSpPr>
            <p:cNvPr id="188" name="Virginia" descr="Virginia" title="Virginia"/>
            <p:cNvGrpSpPr/>
            <p:nvPr/>
          </p:nvGrpSpPr>
          <p:grpSpPr>
            <a:xfrm>
              <a:off x="6357543" y="2767671"/>
              <a:ext cx="1044141" cy="537596"/>
              <a:chOff x="6064250" y="3200400"/>
              <a:chExt cx="1073150" cy="566738"/>
            </a:xfrm>
            <a:noFill/>
          </p:grpSpPr>
          <p:sp>
            <p:nvSpPr>
              <p:cNvPr id="228" name="Virginia" descr="Virginia." title="Virginia"/>
              <p:cNvSpPr>
                <a:spLocks/>
              </p:cNvSpPr>
              <p:nvPr/>
            </p:nvSpPr>
            <p:spPr bwMode="auto">
              <a:xfrm>
                <a:off x="6064250" y="3200400"/>
                <a:ext cx="1047750" cy="566738"/>
              </a:xfrm>
              <a:custGeom>
                <a:avLst/>
                <a:gdLst>
                  <a:gd name="T0" fmla="*/ 2147483647 w 663"/>
                  <a:gd name="T1" fmla="*/ 2147483647 h 384"/>
                  <a:gd name="T2" fmla="*/ 2147483647 w 663"/>
                  <a:gd name="T3" fmla="*/ 2147483647 h 384"/>
                  <a:gd name="T4" fmla="*/ 2147483647 w 663"/>
                  <a:gd name="T5" fmla="*/ 2147483647 h 384"/>
                  <a:gd name="T6" fmla="*/ 2147483647 w 663"/>
                  <a:gd name="T7" fmla="*/ 2147483647 h 384"/>
                  <a:gd name="T8" fmla="*/ 2147483647 w 663"/>
                  <a:gd name="T9" fmla="*/ 2147483647 h 384"/>
                  <a:gd name="T10" fmla="*/ 2147483647 w 663"/>
                  <a:gd name="T11" fmla="*/ 2147483647 h 384"/>
                  <a:gd name="T12" fmla="*/ 2147483647 w 663"/>
                  <a:gd name="T13" fmla="*/ 2147483647 h 384"/>
                  <a:gd name="T14" fmla="*/ 2147483647 w 663"/>
                  <a:gd name="T15" fmla="*/ 2147483647 h 384"/>
                  <a:gd name="T16" fmla="*/ 2147483647 w 663"/>
                  <a:gd name="T17" fmla="*/ 2147483647 h 384"/>
                  <a:gd name="T18" fmla="*/ 2147483647 w 663"/>
                  <a:gd name="T19" fmla="*/ 2147483647 h 384"/>
                  <a:gd name="T20" fmla="*/ 2147483647 w 663"/>
                  <a:gd name="T21" fmla="*/ 2147483647 h 384"/>
                  <a:gd name="T22" fmla="*/ 2147483647 w 663"/>
                  <a:gd name="T23" fmla="*/ 2147483647 h 384"/>
                  <a:gd name="T24" fmla="*/ 2147483647 w 663"/>
                  <a:gd name="T25" fmla="*/ 2147483647 h 384"/>
                  <a:gd name="T26" fmla="*/ 2147483647 w 663"/>
                  <a:gd name="T27" fmla="*/ 2147483647 h 384"/>
                  <a:gd name="T28" fmla="*/ 2147483647 w 663"/>
                  <a:gd name="T29" fmla="*/ 2147483647 h 384"/>
                  <a:gd name="T30" fmla="*/ 2147483647 w 663"/>
                  <a:gd name="T31" fmla="*/ 2147483647 h 384"/>
                  <a:gd name="T32" fmla="*/ 2147483647 w 663"/>
                  <a:gd name="T33" fmla="*/ 2147483647 h 384"/>
                  <a:gd name="T34" fmla="*/ 2147483647 w 663"/>
                  <a:gd name="T35" fmla="*/ 2147483647 h 384"/>
                  <a:gd name="T36" fmla="*/ 2147483647 w 663"/>
                  <a:gd name="T37" fmla="*/ 2147483647 h 384"/>
                  <a:gd name="T38" fmla="*/ 2147483647 w 663"/>
                  <a:gd name="T39" fmla="*/ 2147483647 h 384"/>
                  <a:gd name="T40" fmla="*/ 2147483647 w 663"/>
                  <a:gd name="T41" fmla="*/ 2147483647 h 384"/>
                  <a:gd name="T42" fmla="*/ 2147483647 w 663"/>
                  <a:gd name="T43" fmla="*/ 2147483647 h 384"/>
                  <a:gd name="T44" fmla="*/ 2147483647 w 663"/>
                  <a:gd name="T45" fmla="*/ 2147483647 h 384"/>
                  <a:gd name="T46" fmla="*/ 2147483647 w 663"/>
                  <a:gd name="T47" fmla="*/ 2147483647 h 384"/>
                  <a:gd name="T48" fmla="*/ 2147483647 w 663"/>
                  <a:gd name="T49" fmla="*/ 2147483647 h 384"/>
                  <a:gd name="T50" fmla="*/ 2147483647 w 663"/>
                  <a:gd name="T51" fmla="*/ 2147483647 h 384"/>
                  <a:gd name="T52" fmla="*/ 2147483647 w 663"/>
                  <a:gd name="T53" fmla="*/ 2147483647 h 384"/>
                  <a:gd name="T54" fmla="*/ 2147483647 w 663"/>
                  <a:gd name="T55" fmla="*/ 2147483647 h 384"/>
                  <a:gd name="T56" fmla="*/ 2147483647 w 663"/>
                  <a:gd name="T57" fmla="*/ 2147483647 h 384"/>
                  <a:gd name="T58" fmla="*/ 2147483647 w 663"/>
                  <a:gd name="T59" fmla="*/ 2147483647 h 384"/>
                  <a:gd name="T60" fmla="*/ 2147483647 w 663"/>
                  <a:gd name="T61" fmla="*/ 2147483647 h 384"/>
                  <a:gd name="T62" fmla="*/ 2147483647 w 663"/>
                  <a:gd name="T63" fmla="*/ 2147483647 h 384"/>
                  <a:gd name="T64" fmla="*/ 2147483647 w 663"/>
                  <a:gd name="T65" fmla="*/ 2147483647 h 384"/>
                  <a:gd name="T66" fmla="*/ 2147483647 w 663"/>
                  <a:gd name="T67" fmla="*/ 2147483647 h 384"/>
                  <a:gd name="T68" fmla="*/ 2147483647 w 663"/>
                  <a:gd name="T69" fmla="*/ 2147483647 h 384"/>
                  <a:gd name="T70" fmla="*/ 2147483647 w 663"/>
                  <a:gd name="T71" fmla="*/ 2147483647 h 384"/>
                  <a:gd name="T72" fmla="*/ 2147483647 w 663"/>
                  <a:gd name="T73" fmla="*/ 2147483647 h 384"/>
                  <a:gd name="T74" fmla="*/ 2147483647 w 663"/>
                  <a:gd name="T75" fmla="*/ 2147483647 h 384"/>
                  <a:gd name="T76" fmla="*/ 2147483647 w 663"/>
                  <a:gd name="T77" fmla="*/ 2147483647 h 384"/>
                  <a:gd name="T78" fmla="*/ 2147483647 w 663"/>
                  <a:gd name="T79" fmla="*/ 2147483647 h 384"/>
                  <a:gd name="T80" fmla="*/ 2147483647 w 663"/>
                  <a:gd name="T81" fmla="*/ 2147483647 h 384"/>
                  <a:gd name="T82" fmla="*/ 2147483647 w 663"/>
                  <a:gd name="T83" fmla="*/ 2147483647 h 384"/>
                  <a:gd name="T84" fmla="*/ 2147483647 w 663"/>
                  <a:gd name="T85" fmla="*/ 2147483647 h 384"/>
                  <a:gd name="T86" fmla="*/ 2147483647 w 663"/>
                  <a:gd name="T87" fmla="*/ 2147483647 h 384"/>
                  <a:gd name="T88" fmla="*/ 2147483647 w 663"/>
                  <a:gd name="T89" fmla="*/ 2147483647 h 384"/>
                  <a:gd name="T90" fmla="*/ 2147483647 w 663"/>
                  <a:gd name="T91" fmla="*/ 2147483647 h 384"/>
                  <a:gd name="T92" fmla="*/ 2147483647 w 663"/>
                  <a:gd name="T93" fmla="*/ 2147483647 h 384"/>
                  <a:gd name="T94" fmla="*/ 2147483647 w 663"/>
                  <a:gd name="T95" fmla="*/ 2147483647 h 384"/>
                  <a:gd name="T96" fmla="*/ 2147483647 w 663"/>
                  <a:gd name="T97" fmla="*/ 2147483647 h 384"/>
                  <a:gd name="T98" fmla="*/ 2147483647 w 663"/>
                  <a:gd name="T99" fmla="*/ 2147483647 h 384"/>
                  <a:gd name="T100" fmla="*/ 2147483647 w 663"/>
                  <a:gd name="T101" fmla="*/ 2147483647 h 384"/>
                  <a:gd name="T102" fmla="*/ 2147483647 w 663"/>
                  <a:gd name="T103" fmla="*/ 2147483647 h 38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63"/>
                  <a:gd name="T157" fmla="*/ 0 h 384"/>
                  <a:gd name="T158" fmla="*/ 663 w 663"/>
                  <a:gd name="T159" fmla="*/ 384 h 38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63" h="384">
                    <a:moveTo>
                      <a:pt x="603" y="213"/>
                    </a:moveTo>
                    <a:lnTo>
                      <a:pt x="604" y="215"/>
                    </a:lnTo>
                    <a:lnTo>
                      <a:pt x="606" y="213"/>
                    </a:lnTo>
                    <a:lnTo>
                      <a:pt x="613" y="217"/>
                    </a:lnTo>
                    <a:lnTo>
                      <a:pt x="616" y="230"/>
                    </a:lnTo>
                    <a:lnTo>
                      <a:pt x="616" y="231"/>
                    </a:lnTo>
                    <a:lnTo>
                      <a:pt x="616" y="233"/>
                    </a:lnTo>
                    <a:lnTo>
                      <a:pt x="620" y="234"/>
                    </a:lnTo>
                    <a:lnTo>
                      <a:pt x="627" y="234"/>
                    </a:lnTo>
                    <a:lnTo>
                      <a:pt x="632" y="235"/>
                    </a:lnTo>
                    <a:lnTo>
                      <a:pt x="642" y="231"/>
                    </a:lnTo>
                    <a:lnTo>
                      <a:pt x="662" y="270"/>
                    </a:lnTo>
                    <a:lnTo>
                      <a:pt x="650" y="271"/>
                    </a:lnTo>
                    <a:lnTo>
                      <a:pt x="641" y="274"/>
                    </a:lnTo>
                    <a:lnTo>
                      <a:pt x="630" y="277"/>
                    </a:lnTo>
                    <a:lnTo>
                      <a:pt x="628" y="277"/>
                    </a:lnTo>
                    <a:lnTo>
                      <a:pt x="625" y="277"/>
                    </a:lnTo>
                    <a:lnTo>
                      <a:pt x="623" y="278"/>
                    </a:lnTo>
                    <a:lnTo>
                      <a:pt x="620" y="278"/>
                    </a:lnTo>
                    <a:lnTo>
                      <a:pt x="610" y="281"/>
                    </a:lnTo>
                    <a:lnTo>
                      <a:pt x="609" y="281"/>
                    </a:lnTo>
                    <a:lnTo>
                      <a:pt x="606" y="281"/>
                    </a:lnTo>
                    <a:lnTo>
                      <a:pt x="588" y="285"/>
                    </a:lnTo>
                    <a:lnTo>
                      <a:pt x="577" y="288"/>
                    </a:lnTo>
                    <a:lnTo>
                      <a:pt x="574" y="288"/>
                    </a:lnTo>
                    <a:lnTo>
                      <a:pt x="559" y="292"/>
                    </a:lnTo>
                    <a:lnTo>
                      <a:pt x="556" y="294"/>
                    </a:lnTo>
                    <a:lnTo>
                      <a:pt x="553" y="294"/>
                    </a:lnTo>
                    <a:lnTo>
                      <a:pt x="546" y="295"/>
                    </a:lnTo>
                    <a:lnTo>
                      <a:pt x="542" y="295"/>
                    </a:lnTo>
                    <a:lnTo>
                      <a:pt x="521" y="301"/>
                    </a:lnTo>
                    <a:lnTo>
                      <a:pt x="518" y="301"/>
                    </a:lnTo>
                    <a:lnTo>
                      <a:pt x="503" y="303"/>
                    </a:lnTo>
                    <a:lnTo>
                      <a:pt x="499" y="305"/>
                    </a:lnTo>
                    <a:lnTo>
                      <a:pt x="496" y="305"/>
                    </a:lnTo>
                    <a:lnTo>
                      <a:pt x="490" y="306"/>
                    </a:lnTo>
                    <a:lnTo>
                      <a:pt x="486" y="308"/>
                    </a:lnTo>
                    <a:lnTo>
                      <a:pt x="482" y="308"/>
                    </a:lnTo>
                    <a:lnTo>
                      <a:pt x="479" y="309"/>
                    </a:lnTo>
                    <a:lnTo>
                      <a:pt x="464" y="312"/>
                    </a:lnTo>
                    <a:lnTo>
                      <a:pt x="461" y="312"/>
                    </a:lnTo>
                    <a:lnTo>
                      <a:pt x="454" y="313"/>
                    </a:lnTo>
                    <a:lnTo>
                      <a:pt x="450" y="315"/>
                    </a:lnTo>
                    <a:lnTo>
                      <a:pt x="447" y="315"/>
                    </a:lnTo>
                    <a:lnTo>
                      <a:pt x="443" y="316"/>
                    </a:lnTo>
                    <a:lnTo>
                      <a:pt x="440" y="317"/>
                    </a:lnTo>
                    <a:lnTo>
                      <a:pt x="429" y="319"/>
                    </a:lnTo>
                    <a:lnTo>
                      <a:pt x="421" y="320"/>
                    </a:lnTo>
                    <a:lnTo>
                      <a:pt x="420" y="320"/>
                    </a:lnTo>
                    <a:lnTo>
                      <a:pt x="417" y="321"/>
                    </a:lnTo>
                    <a:lnTo>
                      <a:pt x="415" y="321"/>
                    </a:lnTo>
                    <a:lnTo>
                      <a:pt x="414" y="321"/>
                    </a:lnTo>
                    <a:lnTo>
                      <a:pt x="413" y="321"/>
                    </a:lnTo>
                    <a:lnTo>
                      <a:pt x="386" y="327"/>
                    </a:lnTo>
                    <a:lnTo>
                      <a:pt x="379" y="328"/>
                    </a:lnTo>
                    <a:lnTo>
                      <a:pt x="376" y="328"/>
                    </a:lnTo>
                    <a:lnTo>
                      <a:pt x="367" y="331"/>
                    </a:lnTo>
                    <a:lnTo>
                      <a:pt x="354" y="333"/>
                    </a:lnTo>
                    <a:lnTo>
                      <a:pt x="350" y="334"/>
                    </a:lnTo>
                    <a:lnTo>
                      <a:pt x="344" y="334"/>
                    </a:lnTo>
                    <a:lnTo>
                      <a:pt x="337" y="335"/>
                    </a:lnTo>
                    <a:lnTo>
                      <a:pt x="324" y="338"/>
                    </a:lnTo>
                    <a:lnTo>
                      <a:pt x="314" y="339"/>
                    </a:lnTo>
                    <a:lnTo>
                      <a:pt x="311" y="341"/>
                    </a:lnTo>
                    <a:lnTo>
                      <a:pt x="310" y="341"/>
                    </a:lnTo>
                    <a:lnTo>
                      <a:pt x="303" y="342"/>
                    </a:lnTo>
                    <a:lnTo>
                      <a:pt x="287" y="344"/>
                    </a:lnTo>
                    <a:lnTo>
                      <a:pt x="275" y="345"/>
                    </a:lnTo>
                    <a:lnTo>
                      <a:pt x="271" y="346"/>
                    </a:lnTo>
                    <a:lnTo>
                      <a:pt x="265" y="346"/>
                    </a:lnTo>
                    <a:lnTo>
                      <a:pt x="261" y="348"/>
                    </a:lnTo>
                    <a:lnTo>
                      <a:pt x="253" y="348"/>
                    </a:lnTo>
                    <a:lnTo>
                      <a:pt x="247" y="349"/>
                    </a:lnTo>
                    <a:lnTo>
                      <a:pt x="243" y="351"/>
                    </a:lnTo>
                    <a:lnTo>
                      <a:pt x="241" y="351"/>
                    </a:lnTo>
                    <a:lnTo>
                      <a:pt x="240" y="351"/>
                    </a:lnTo>
                    <a:lnTo>
                      <a:pt x="239" y="351"/>
                    </a:lnTo>
                    <a:lnTo>
                      <a:pt x="236" y="351"/>
                    </a:lnTo>
                    <a:lnTo>
                      <a:pt x="223" y="352"/>
                    </a:lnTo>
                    <a:lnTo>
                      <a:pt x="201" y="355"/>
                    </a:lnTo>
                    <a:lnTo>
                      <a:pt x="198" y="356"/>
                    </a:lnTo>
                    <a:lnTo>
                      <a:pt x="190" y="358"/>
                    </a:lnTo>
                    <a:lnTo>
                      <a:pt x="187" y="358"/>
                    </a:lnTo>
                    <a:lnTo>
                      <a:pt x="175" y="359"/>
                    </a:lnTo>
                    <a:lnTo>
                      <a:pt x="171" y="359"/>
                    </a:lnTo>
                    <a:lnTo>
                      <a:pt x="172" y="356"/>
                    </a:lnTo>
                    <a:lnTo>
                      <a:pt x="164" y="358"/>
                    </a:lnTo>
                    <a:lnTo>
                      <a:pt x="157" y="359"/>
                    </a:lnTo>
                    <a:lnTo>
                      <a:pt x="148" y="359"/>
                    </a:lnTo>
                    <a:lnTo>
                      <a:pt x="148" y="362"/>
                    </a:lnTo>
                    <a:lnTo>
                      <a:pt x="130" y="364"/>
                    </a:lnTo>
                    <a:lnTo>
                      <a:pt x="127" y="364"/>
                    </a:lnTo>
                    <a:lnTo>
                      <a:pt x="125" y="366"/>
                    </a:lnTo>
                    <a:lnTo>
                      <a:pt x="122" y="366"/>
                    </a:lnTo>
                    <a:lnTo>
                      <a:pt x="120" y="366"/>
                    </a:lnTo>
                    <a:lnTo>
                      <a:pt x="118" y="367"/>
                    </a:lnTo>
                    <a:lnTo>
                      <a:pt x="111" y="367"/>
                    </a:lnTo>
                    <a:lnTo>
                      <a:pt x="100" y="369"/>
                    </a:lnTo>
                    <a:lnTo>
                      <a:pt x="91" y="371"/>
                    </a:lnTo>
                    <a:lnTo>
                      <a:pt x="89" y="371"/>
                    </a:lnTo>
                    <a:lnTo>
                      <a:pt x="87" y="371"/>
                    </a:lnTo>
                    <a:lnTo>
                      <a:pt x="72" y="374"/>
                    </a:lnTo>
                    <a:lnTo>
                      <a:pt x="68" y="374"/>
                    </a:lnTo>
                    <a:lnTo>
                      <a:pt x="58" y="376"/>
                    </a:lnTo>
                    <a:lnTo>
                      <a:pt x="36" y="378"/>
                    </a:lnTo>
                    <a:lnTo>
                      <a:pt x="34" y="378"/>
                    </a:lnTo>
                    <a:lnTo>
                      <a:pt x="18" y="381"/>
                    </a:lnTo>
                    <a:lnTo>
                      <a:pt x="5" y="383"/>
                    </a:lnTo>
                    <a:lnTo>
                      <a:pt x="2" y="383"/>
                    </a:lnTo>
                    <a:lnTo>
                      <a:pt x="0" y="383"/>
                    </a:lnTo>
                    <a:lnTo>
                      <a:pt x="4" y="381"/>
                    </a:lnTo>
                    <a:lnTo>
                      <a:pt x="13" y="374"/>
                    </a:lnTo>
                    <a:lnTo>
                      <a:pt x="18" y="374"/>
                    </a:lnTo>
                    <a:lnTo>
                      <a:pt x="44" y="360"/>
                    </a:lnTo>
                    <a:lnTo>
                      <a:pt x="44" y="358"/>
                    </a:lnTo>
                    <a:lnTo>
                      <a:pt x="62" y="342"/>
                    </a:lnTo>
                    <a:lnTo>
                      <a:pt x="62" y="341"/>
                    </a:lnTo>
                    <a:lnTo>
                      <a:pt x="62" y="334"/>
                    </a:lnTo>
                    <a:lnTo>
                      <a:pt x="72" y="327"/>
                    </a:lnTo>
                    <a:lnTo>
                      <a:pt x="73" y="315"/>
                    </a:lnTo>
                    <a:lnTo>
                      <a:pt x="84" y="305"/>
                    </a:lnTo>
                    <a:lnTo>
                      <a:pt x="86" y="305"/>
                    </a:lnTo>
                    <a:lnTo>
                      <a:pt x="94" y="298"/>
                    </a:lnTo>
                    <a:lnTo>
                      <a:pt x="100" y="295"/>
                    </a:lnTo>
                    <a:lnTo>
                      <a:pt x="104" y="291"/>
                    </a:lnTo>
                    <a:lnTo>
                      <a:pt x="112" y="281"/>
                    </a:lnTo>
                    <a:lnTo>
                      <a:pt x="120" y="270"/>
                    </a:lnTo>
                    <a:lnTo>
                      <a:pt x="129" y="260"/>
                    </a:lnTo>
                    <a:lnTo>
                      <a:pt x="133" y="262"/>
                    </a:lnTo>
                    <a:lnTo>
                      <a:pt x="130" y="265"/>
                    </a:lnTo>
                    <a:lnTo>
                      <a:pt x="134" y="277"/>
                    </a:lnTo>
                    <a:lnTo>
                      <a:pt x="154" y="290"/>
                    </a:lnTo>
                    <a:lnTo>
                      <a:pt x="159" y="294"/>
                    </a:lnTo>
                    <a:lnTo>
                      <a:pt x="178" y="281"/>
                    </a:lnTo>
                    <a:lnTo>
                      <a:pt x="183" y="274"/>
                    </a:lnTo>
                    <a:lnTo>
                      <a:pt x="187" y="277"/>
                    </a:lnTo>
                    <a:lnTo>
                      <a:pt x="194" y="281"/>
                    </a:lnTo>
                    <a:lnTo>
                      <a:pt x="197" y="284"/>
                    </a:lnTo>
                    <a:lnTo>
                      <a:pt x="204" y="277"/>
                    </a:lnTo>
                    <a:lnTo>
                      <a:pt x="215" y="271"/>
                    </a:lnTo>
                    <a:lnTo>
                      <a:pt x="216" y="273"/>
                    </a:lnTo>
                    <a:lnTo>
                      <a:pt x="226" y="266"/>
                    </a:lnTo>
                    <a:lnTo>
                      <a:pt x="223" y="262"/>
                    </a:lnTo>
                    <a:lnTo>
                      <a:pt x="223" y="258"/>
                    </a:lnTo>
                    <a:lnTo>
                      <a:pt x="232" y="262"/>
                    </a:lnTo>
                    <a:lnTo>
                      <a:pt x="254" y="248"/>
                    </a:lnTo>
                    <a:lnTo>
                      <a:pt x="257" y="252"/>
                    </a:lnTo>
                    <a:lnTo>
                      <a:pt x="268" y="241"/>
                    </a:lnTo>
                    <a:lnTo>
                      <a:pt x="272" y="230"/>
                    </a:lnTo>
                    <a:lnTo>
                      <a:pt x="273" y="227"/>
                    </a:lnTo>
                    <a:lnTo>
                      <a:pt x="271" y="224"/>
                    </a:lnTo>
                    <a:lnTo>
                      <a:pt x="268" y="223"/>
                    </a:lnTo>
                    <a:lnTo>
                      <a:pt x="265" y="220"/>
                    </a:lnTo>
                    <a:lnTo>
                      <a:pt x="271" y="210"/>
                    </a:lnTo>
                    <a:lnTo>
                      <a:pt x="273" y="198"/>
                    </a:lnTo>
                    <a:lnTo>
                      <a:pt x="280" y="188"/>
                    </a:lnTo>
                    <a:lnTo>
                      <a:pt x="285" y="184"/>
                    </a:lnTo>
                    <a:lnTo>
                      <a:pt x="285" y="183"/>
                    </a:lnTo>
                    <a:lnTo>
                      <a:pt x="287" y="174"/>
                    </a:lnTo>
                    <a:lnTo>
                      <a:pt x="287" y="169"/>
                    </a:lnTo>
                    <a:lnTo>
                      <a:pt x="292" y="158"/>
                    </a:lnTo>
                    <a:lnTo>
                      <a:pt x="297" y="151"/>
                    </a:lnTo>
                    <a:lnTo>
                      <a:pt x="299" y="141"/>
                    </a:lnTo>
                    <a:lnTo>
                      <a:pt x="300" y="140"/>
                    </a:lnTo>
                    <a:lnTo>
                      <a:pt x="303" y="113"/>
                    </a:lnTo>
                    <a:lnTo>
                      <a:pt x="310" y="116"/>
                    </a:lnTo>
                    <a:lnTo>
                      <a:pt x="319" y="126"/>
                    </a:lnTo>
                    <a:lnTo>
                      <a:pt x="333" y="129"/>
                    </a:lnTo>
                    <a:lnTo>
                      <a:pt x="337" y="123"/>
                    </a:lnTo>
                    <a:lnTo>
                      <a:pt x="340" y="120"/>
                    </a:lnTo>
                    <a:lnTo>
                      <a:pt x="340" y="117"/>
                    </a:lnTo>
                    <a:lnTo>
                      <a:pt x="340" y="116"/>
                    </a:lnTo>
                    <a:lnTo>
                      <a:pt x="347" y="87"/>
                    </a:lnTo>
                    <a:lnTo>
                      <a:pt x="351" y="77"/>
                    </a:lnTo>
                    <a:lnTo>
                      <a:pt x="351" y="76"/>
                    </a:lnTo>
                    <a:lnTo>
                      <a:pt x="364" y="84"/>
                    </a:lnTo>
                    <a:lnTo>
                      <a:pt x="369" y="66"/>
                    </a:lnTo>
                    <a:lnTo>
                      <a:pt x="383" y="54"/>
                    </a:lnTo>
                    <a:lnTo>
                      <a:pt x="383" y="47"/>
                    </a:lnTo>
                    <a:lnTo>
                      <a:pt x="386" y="43"/>
                    </a:lnTo>
                    <a:lnTo>
                      <a:pt x="390" y="38"/>
                    </a:lnTo>
                    <a:lnTo>
                      <a:pt x="393" y="18"/>
                    </a:lnTo>
                    <a:lnTo>
                      <a:pt x="392" y="0"/>
                    </a:lnTo>
                    <a:lnTo>
                      <a:pt x="397" y="2"/>
                    </a:lnTo>
                    <a:lnTo>
                      <a:pt x="400" y="4"/>
                    </a:lnTo>
                    <a:lnTo>
                      <a:pt x="403" y="6"/>
                    </a:lnTo>
                    <a:lnTo>
                      <a:pt x="410" y="9"/>
                    </a:lnTo>
                    <a:lnTo>
                      <a:pt x="413" y="11"/>
                    </a:lnTo>
                    <a:lnTo>
                      <a:pt x="421" y="16"/>
                    </a:lnTo>
                    <a:lnTo>
                      <a:pt x="424" y="18"/>
                    </a:lnTo>
                    <a:lnTo>
                      <a:pt x="424" y="19"/>
                    </a:lnTo>
                    <a:lnTo>
                      <a:pt x="440" y="27"/>
                    </a:lnTo>
                    <a:lnTo>
                      <a:pt x="443" y="13"/>
                    </a:lnTo>
                    <a:lnTo>
                      <a:pt x="443" y="9"/>
                    </a:lnTo>
                    <a:lnTo>
                      <a:pt x="446" y="5"/>
                    </a:lnTo>
                    <a:lnTo>
                      <a:pt x="449" y="4"/>
                    </a:lnTo>
                    <a:lnTo>
                      <a:pt x="453" y="5"/>
                    </a:lnTo>
                    <a:lnTo>
                      <a:pt x="465" y="9"/>
                    </a:lnTo>
                    <a:lnTo>
                      <a:pt x="470" y="12"/>
                    </a:lnTo>
                    <a:lnTo>
                      <a:pt x="465" y="23"/>
                    </a:lnTo>
                    <a:lnTo>
                      <a:pt x="479" y="27"/>
                    </a:lnTo>
                    <a:lnTo>
                      <a:pt x="483" y="27"/>
                    </a:lnTo>
                    <a:lnTo>
                      <a:pt x="490" y="29"/>
                    </a:lnTo>
                    <a:lnTo>
                      <a:pt x="490" y="33"/>
                    </a:lnTo>
                    <a:lnTo>
                      <a:pt x="500" y="34"/>
                    </a:lnTo>
                    <a:lnTo>
                      <a:pt x="503" y="37"/>
                    </a:lnTo>
                    <a:lnTo>
                      <a:pt x="510" y="43"/>
                    </a:lnTo>
                    <a:lnTo>
                      <a:pt x="511" y="45"/>
                    </a:lnTo>
                    <a:lnTo>
                      <a:pt x="513" y="51"/>
                    </a:lnTo>
                    <a:lnTo>
                      <a:pt x="513" y="52"/>
                    </a:lnTo>
                    <a:lnTo>
                      <a:pt x="514" y="55"/>
                    </a:lnTo>
                    <a:lnTo>
                      <a:pt x="511" y="61"/>
                    </a:lnTo>
                    <a:lnTo>
                      <a:pt x="509" y="63"/>
                    </a:lnTo>
                    <a:lnTo>
                      <a:pt x="507" y="65"/>
                    </a:lnTo>
                    <a:lnTo>
                      <a:pt x="509" y="69"/>
                    </a:lnTo>
                    <a:lnTo>
                      <a:pt x="503" y="72"/>
                    </a:lnTo>
                    <a:lnTo>
                      <a:pt x="503" y="70"/>
                    </a:lnTo>
                    <a:lnTo>
                      <a:pt x="502" y="70"/>
                    </a:lnTo>
                    <a:lnTo>
                      <a:pt x="499" y="72"/>
                    </a:lnTo>
                    <a:lnTo>
                      <a:pt x="500" y="79"/>
                    </a:lnTo>
                    <a:lnTo>
                      <a:pt x="497" y="86"/>
                    </a:lnTo>
                    <a:lnTo>
                      <a:pt x="497" y="87"/>
                    </a:lnTo>
                    <a:lnTo>
                      <a:pt x="497" y="94"/>
                    </a:lnTo>
                    <a:lnTo>
                      <a:pt x="503" y="102"/>
                    </a:lnTo>
                    <a:lnTo>
                      <a:pt x="506" y="104"/>
                    </a:lnTo>
                    <a:lnTo>
                      <a:pt x="524" y="94"/>
                    </a:lnTo>
                    <a:lnTo>
                      <a:pt x="528" y="105"/>
                    </a:lnTo>
                    <a:lnTo>
                      <a:pt x="531" y="106"/>
                    </a:lnTo>
                    <a:lnTo>
                      <a:pt x="534" y="111"/>
                    </a:lnTo>
                    <a:lnTo>
                      <a:pt x="541" y="113"/>
                    </a:lnTo>
                    <a:lnTo>
                      <a:pt x="561" y="112"/>
                    </a:lnTo>
                    <a:lnTo>
                      <a:pt x="572" y="123"/>
                    </a:lnTo>
                    <a:lnTo>
                      <a:pt x="599" y="133"/>
                    </a:lnTo>
                    <a:lnTo>
                      <a:pt x="596" y="149"/>
                    </a:lnTo>
                    <a:lnTo>
                      <a:pt x="598" y="156"/>
                    </a:lnTo>
                    <a:lnTo>
                      <a:pt x="602" y="162"/>
                    </a:lnTo>
                    <a:lnTo>
                      <a:pt x="584" y="163"/>
                    </a:lnTo>
                    <a:lnTo>
                      <a:pt x="574" y="154"/>
                    </a:lnTo>
                    <a:lnTo>
                      <a:pt x="568" y="151"/>
                    </a:lnTo>
                    <a:lnTo>
                      <a:pt x="557" y="144"/>
                    </a:lnTo>
                    <a:lnTo>
                      <a:pt x="556" y="144"/>
                    </a:lnTo>
                    <a:lnTo>
                      <a:pt x="559" y="149"/>
                    </a:lnTo>
                    <a:lnTo>
                      <a:pt x="566" y="154"/>
                    </a:lnTo>
                    <a:lnTo>
                      <a:pt x="571" y="155"/>
                    </a:lnTo>
                    <a:lnTo>
                      <a:pt x="579" y="167"/>
                    </a:lnTo>
                    <a:lnTo>
                      <a:pt x="596" y="169"/>
                    </a:lnTo>
                    <a:lnTo>
                      <a:pt x="598" y="174"/>
                    </a:lnTo>
                    <a:lnTo>
                      <a:pt x="600" y="177"/>
                    </a:lnTo>
                    <a:lnTo>
                      <a:pt x="606" y="174"/>
                    </a:lnTo>
                    <a:lnTo>
                      <a:pt x="610" y="188"/>
                    </a:lnTo>
                    <a:lnTo>
                      <a:pt x="600" y="191"/>
                    </a:lnTo>
                    <a:lnTo>
                      <a:pt x="598" y="188"/>
                    </a:lnTo>
                    <a:lnTo>
                      <a:pt x="595" y="192"/>
                    </a:lnTo>
                    <a:lnTo>
                      <a:pt x="603" y="202"/>
                    </a:lnTo>
                    <a:lnTo>
                      <a:pt x="592" y="208"/>
                    </a:lnTo>
                    <a:lnTo>
                      <a:pt x="593" y="208"/>
                    </a:lnTo>
                    <a:lnTo>
                      <a:pt x="603" y="206"/>
                    </a:lnTo>
                    <a:lnTo>
                      <a:pt x="603" y="213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29" name="Virginia extra (no alt text)"/>
              <p:cNvSpPr>
                <a:spLocks/>
              </p:cNvSpPr>
              <p:nvPr/>
            </p:nvSpPr>
            <p:spPr bwMode="auto">
              <a:xfrm>
                <a:off x="7062788" y="3351213"/>
                <a:ext cx="74612" cy="165100"/>
              </a:xfrm>
              <a:custGeom>
                <a:avLst/>
                <a:gdLst>
                  <a:gd name="T0" fmla="*/ 0 w 48"/>
                  <a:gd name="T1" fmla="*/ 2147483647 h 113"/>
                  <a:gd name="T2" fmla="*/ 0 w 48"/>
                  <a:gd name="T3" fmla="*/ 2147483647 h 113"/>
                  <a:gd name="T4" fmla="*/ 2147483647 w 48"/>
                  <a:gd name="T5" fmla="*/ 2147483647 h 113"/>
                  <a:gd name="T6" fmla="*/ 2147483647 w 48"/>
                  <a:gd name="T7" fmla="*/ 2147483647 h 113"/>
                  <a:gd name="T8" fmla="*/ 2147483647 w 48"/>
                  <a:gd name="T9" fmla="*/ 2147483647 h 113"/>
                  <a:gd name="T10" fmla="*/ 2147483647 w 48"/>
                  <a:gd name="T11" fmla="*/ 2147483647 h 113"/>
                  <a:gd name="T12" fmla="*/ 2147483647 w 48"/>
                  <a:gd name="T13" fmla="*/ 2147483647 h 113"/>
                  <a:gd name="T14" fmla="*/ 2147483647 w 48"/>
                  <a:gd name="T15" fmla="*/ 2147483647 h 113"/>
                  <a:gd name="T16" fmla="*/ 2147483647 w 48"/>
                  <a:gd name="T17" fmla="*/ 2147483647 h 113"/>
                  <a:gd name="T18" fmla="*/ 2147483647 w 48"/>
                  <a:gd name="T19" fmla="*/ 2147483647 h 113"/>
                  <a:gd name="T20" fmla="*/ 2147483647 w 48"/>
                  <a:gd name="T21" fmla="*/ 2147483647 h 113"/>
                  <a:gd name="T22" fmla="*/ 2147483647 w 48"/>
                  <a:gd name="T23" fmla="*/ 0 h 113"/>
                  <a:gd name="T24" fmla="*/ 2147483647 w 48"/>
                  <a:gd name="T25" fmla="*/ 2147483647 h 113"/>
                  <a:gd name="T26" fmla="*/ 2147483647 w 48"/>
                  <a:gd name="T27" fmla="*/ 2147483647 h 113"/>
                  <a:gd name="T28" fmla="*/ 2147483647 w 48"/>
                  <a:gd name="T29" fmla="*/ 2147483647 h 113"/>
                  <a:gd name="T30" fmla="*/ 2147483647 w 48"/>
                  <a:gd name="T31" fmla="*/ 2147483647 h 113"/>
                  <a:gd name="T32" fmla="*/ 2147483647 w 48"/>
                  <a:gd name="T33" fmla="*/ 2147483647 h 113"/>
                  <a:gd name="T34" fmla="*/ 2147483647 w 48"/>
                  <a:gd name="T35" fmla="*/ 2147483647 h 113"/>
                  <a:gd name="T36" fmla="*/ 2147483647 w 48"/>
                  <a:gd name="T37" fmla="*/ 2147483647 h 113"/>
                  <a:gd name="T38" fmla="*/ 0 w 48"/>
                  <a:gd name="T39" fmla="*/ 2147483647 h 11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"/>
                  <a:gd name="T61" fmla="*/ 0 h 113"/>
                  <a:gd name="T62" fmla="*/ 48 w 48"/>
                  <a:gd name="T63" fmla="*/ 113 h 11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" h="113">
                    <a:moveTo>
                      <a:pt x="0" y="62"/>
                    </a:moveTo>
                    <a:lnTo>
                      <a:pt x="0" y="96"/>
                    </a:lnTo>
                    <a:lnTo>
                      <a:pt x="9" y="112"/>
                    </a:lnTo>
                    <a:lnTo>
                      <a:pt x="9" y="107"/>
                    </a:lnTo>
                    <a:lnTo>
                      <a:pt x="12" y="107"/>
                    </a:lnTo>
                    <a:lnTo>
                      <a:pt x="11" y="109"/>
                    </a:lnTo>
                    <a:lnTo>
                      <a:pt x="19" y="94"/>
                    </a:lnTo>
                    <a:lnTo>
                      <a:pt x="25" y="66"/>
                    </a:lnTo>
                    <a:lnTo>
                      <a:pt x="31" y="27"/>
                    </a:lnTo>
                    <a:lnTo>
                      <a:pt x="34" y="20"/>
                    </a:lnTo>
                    <a:lnTo>
                      <a:pt x="39" y="20"/>
                    </a:lnTo>
                    <a:lnTo>
                      <a:pt x="47" y="0"/>
                    </a:lnTo>
                    <a:lnTo>
                      <a:pt x="34" y="5"/>
                    </a:lnTo>
                    <a:lnTo>
                      <a:pt x="28" y="6"/>
                    </a:lnTo>
                    <a:lnTo>
                      <a:pt x="15" y="10"/>
                    </a:lnTo>
                    <a:lnTo>
                      <a:pt x="14" y="16"/>
                    </a:lnTo>
                    <a:lnTo>
                      <a:pt x="7" y="23"/>
                    </a:lnTo>
                    <a:lnTo>
                      <a:pt x="14" y="24"/>
                    </a:lnTo>
                    <a:lnTo>
                      <a:pt x="1" y="56"/>
                    </a:lnTo>
                    <a:lnTo>
                      <a:pt x="0" y="62"/>
                    </a:lnTo>
                  </a:path>
                </a:pathLst>
              </a:custGeom>
              <a:noFill/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</p:grpSp>
        <p:sp>
          <p:nvSpPr>
            <p:cNvPr id="189" name="Kentucky" title="Kentucky"/>
            <p:cNvSpPr>
              <a:spLocks/>
            </p:cNvSpPr>
            <p:nvPr/>
          </p:nvSpPr>
          <p:spPr bwMode="auto">
            <a:xfrm>
              <a:off x="5609963" y="2940847"/>
              <a:ext cx="951466" cy="456278"/>
            </a:xfrm>
            <a:custGeom>
              <a:avLst/>
              <a:gdLst>
                <a:gd name="T0" fmla="*/ 2147483647 w 618"/>
                <a:gd name="T1" fmla="*/ 2147483647 h 328"/>
                <a:gd name="T2" fmla="*/ 2147483647 w 618"/>
                <a:gd name="T3" fmla="*/ 2147483647 h 328"/>
                <a:gd name="T4" fmla="*/ 2147483647 w 618"/>
                <a:gd name="T5" fmla="*/ 2147483647 h 328"/>
                <a:gd name="T6" fmla="*/ 2147483647 w 618"/>
                <a:gd name="T7" fmla="*/ 2147483647 h 328"/>
                <a:gd name="T8" fmla="*/ 2147483647 w 618"/>
                <a:gd name="T9" fmla="*/ 2147483647 h 328"/>
                <a:gd name="T10" fmla="*/ 2147483647 w 618"/>
                <a:gd name="T11" fmla="*/ 2147483647 h 328"/>
                <a:gd name="T12" fmla="*/ 2147483647 w 618"/>
                <a:gd name="T13" fmla="*/ 2147483647 h 328"/>
                <a:gd name="T14" fmla="*/ 2147483647 w 618"/>
                <a:gd name="T15" fmla="*/ 2147483647 h 328"/>
                <a:gd name="T16" fmla="*/ 2147483647 w 618"/>
                <a:gd name="T17" fmla="*/ 2147483647 h 328"/>
                <a:gd name="T18" fmla="*/ 2147483647 w 618"/>
                <a:gd name="T19" fmla="*/ 2147483647 h 328"/>
                <a:gd name="T20" fmla="*/ 2147483647 w 618"/>
                <a:gd name="T21" fmla="*/ 2147483647 h 328"/>
                <a:gd name="T22" fmla="*/ 2147483647 w 618"/>
                <a:gd name="T23" fmla="*/ 2147483647 h 328"/>
                <a:gd name="T24" fmla="*/ 2147483647 w 618"/>
                <a:gd name="T25" fmla="*/ 2147483647 h 328"/>
                <a:gd name="T26" fmla="*/ 2147483647 w 618"/>
                <a:gd name="T27" fmla="*/ 2147483647 h 328"/>
                <a:gd name="T28" fmla="*/ 2147483647 w 618"/>
                <a:gd name="T29" fmla="*/ 2147483647 h 328"/>
                <a:gd name="T30" fmla="*/ 0 w 618"/>
                <a:gd name="T31" fmla="*/ 2147483647 h 328"/>
                <a:gd name="T32" fmla="*/ 2147483647 w 618"/>
                <a:gd name="T33" fmla="*/ 2147483647 h 328"/>
                <a:gd name="T34" fmla="*/ 2147483647 w 618"/>
                <a:gd name="T35" fmla="*/ 2147483647 h 328"/>
                <a:gd name="T36" fmla="*/ 2147483647 w 618"/>
                <a:gd name="T37" fmla="*/ 2147483647 h 328"/>
                <a:gd name="T38" fmla="*/ 2147483647 w 618"/>
                <a:gd name="T39" fmla="*/ 2147483647 h 328"/>
                <a:gd name="T40" fmla="*/ 2147483647 w 618"/>
                <a:gd name="T41" fmla="*/ 2147483647 h 328"/>
                <a:gd name="T42" fmla="*/ 2147483647 w 618"/>
                <a:gd name="T43" fmla="*/ 2147483647 h 328"/>
                <a:gd name="T44" fmla="*/ 2147483647 w 618"/>
                <a:gd name="T45" fmla="*/ 2147483647 h 328"/>
                <a:gd name="T46" fmla="*/ 2147483647 w 618"/>
                <a:gd name="T47" fmla="*/ 2147483647 h 328"/>
                <a:gd name="T48" fmla="*/ 2147483647 w 618"/>
                <a:gd name="T49" fmla="*/ 2147483647 h 328"/>
                <a:gd name="T50" fmla="*/ 2147483647 w 618"/>
                <a:gd name="T51" fmla="*/ 2147483647 h 328"/>
                <a:gd name="T52" fmla="*/ 2147483647 w 618"/>
                <a:gd name="T53" fmla="*/ 2147483647 h 328"/>
                <a:gd name="T54" fmla="*/ 2147483647 w 618"/>
                <a:gd name="T55" fmla="*/ 2147483647 h 328"/>
                <a:gd name="T56" fmla="*/ 2147483647 w 618"/>
                <a:gd name="T57" fmla="*/ 2147483647 h 328"/>
                <a:gd name="T58" fmla="*/ 2147483647 w 618"/>
                <a:gd name="T59" fmla="*/ 2147483647 h 328"/>
                <a:gd name="T60" fmla="*/ 2147483647 w 618"/>
                <a:gd name="T61" fmla="*/ 2147483647 h 328"/>
                <a:gd name="T62" fmla="*/ 2147483647 w 618"/>
                <a:gd name="T63" fmla="*/ 2147483647 h 328"/>
                <a:gd name="T64" fmla="*/ 2147483647 w 618"/>
                <a:gd name="T65" fmla="*/ 2147483647 h 328"/>
                <a:gd name="T66" fmla="*/ 2147483647 w 618"/>
                <a:gd name="T67" fmla="*/ 2147483647 h 328"/>
                <a:gd name="T68" fmla="*/ 2147483647 w 618"/>
                <a:gd name="T69" fmla="*/ 2147483647 h 328"/>
                <a:gd name="T70" fmla="*/ 2147483647 w 618"/>
                <a:gd name="T71" fmla="*/ 2147483647 h 328"/>
                <a:gd name="T72" fmla="*/ 2147483647 w 618"/>
                <a:gd name="T73" fmla="*/ 2147483647 h 328"/>
                <a:gd name="T74" fmla="*/ 2147483647 w 618"/>
                <a:gd name="T75" fmla="*/ 2147483647 h 328"/>
                <a:gd name="T76" fmla="*/ 2147483647 w 618"/>
                <a:gd name="T77" fmla="*/ 2147483647 h 328"/>
                <a:gd name="T78" fmla="*/ 2147483647 w 618"/>
                <a:gd name="T79" fmla="*/ 2147483647 h 328"/>
                <a:gd name="T80" fmla="*/ 2147483647 w 618"/>
                <a:gd name="T81" fmla="*/ 2147483647 h 328"/>
                <a:gd name="T82" fmla="*/ 2147483647 w 618"/>
                <a:gd name="T83" fmla="*/ 2147483647 h 328"/>
                <a:gd name="T84" fmla="*/ 2147483647 w 618"/>
                <a:gd name="T85" fmla="*/ 0 h 328"/>
                <a:gd name="T86" fmla="*/ 2147483647 w 618"/>
                <a:gd name="T87" fmla="*/ 2147483647 h 328"/>
                <a:gd name="T88" fmla="*/ 2147483647 w 618"/>
                <a:gd name="T89" fmla="*/ 2147483647 h 328"/>
                <a:gd name="T90" fmla="*/ 2147483647 w 618"/>
                <a:gd name="T91" fmla="*/ 2147483647 h 328"/>
                <a:gd name="T92" fmla="*/ 2147483647 w 618"/>
                <a:gd name="T93" fmla="*/ 2147483647 h 328"/>
                <a:gd name="T94" fmla="*/ 2147483647 w 618"/>
                <a:gd name="T95" fmla="*/ 2147483647 h 328"/>
                <a:gd name="T96" fmla="*/ 2147483647 w 618"/>
                <a:gd name="T97" fmla="*/ 2147483647 h 328"/>
                <a:gd name="T98" fmla="*/ 2147483647 w 618"/>
                <a:gd name="T99" fmla="*/ 2147483647 h 328"/>
                <a:gd name="T100" fmla="*/ 2147483647 w 618"/>
                <a:gd name="T101" fmla="*/ 2147483647 h 328"/>
                <a:gd name="T102" fmla="*/ 2147483647 w 618"/>
                <a:gd name="T103" fmla="*/ 2147483647 h 328"/>
                <a:gd name="T104" fmla="*/ 2147483647 w 618"/>
                <a:gd name="T105" fmla="*/ 2147483647 h 328"/>
                <a:gd name="T106" fmla="*/ 2147483647 w 618"/>
                <a:gd name="T107" fmla="*/ 2147483647 h 328"/>
                <a:gd name="T108" fmla="*/ 2147483647 w 618"/>
                <a:gd name="T109" fmla="*/ 2147483647 h 328"/>
                <a:gd name="T110" fmla="*/ 2147483647 w 618"/>
                <a:gd name="T111" fmla="*/ 2147483647 h 328"/>
                <a:gd name="T112" fmla="*/ 2147483647 w 618"/>
                <a:gd name="T113" fmla="*/ 2147483647 h 328"/>
                <a:gd name="T114" fmla="*/ 2147483647 w 618"/>
                <a:gd name="T115" fmla="*/ 2147483647 h 328"/>
                <a:gd name="T116" fmla="*/ 2147483647 w 618"/>
                <a:gd name="T117" fmla="*/ 2147483647 h 328"/>
                <a:gd name="T118" fmla="*/ 2147483647 w 618"/>
                <a:gd name="T119" fmla="*/ 2147483647 h 328"/>
                <a:gd name="T120" fmla="*/ 2147483647 w 618"/>
                <a:gd name="T121" fmla="*/ 2147483647 h 32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18"/>
                <a:gd name="T184" fmla="*/ 0 h 328"/>
                <a:gd name="T185" fmla="*/ 618 w 618"/>
                <a:gd name="T186" fmla="*/ 328 h 32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18" h="328">
                  <a:moveTo>
                    <a:pt x="440" y="269"/>
                  </a:moveTo>
                  <a:lnTo>
                    <a:pt x="440" y="269"/>
                  </a:lnTo>
                  <a:lnTo>
                    <a:pt x="439" y="269"/>
                  </a:lnTo>
                  <a:lnTo>
                    <a:pt x="422" y="270"/>
                  </a:lnTo>
                  <a:lnTo>
                    <a:pt x="414" y="273"/>
                  </a:lnTo>
                  <a:lnTo>
                    <a:pt x="393" y="274"/>
                  </a:lnTo>
                  <a:lnTo>
                    <a:pt x="386" y="274"/>
                  </a:lnTo>
                  <a:lnTo>
                    <a:pt x="379" y="275"/>
                  </a:lnTo>
                  <a:lnTo>
                    <a:pt x="377" y="275"/>
                  </a:lnTo>
                  <a:lnTo>
                    <a:pt x="375" y="275"/>
                  </a:lnTo>
                  <a:lnTo>
                    <a:pt x="364" y="275"/>
                  </a:lnTo>
                  <a:lnTo>
                    <a:pt x="352" y="277"/>
                  </a:lnTo>
                  <a:lnTo>
                    <a:pt x="350" y="277"/>
                  </a:lnTo>
                  <a:lnTo>
                    <a:pt x="346" y="277"/>
                  </a:lnTo>
                  <a:lnTo>
                    <a:pt x="338" y="280"/>
                  </a:lnTo>
                  <a:lnTo>
                    <a:pt x="332" y="280"/>
                  </a:lnTo>
                  <a:lnTo>
                    <a:pt x="321" y="281"/>
                  </a:lnTo>
                  <a:lnTo>
                    <a:pt x="307" y="282"/>
                  </a:lnTo>
                  <a:lnTo>
                    <a:pt x="305" y="282"/>
                  </a:lnTo>
                  <a:lnTo>
                    <a:pt x="298" y="284"/>
                  </a:lnTo>
                  <a:lnTo>
                    <a:pt x="292" y="284"/>
                  </a:lnTo>
                  <a:lnTo>
                    <a:pt x="289" y="284"/>
                  </a:lnTo>
                  <a:lnTo>
                    <a:pt x="278" y="285"/>
                  </a:lnTo>
                  <a:lnTo>
                    <a:pt x="271" y="285"/>
                  </a:lnTo>
                  <a:lnTo>
                    <a:pt x="264" y="285"/>
                  </a:lnTo>
                  <a:lnTo>
                    <a:pt x="262" y="285"/>
                  </a:lnTo>
                  <a:lnTo>
                    <a:pt x="255" y="285"/>
                  </a:lnTo>
                  <a:lnTo>
                    <a:pt x="246" y="286"/>
                  </a:lnTo>
                  <a:lnTo>
                    <a:pt x="244" y="288"/>
                  </a:lnTo>
                  <a:lnTo>
                    <a:pt x="241" y="289"/>
                  </a:lnTo>
                  <a:lnTo>
                    <a:pt x="239" y="286"/>
                  </a:lnTo>
                  <a:lnTo>
                    <a:pt x="230" y="289"/>
                  </a:lnTo>
                  <a:lnTo>
                    <a:pt x="224" y="289"/>
                  </a:lnTo>
                  <a:lnTo>
                    <a:pt x="219" y="289"/>
                  </a:lnTo>
                  <a:lnTo>
                    <a:pt x="214" y="291"/>
                  </a:lnTo>
                  <a:lnTo>
                    <a:pt x="199" y="292"/>
                  </a:lnTo>
                  <a:lnTo>
                    <a:pt x="195" y="293"/>
                  </a:lnTo>
                  <a:lnTo>
                    <a:pt x="194" y="293"/>
                  </a:lnTo>
                  <a:lnTo>
                    <a:pt x="184" y="293"/>
                  </a:lnTo>
                  <a:lnTo>
                    <a:pt x="176" y="295"/>
                  </a:lnTo>
                  <a:lnTo>
                    <a:pt x="164" y="296"/>
                  </a:lnTo>
                  <a:lnTo>
                    <a:pt x="158" y="298"/>
                  </a:lnTo>
                  <a:lnTo>
                    <a:pt x="149" y="299"/>
                  </a:lnTo>
                  <a:lnTo>
                    <a:pt x="145" y="299"/>
                  </a:lnTo>
                  <a:lnTo>
                    <a:pt x="131" y="300"/>
                  </a:lnTo>
                  <a:lnTo>
                    <a:pt x="131" y="298"/>
                  </a:lnTo>
                  <a:lnTo>
                    <a:pt x="112" y="298"/>
                  </a:lnTo>
                  <a:lnTo>
                    <a:pt x="113" y="300"/>
                  </a:lnTo>
                  <a:lnTo>
                    <a:pt x="115" y="303"/>
                  </a:lnTo>
                  <a:lnTo>
                    <a:pt x="116" y="317"/>
                  </a:lnTo>
                  <a:lnTo>
                    <a:pt x="97" y="318"/>
                  </a:lnTo>
                  <a:lnTo>
                    <a:pt x="88" y="320"/>
                  </a:lnTo>
                  <a:lnTo>
                    <a:pt x="79" y="320"/>
                  </a:lnTo>
                  <a:lnTo>
                    <a:pt x="76" y="320"/>
                  </a:lnTo>
                  <a:lnTo>
                    <a:pt x="73" y="320"/>
                  </a:lnTo>
                  <a:lnTo>
                    <a:pt x="55" y="322"/>
                  </a:lnTo>
                  <a:lnTo>
                    <a:pt x="51" y="322"/>
                  </a:lnTo>
                  <a:lnTo>
                    <a:pt x="49" y="322"/>
                  </a:lnTo>
                  <a:lnTo>
                    <a:pt x="37" y="324"/>
                  </a:lnTo>
                  <a:lnTo>
                    <a:pt x="9" y="325"/>
                  </a:lnTo>
                  <a:lnTo>
                    <a:pt x="5" y="327"/>
                  </a:lnTo>
                  <a:lnTo>
                    <a:pt x="0" y="327"/>
                  </a:lnTo>
                  <a:lnTo>
                    <a:pt x="2" y="314"/>
                  </a:lnTo>
                  <a:lnTo>
                    <a:pt x="2" y="313"/>
                  </a:lnTo>
                  <a:lnTo>
                    <a:pt x="5" y="313"/>
                  </a:lnTo>
                  <a:lnTo>
                    <a:pt x="13" y="320"/>
                  </a:lnTo>
                  <a:lnTo>
                    <a:pt x="19" y="309"/>
                  </a:lnTo>
                  <a:lnTo>
                    <a:pt x="16" y="299"/>
                  </a:lnTo>
                  <a:lnTo>
                    <a:pt x="22" y="298"/>
                  </a:lnTo>
                  <a:lnTo>
                    <a:pt x="22" y="293"/>
                  </a:lnTo>
                  <a:lnTo>
                    <a:pt x="20" y="285"/>
                  </a:lnTo>
                  <a:lnTo>
                    <a:pt x="22" y="282"/>
                  </a:lnTo>
                  <a:lnTo>
                    <a:pt x="22" y="277"/>
                  </a:lnTo>
                  <a:lnTo>
                    <a:pt x="22" y="275"/>
                  </a:lnTo>
                  <a:lnTo>
                    <a:pt x="19" y="273"/>
                  </a:lnTo>
                  <a:lnTo>
                    <a:pt x="16" y="271"/>
                  </a:lnTo>
                  <a:lnTo>
                    <a:pt x="13" y="266"/>
                  </a:lnTo>
                  <a:lnTo>
                    <a:pt x="15" y="264"/>
                  </a:lnTo>
                  <a:lnTo>
                    <a:pt x="18" y="260"/>
                  </a:lnTo>
                  <a:lnTo>
                    <a:pt x="29" y="245"/>
                  </a:lnTo>
                  <a:lnTo>
                    <a:pt x="33" y="245"/>
                  </a:lnTo>
                  <a:lnTo>
                    <a:pt x="34" y="245"/>
                  </a:lnTo>
                  <a:lnTo>
                    <a:pt x="49" y="252"/>
                  </a:lnTo>
                  <a:lnTo>
                    <a:pt x="61" y="253"/>
                  </a:lnTo>
                  <a:lnTo>
                    <a:pt x="66" y="259"/>
                  </a:lnTo>
                  <a:lnTo>
                    <a:pt x="72" y="259"/>
                  </a:lnTo>
                  <a:lnTo>
                    <a:pt x="73" y="259"/>
                  </a:lnTo>
                  <a:lnTo>
                    <a:pt x="77" y="252"/>
                  </a:lnTo>
                  <a:lnTo>
                    <a:pt x="70" y="238"/>
                  </a:lnTo>
                  <a:lnTo>
                    <a:pt x="76" y="219"/>
                  </a:lnTo>
                  <a:lnTo>
                    <a:pt x="79" y="220"/>
                  </a:lnTo>
                  <a:lnTo>
                    <a:pt x="80" y="222"/>
                  </a:lnTo>
                  <a:lnTo>
                    <a:pt x="81" y="220"/>
                  </a:lnTo>
                  <a:lnTo>
                    <a:pt x="90" y="215"/>
                  </a:lnTo>
                  <a:lnTo>
                    <a:pt x="99" y="212"/>
                  </a:lnTo>
                  <a:lnTo>
                    <a:pt x="105" y="208"/>
                  </a:lnTo>
                  <a:lnTo>
                    <a:pt x="98" y="202"/>
                  </a:lnTo>
                  <a:lnTo>
                    <a:pt x="98" y="201"/>
                  </a:lnTo>
                  <a:lnTo>
                    <a:pt x="95" y="195"/>
                  </a:lnTo>
                  <a:lnTo>
                    <a:pt x="98" y="186"/>
                  </a:lnTo>
                  <a:lnTo>
                    <a:pt x="105" y="176"/>
                  </a:lnTo>
                  <a:lnTo>
                    <a:pt x="106" y="176"/>
                  </a:lnTo>
                  <a:lnTo>
                    <a:pt x="110" y="166"/>
                  </a:lnTo>
                  <a:lnTo>
                    <a:pt x="112" y="164"/>
                  </a:lnTo>
                  <a:lnTo>
                    <a:pt x="116" y="161"/>
                  </a:lnTo>
                  <a:lnTo>
                    <a:pt x="126" y="164"/>
                  </a:lnTo>
                  <a:lnTo>
                    <a:pt x="131" y="162"/>
                  </a:lnTo>
                  <a:lnTo>
                    <a:pt x="138" y="169"/>
                  </a:lnTo>
                  <a:lnTo>
                    <a:pt x="137" y="158"/>
                  </a:lnTo>
                  <a:lnTo>
                    <a:pt x="151" y="155"/>
                  </a:lnTo>
                  <a:lnTo>
                    <a:pt x="155" y="155"/>
                  </a:lnTo>
                  <a:lnTo>
                    <a:pt x="158" y="155"/>
                  </a:lnTo>
                  <a:lnTo>
                    <a:pt x="164" y="160"/>
                  </a:lnTo>
                  <a:lnTo>
                    <a:pt x="167" y="161"/>
                  </a:lnTo>
                  <a:lnTo>
                    <a:pt x="181" y="169"/>
                  </a:lnTo>
                  <a:lnTo>
                    <a:pt x="189" y="153"/>
                  </a:lnTo>
                  <a:lnTo>
                    <a:pt x="191" y="153"/>
                  </a:lnTo>
                  <a:lnTo>
                    <a:pt x="199" y="147"/>
                  </a:lnTo>
                  <a:lnTo>
                    <a:pt x="203" y="143"/>
                  </a:lnTo>
                  <a:lnTo>
                    <a:pt x="210" y="153"/>
                  </a:lnTo>
                  <a:lnTo>
                    <a:pt x="219" y="155"/>
                  </a:lnTo>
                  <a:lnTo>
                    <a:pt x="219" y="160"/>
                  </a:lnTo>
                  <a:lnTo>
                    <a:pt x="224" y="155"/>
                  </a:lnTo>
                  <a:lnTo>
                    <a:pt x="228" y="136"/>
                  </a:lnTo>
                  <a:lnTo>
                    <a:pt x="231" y="136"/>
                  </a:lnTo>
                  <a:lnTo>
                    <a:pt x="232" y="129"/>
                  </a:lnTo>
                  <a:lnTo>
                    <a:pt x="231" y="128"/>
                  </a:lnTo>
                  <a:lnTo>
                    <a:pt x="231" y="126"/>
                  </a:lnTo>
                  <a:lnTo>
                    <a:pt x="238" y="125"/>
                  </a:lnTo>
                  <a:lnTo>
                    <a:pt x="238" y="118"/>
                  </a:lnTo>
                  <a:lnTo>
                    <a:pt x="242" y="120"/>
                  </a:lnTo>
                  <a:lnTo>
                    <a:pt x="248" y="125"/>
                  </a:lnTo>
                  <a:lnTo>
                    <a:pt x="250" y="133"/>
                  </a:lnTo>
                  <a:lnTo>
                    <a:pt x="271" y="136"/>
                  </a:lnTo>
                  <a:lnTo>
                    <a:pt x="277" y="135"/>
                  </a:lnTo>
                  <a:lnTo>
                    <a:pt x="278" y="121"/>
                  </a:lnTo>
                  <a:lnTo>
                    <a:pt x="278" y="115"/>
                  </a:lnTo>
                  <a:lnTo>
                    <a:pt x="282" y="107"/>
                  </a:lnTo>
                  <a:lnTo>
                    <a:pt x="285" y="103"/>
                  </a:lnTo>
                  <a:lnTo>
                    <a:pt x="288" y="103"/>
                  </a:lnTo>
                  <a:lnTo>
                    <a:pt x="289" y="104"/>
                  </a:lnTo>
                  <a:lnTo>
                    <a:pt x="298" y="92"/>
                  </a:lnTo>
                  <a:lnTo>
                    <a:pt x="298" y="88"/>
                  </a:lnTo>
                  <a:lnTo>
                    <a:pt x="307" y="80"/>
                  </a:lnTo>
                  <a:lnTo>
                    <a:pt x="311" y="73"/>
                  </a:lnTo>
                  <a:lnTo>
                    <a:pt x="311" y="67"/>
                  </a:lnTo>
                  <a:lnTo>
                    <a:pt x="310" y="63"/>
                  </a:lnTo>
                  <a:lnTo>
                    <a:pt x="314" y="51"/>
                  </a:lnTo>
                  <a:lnTo>
                    <a:pt x="317" y="49"/>
                  </a:lnTo>
                  <a:lnTo>
                    <a:pt x="324" y="49"/>
                  </a:lnTo>
                  <a:lnTo>
                    <a:pt x="328" y="53"/>
                  </a:lnTo>
                  <a:lnTo>
                    <a:pt x="335" y="51"/>
                  </a:lnTo>
                  <a:lnTo>
                    <a:pt x="341" y="45"/>
                  </a:lnTo>
                  <a:lnTo>
                    <a:pt x="343" y="44"/>
                  </a:lnTo>
                  <a:lnTo>
                    <a:pt x="345" y="42"/>
                  </a:lnTo>
                  <a:lnTo>
                    <a:pt x="354" y="38"/>
                  </a:lnTo>
                  <a:lnTo>
                    <a:pt x="360" y="30"/>
                  </a:lnTo>
                  <a:lnTo>
                    <a:pt x="361" y="28"/>
                  </a:lnTo>
                  <a:lnTo>
                    <a:pt x="353" y="27"/>
                  </a:lnTo>
                  <a:lnTo>
                    <a:pt x="353" y="24"/>
                  </a:lnTo>
                  <a:lnTo>
                    <a:pt x="354" y="16"/>
                  </a:lnTo>
                  <a:lnTo>
                    <a:pt x="352" y="13"/>
                  </a:lnTo>
                  <a:lnTo>
                    <a:pt x="350" y="9"/>
                  </a:lnTo>
                  <a:lnTo>
                    <a:pt x="354" y="4"/>
                  </a:lnTo>
                  <a:lnTo>
                    <a:pt x="357" y="2"/>
                  </a:lnTo>
                  <a:lnTo>
                    <a:pt x="360" y="0"/>
                  </a:lnTo>
                  <a:lnTo>
                    <a:pt x="371" y="5"/>
                  </a:lnTo>
                  <a:lnTo>
                    <a:pt x="381" y="2"/>
                  </a:lnTo>
                  <a:lnTo>
                    <a:pt x="382" y="0"/>
                  </a:lnTo>
                  <a:lnTo>
                    <a:pt x="393" y="6"/>
                  </a:lnTo>
                  <a:lnTo>
                    <a:pt x="397" y="8"/>
                  </a:lnTo>
                  <a:lnTo>
                    <a:pt x="402" y="16"/>
                  </a:lnTo>
                  <a:lnTo>
                    <a:pt x="404" y="19"/>
                  </a:lnTo>
                  <a:lnTo>
                    <a:pt x="407" y="23"/>
                  </a:lnTo>
                  <a:lnTo>
                    <a:pt x="407" y="27"/>
                  </a:lnTo>
                  <a:lnTo>
                    <a:pt x="417" y="31"/>
                  </a:lnTo>
                  <a:lnTo>
                    <a:pt x="424" y="33"/>
                  </a:lnTo>
                  <a:lnTo>
                    <a:pt x="427" y="30"/>
                  </a:lnTo>
                  <a:lnTo>
                    <a:pt x="428" y="30"/>
                  </a:lnTo>
                  <a:lnTo>
                    <a:pt x="436" y="30"/>
                  </a:lnTo>
                  <a:lnTo>
                    <a:pt x="440" y="33"/>
                  </a:lnTo>
                  <a:lnTo>
                    <a:pt x="450" y="42"/>
                  </a:lnTo>
                  <a:lnTo>
                    <a:pt x="454" y="42"/>
                  </a:lnTo>
                  <a:lnTo>
                    <a:pt x="456" y="42"/>
                  </a:lnTo>
                  <a:lnTo>
                    <a:pt x="458" y="42"/>
                  </a:lnTo>
                  <a:lnTo>
                    <a:pt x="460" y="37"/>
                  </a:lnTo>
                  <a:lnTo>
                    <a:pt x="467" y="33"/>
                  </a:lnTo>
                  <a:lnTo>
                    <a:pt x="481" y="35"/>
                  </a:lnTo>
                  <a:lnTo>
                    <a:pt x="489" y="42"/>
                  </a:lnTo>
                  <a:lnTo>
                    <a:pt x="490" y="40"/>
                  </a:lnTo>
                  <a:lnTo>
                    <a:pt x="493" y="37"/>
                  </a:lnTo>
                  <a:lnTo>
                    <a:pt x="500" y="37"/>
                  </a:lnTo>
                  <a:lnTo>
                    <a:pt x="508" y="24"/>
                  </a:lnTo>
                  <a:lnTo>
                    <a:pt x="521" y="20"/>
                  </a:lnTo>
                  <a:lnTo>
                    <a:pt x="524" y="33"/>
                  </a:lnTo>
                  <a:lnTo>
                    <a:pt x="529" y="40"/>
                  </a:lnTo>
                  <a:lnTo>
                    <a:pt x="533" y="40"/>
                  </a:lnTo>
                  <a:lnTo>
                    <a:pt x="542" y="44"/>
                  </a:lnTo>
                  <a:lnTo>
                    <a:pt x="546" y="46"/>
                  </a:lnTo>
                  <a:lnTo>
                    <a:pt x="550" y="52"/>
                  </a:lnTo>
                  <a:lnTo>
                    <a:pt x="550" y="57"/>
                  </a:lnTo>
                  <a:lnTo>
                    <a:pt x="553" y="70"/>
                  </a:lnTo>
                  <a:lnTo>
                    <a:pt x="551" y="70"/>
                  </a:lnTo>
                  <a:lnTo>
                    <a:pt x="551" y="84"/>
                  </a:lnTo>
                  <a:lnTo>
                    <a:pt x="565" y="96"/>
                  </a:lnTo>
                  <a:lnTo>
                    <a:pt x="565" y="102"/>
                  </a:lnTo>
                  <a:lnTo>
                    <a:pt x="565" y="103"/>
                  </a:lnTo>
                  <a:lnTo>
                    <a:pt x="574" y="109"/>
                  </a:lnTo>
                  <a:lnTo>
                    <a:pt x="574" y="110"/>
                  </a:lnTo>
                  <a:lnTo>
                    <a:pt x="578" y="115"/>
                  </a:lnTo>
                  <a:lnTo>
                    <a:pt x="583" y="121"/>
                  </a:lnTo>
                  <a:lnTo>
                    <a:pt x="582" y="122"/>
                  </a:lnTo>
                  <a:lnTo>
                    <a:pt x="603" y="136"/>
                  </a:lnTo>
                  <a:lnTo>
                    <a:pt x="603" y="139"/>
                  </a:lnTo>
                  <a:lnTo>
                    <a:pt x="617" y="139"/>
                  </a:lnTo>
                  <a:lnTo>
                    <a:pt x="608" y="149"/>
                  </a:lnTo>
                  <a:lnTo>
                    <a:pt x="600" y="160"/>
                  </a:lnTo>
                  <a:lnTo>
                    <a:pt x="592" y="169"/>
                  </a:lnTo>
                  <a:lnTo>
                    <a:pt x="587" y="173"/>
                  </a:lnTo>
                  <a:lnTo>
                    <a:pt x="582" y="176"/>
                  </a:lnTo>
                  <a:lnTo>
                    <a:pt x="574" y="183"/>
                  </a:lnTo>
                  <a:lnTo>
                    <a:pt x="572" y="183"/>
                  </a:lnTo>
                  <a:lnTo>
                    <a:pt x="561" y="193"/>
                  </a:lnTo>
                  <a:lnTo>
                    <a:pt x="560" y="205"/>
                  </a:lnTo>
                  <a:lnTo>
                    <a:pt x="550" y="212"/>
                  </a:lnTo>
                  <a:lnTo>
                    <a:pt x="550" y="219"/>
                  </a:lnTo>
                  <a:lnTo>
                    <a:pt x="550" y="220"/>
                  </a:lnTo>
                  <a:lnTo>
                    <a:pt x="532" y="235"/>
                  </a:lnTo>
                  <a:lnTo>
                    <a:pt x="532" y="238"/>
                  </a:lnTo>
                  <a:lnTo>
                    <a:pt x="506" y="252"/>
                  </a:lnTo>
                  <a:lnTo>
                    <a:pt x="501" y="252"/>
                  </a:lnTo>
                  <a:lnTo>
                    <a:pt x="492" y="259"/>
                  </a:lnTo>
                  <a:lnTo>
                    <a:pt x="488" y="260"/>
                  </a:lnTo>
                  <a:lnTo>
                    <a:pt x="486" y="263"/>
                  </a:lnTo>
                  <a:lnTo>
                    <a:pt x="479" y="264"/>
                  </a:lnTo>
                  <a:lnTo>
                    <a:pt x="467" y="266"/>
                  </a:lnTo>
                  <a:lnTo>
                    <a:pt x="460" y="266"/>
                  </a:lnTo>
                  <a:lnTo>
                    <a:pt x="453" y="267"/>
                  </a:lnTo>
                  <a:lnTo>
                    <a:pt x="443" y="269"/>
                  </a:lnTo>
                  <a:lnTo>
                    <a:pt x="440" y="269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90" name="Kansas" title="Kansas"/>
            <p:cNvSpPr>
              <a:spLocks/>
            </p:cNvSpPr>
            <p:nvPr/>
          </p:nvSpPr>
          <p:spPr bwMode="auto">
            <a:xfrm>
              <a:off x="3940264" y="2895671"/>
              <a:ext cx="980812" cy="469832"/>
            </a:xfrm>
            <a:custGeom>
              <a:avLst/>
              <a:gdLst>
                <a:gd name="T0" fmla="*/ 2147483647 w 639"/>
                <a:gd name="T1" fmla="*/ 2147483647 h 337"/>
                <a:gd name="T2" fmla="*/ 2147483647 w 639"/>
                <a:gd name="T3" fmla="*/ 2147483647 h 337"/>
                <a:gd name="T4" fmla="*/ 2147483647 w 639"/>
                <a:gd name="T5" fmla="*/ 2147483647 h 337"/>
                <a:gd name="T6" fmla="*/ 2147483647 w 639"/>
                <a:gd name="T7" fmla="*/ 2147483647 h 337"/>
                <a:gd name="T8" fmla="*/ 2147483647 w 639"/>
                <a:gd name="T9" fmla="*/ 2147483647 h 337"/>
                <a:gd name="T10" fmla="*/ 2147483647 w 639"/>
                <a:gd name="T11" fmla="*/ 2147483647 h 337"/>
                <a:gd name="T12" fmla="*/ 2147483647 w 639"/>
                <a:gd name="T13" fmla="*/ 2147483647 h 337"/>
                <a:gd name="T14" fmla="*/ 2147483647 w 639"/>
                <a:gd name="T15" fmla="*/ 2147483647 h 337"/>
                <a:gd name="T16" fmla="*/ 2147483647 w 639"/>
                <a:gd name="T17" fmla="*/ 2147483647 h 337"/>
                <a:gd name="T18" fmla="*/ 2147483647 w 639"/>
                <a:gd name="T19" fmla="*/ 2147483647 h 337"/>
                <a:gd name="T20" fmla="*/ 2147483647 w 639"/>
                <a:gd name="T21" fmla="*/ 2147483647 h 337"/>
                <a:gd name="T22" fmla="*/ 2147483647 w 639"/>
                <a:gd name="T23" fmla="*/ 2147483647 h 337"/>
                <a:gd name="T24" fmla="*/ 2147483647 w 639"/>
                <a:gd name="T25" fmla="*/ 2147483647 h 337"/>
                <a:gd name="T26" fmla="*/ 2147483647 w 639"/>
                <a:gd name="T27" fmla="*/ 2147483647 h 337"/>
                <a:gd name="T28" fmla="*/ 2147483647 w 639"/>
                <a:gd name="T29" fmla="*/ 2147483647 h 337"/>
                <a:gd name="T30" fmla="*/ 2147483647 w 639"/>
                <a:gd name="T31" fmla="*/ 2147483647 h 337"/>
                <a:gd name="T32" fmla="*/ 2147483647 w 639"/>
                <a:gd name="T33" fmla="*/ 2147483647 h 337"/>
                <a:gd name="T34" fmla="*/ 2147483647 w 639"/>
                <a:gd name="T35" fmla="*/ 2147483647 h 337"/>
                <a:gd name="T36" fmla="*/ 2147483647 w 639"/>
                <a:gd name="T37" fmla="*/ 2147483647 h 337"/>
                <a:gd name="T38" fmla="*/ 2147483647 w 639"/>
                <a:gd name="T39" fmla="*/ 2147483647 h 337"/>
                <a:gd name="T40" fmla="*/ 2147483647 w 639"/>
                <a:gd name="T41" fmla="*/ 2147483647 h 337"/>
                <a:gd name="T42" fmla="*/ 2147483647 w 639"/>
                <a:gd name="T43" fmla="*/ 2147483647 h 337"/>
                <a:gd name="T44" fmla="*/ 2147483647 w 639"/>
                <a:gd name="T45" fmla="*/ 2147483647 h 337"/>
                <a:gd name="T46" fmla="*/ 2147483647 w 639"/>
                <a:gd name="T47" fmla="*/ 2147483647 h 337"/>
                <a:gd name="T48" fmla="*/ 2147483647 w 639"/>
                <a:gd name="T49" fmla="*/ 2147483647 h 337"/>
                <a:gd name="T50" fmla="*/ 2147483647 w 639"/>
                <a:gd name="T51" fmla="*/ 2147483647 h 337"/>
                <a:gd name="T52" fmla="*/ 2147483647 w 639"/>
                <a:gd name="T53" fmla="*/ 2147483647 h 337"/>
                <a:gd name="T54" fmla="*/ 2147483647 w 639"/>
                <a:gd name="T55" fmla="*/ 2147483647 h 337"/>
                <a:gd name="T56" fmla="*/ 2147483647 w 639"/>
                <a:gd name="T57" fmla="*/ 2147483647 h 337"/>
                <a:gd name="T58" fmla="*/ 2147483647 w 639"/>
                <a:gd name="T59" fmla="*/ 2147483647 h 337"/>
                <a:gd name="T60" fmla="*/ 2147483647 w 639"/>
                <a:gd name="T61" fmla="*/ 2147483647 h 337"/>
                <a:gd name="T62" fmla="*/ 2147483647 w 639"/>
                <a:gd name="T63" fmla="*/ 2147483647 h 337"/>
                <a:gd name="T64" fmla="*/ 2147483647 w 639"/>
                <a:gd name="T65" fmla="*/ 2147483647 h 337"/>
                <a:gd name="T66" fmla="*/ 2147483647 w 639"/>
                <a:gd name="T67" fmla="*/ 2147483647 h 337"/>
                <a:gd name="T68" fmla="*/ 2147483647 w 639"/>
                <a:gd name="T69" fmla="*/ 2147483647 h 337"/>
                <a:gd name="T70" fmla="*/ 2147483647 w 639"/>
                <a:gd name="T71" fmla="*/ 2147483647 h 337"/>
                <a:gd name="T72" fmla="*/ 2147483647 w 639"/>
                <a:gd name="T73" fmla="*/ 2147483647 h 337"/>
                <a:gd name="T74" fmla="*/ 2147483647 w 639"/>
                <a:gd name="T75" fmla="*/ 2147483647 h 337"/>
                <a:gd name="T76" fmla="*/ 2147483647 w 639"/>
                <a:gd name="T77" fmla="*/ 2147483647 h 337"/>
                <a:gd name="T78" fmla="*/ 2147483647 w 639"/>
                <a:gd name="T79" fmla="*/ 2147483647 h 337"/>
                <a:gd name="T80" fmla="*/ 2147483647 w 639"/>
                <a:gd name="T81" fmla="*/ 2147483647 h 337"/>
                <a:gd name="T82" fmla="*/ 2147483647 w 639"/>
                <a:gd name="T83" fmla="*/ 2147483647 h 337"/>
                <a:gd name="T84" fmla="*/ 2147483647 w 639"/>
                <a:gd name="T85" fmla="*/ 2147483647 h 337"/>
                <a:gd name="T86" fmla="*/ 2147483647 w 639"/>
                <a:gd name="T87" fmla="*/ 2147483647 h 337"/>
                <a:gd name="T88" fmla="*/ 2147483647 w 639"/>
                <a:gd name="T89" fmla="*/ 2147483647 h 337"/>
                <a:gd name="T90" fmla="*/ 2147483647 w 639"/>
                <a:gd name="T91" fmla="*/ 2147483647 h 337"/>
                <a:gd name="T92" fmla="*/ 2147483647 w 639"/>
                <a:gd name="T93" fmla="*/ 2147483647 h 337"/>
                <a:gd name="T94" fmla="*/ 2147483647 w 639"/>
                <a:gd name="T95" fmla="*/ 2147483647 h 337"/>
                <a:gd name="T96" fmla="*/ 2147483647 w 639"/>
                <a:gd name="T97" fmla="*/ 2147483647 h 337"/>
                <a:gd name="T98" fmla="*/ 2147483647 w 639"/>
                <a:gd name="T99" fmla="*/ 2147483647 h 337"/>
                <a:gd name="T100" fmla="*/ 2147483647 w 639"/>
                <a:gd name="T101" fmla="*/ 2147483647 h 337"/>
                <a:gd name="T102" fmla="*/ 2147483647 w 639"/>
                <a:gd name="T103" fmla="*/ 2147483647 h 337"/>
                <a:gd name="T104" fmla="*/ 2147483647 w 639"/>
                <a:gd name="T105" fmla="*/ 2147483647 h 337"/>
                <a:gd name="T106" fmla="*/ 2147483647 w 639"/>
                <a:gd name="T107" fmla="*/ 2147483647 h 337"/>
                <a:gd name="T108" fmla="*/ 2147483647 w 639"/>
                <a:gd name="T109" fmla="*/ 2147483647 h 337"/>
                <a:gd name="T110" fmla="*/ 2147483647 w 639"/>
                <a:gd name="T111" fmla="*/ 2147483647 h 337"/>
                <a:gd name="T112" fmla="*/ 2147483647 w 639"/>
                <a:gd name="T113" fmla="*/ 2147483647 h 337"/>
                <a:gd name="T114" fmla="*/ 2147483647 w 639"/>
                <a:gd name="T115" fmla="*/ 2147483647 h 337"/>
                <a:gd name="T116" fmla="*/ 2147483647 w 639"/>
                <a:gd name="T117" fmla="*/ 2147483647 h 337"/>
                <a:gd name="T118" fmla="*/ 2147483647 w 639"/>
                <a:gd name="T119" fmla="*/ 2147483647 h 337"/>
                <a:gd name="T120" fmla="*/ 2147483647 w 639"/>
                <a:gd name="T121" fmla="*/ 2147483647 h 337"/>
                <a:gd name="T122" fmla="*/ 2147483647 w 639"/>
                <a:gd name="T123" fmla="*/ 2147483647 h 337"/>
                <a:gd name="T124" fmla="*/ 2147483647 w 639"/>
                <a:gd name="T125" fmla="*/ 2147483647 h 3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9"/>
                <a:gd name="T190" fmla="*/ 0 h 337"/>
                <a:gd name="T191" fmla="*/ 639 w 639"/>
                <a:gd name="T192" fmla="*/ 337 h 3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9" h="337">
                  <a:moveTo>
                    <a:pt x="631" y="106"/>
                  </a:moveTo>
                  <a:lnTo>
                    <a:pt x="631" y="113"/>
                  </a:lnTo>
                  <a:lnTo>
                    <a:pt x="631" y="122"/>
                  </a:lnTo>
                  <a:lnTo>
                    <a:pt x="632" y="129"/>
                  </a:lnTo>
                  <a:lnTo>
                    <a:pt x="632" y="138"/>
                  </a:lnTo>
                  <a:lnTo>
                    <a:pt x="632" y="140"/>
                  </a:lnTo>
                  <a:lnTo>
                    <a:pt x="632" y="152"/>
                  </a:lnTo>
                  <a:lnTo>
                    <a:pt x="632" y="166"/>
                  </a:lnTo>
                  <a:lnTo>
                    <a:pt x="632" y="169"/>
                  </a:lnTo>
                  <a:lnTo>
                    <a:pt x="632" y="179"/>
                  </a:lnTo>
                  <a:lnTo>
                    <a:pt x="633" y="194"/>
                  </a:lnTo>
                  <a:lnTo>
                    <a:pt x="633" y="204"/>
                  </a:lnTo>
                  <a:lnTo>
                    <a:pt x="633" y="213"/>
                  </a:lnTo>
                  <a:lnTo>
                    <a:pt x="633" y="216"/>
                  </a:lnTo>
                  <a:lnTo>
                    <a:pt x="635" y="227"/>
                  </a:lnTo>
                  <a:lnTo>
                    <a:pt x="635" y="244"/>
                  </a:lnTo>
                  <a:lnTo>
                    <a:pt x="635" y="256"/>
                  </a:lnTo>
                  <a:lnTo>
                    <a:pt x="635" y="259"/>
                  </a:lnTo>
                  <a:lnTo>
                    <a:pt x="635" y="276"/>
                  </a:lnTo>
                  <a:lnTo>
                    <a:pt x="636" y="290"/>
                  </a:lnTo>
                  <a:lnTo>
                    <a:pt x="636" y="294"/>
                  </a:lnTo>
                  <a:lnTo>
                    <a:pt x="638" y="312"/>
                  </a:lnTo>
                  <a:lnTo>
                    <a:pt x="638" y="320"/>
                  </a:lnTo>
                  <a:lnTo>
                    <a:pt x="638" y="324"/>
                  </a:lnTo>
                  <a:lnTo>
                    <a:pt x="638" y="327"/>
                  </a:lnTo>
                  <a:lnTo>
                    <a:pt x="638" y="330"/>
                  </a:lnTo>
                  <a:lnTo>
                    <a:pt x="625" y="330"/>
                  </a:lnTo>
                  <a:lnTo>
                    <a:pt x="604" y="331"/>
                  </a:lnTo>
                  <a:lnTo>
                    <a:pt x="598" y="331"/>
                  </a:lnTo>
                  <a:lnTo>
                    <a:pt x="583" y="331"/>
                  </a:lnTo>
                  <a:lnTo>
                    <a:pt x="578" y="331"/>
                  </a:lnTo>
                  <a:lnTo>
                    <a:pt x="569" y="331"/>
                  </a:lnTo>
                  <a:lnTo>
                    <a:pt x="561" y="331"/>
                  </a:lnTo>
                  <a:lnTo>
                    <a:pt x="559" y="331"/>
                  </a:lnTo>
                  <a:lnTo>
                    <a:pt x="551" y="333"/>
                  </a:lnTo>
                  <a:lnTo>
                    <a:pt x="547" y="333"/>
                  </a:lnTo>
                  <a:lnTo>
                    <a:pt x="537" y="333"/>
                  </a:lnTo>
                  <a:lnTo>
                    <a:pt x="529" y="333"/>
                  </a:lnTo>
                  <a:lnTo>
                    <a:pt x="522" y="333"/>
                  </a:lnTo>
                  <a:lnTo>
                    <a:pt x="519" y="333"/>
                  </a:lnTo>
                  <a:lnTo>
                    <a:pt x="508" y="334"/>
                  </a:lnTo>
                  <a:lnTo>
                    <a:pt x="481" y="334"/>
                  </a:lnTo>
                  <a:lnTo>
                    <a:pt x="475" y="334"/>
                  </a:lnTo>
                  <a:lnTo>
                    <a:pt x="465" y="334"/>
                  </a:lnTo>
                  <a:lnTo>
                    <a:pt x="455" y="334"/>
                  </a:lnTo>
                  <a:lnTo>
                    <a:pt x="444" y="334"/>
                  </a:lnTo>
                  <a:lnTo>
                    <a:pt x="433" y="334"/>
                  </a:lnTo>
                  <a:lnTo>
                    <a:pt x="420" y="334"/>
                  </a:lnTo>
                  <a:lnTo>
                    <a:pt x="406" y="334"/>
                  </a:lnTo>
                  <a:lnTo>
                    <a:pt x="401" y="334"/>
                  </a:lnTo>
                  <a:lnTo>
                    <a:pt x="392" y="334"/>
                  </a:lnTo>
                  <a:lnTo>
                    <a:pt x="391" y="334"/>
                  </a:lnTo>
                  <a:lnTo>
                    <a:pt x="374" y="334"/>
                  </a:lnTo>
                  <a:lnTo>
                    <a:pt x="364" y="334"/>
                  </a:lnTo>
                  <a:lnTo>
                    <a:pt x="348" y="334"/>
                  </a:lnTo>
                  <a:lnTo>
                    <a:pt x="344" y="334"/>
                  </a:lnTo>
                  <a:lnTo>
                    <a:pt x="338" y="336"/>
                  </a:lnTo>
                  <a:lnTo>
                    <a:pt x="337" y="334"/>
                  </a:lnTo>
                  <a:lnTo>
                    <a:pt x="321" y="334"/>
                  </a:lnTo>
                  <a:lnTo>
                    <a:pt x="317" y="334"/>
                  </a:lnTo>
                  <a:lnTo>
                    <a:pt x="316" y="334"/>
                  </a:lnTo>
                  <a:lnTo>
                    <a:pt x="305" y="334"/>
                  </a:lnTo>
                  <a:lnTo>
                    <a:pt x="300" y="334"/>
                  </a:lnTo>
                  <a:lnTo>
                    <a:pt x="282" y="334"/>
                  </a:lnTo>
                  <a:lnTo>
                    <a:pt x="278" y="334"/>
                  </a:lnTo>
                  <a:lnTo>
                    <a:pt x="261" y="334"/>
                  </a:lnTo>
                  <a:lnTo>
                    <a:pt x="232" y="334"/>
                  </a:lnTo>
                  <a:lnTo>
                    <a:pt x="229" y="334"/>
                  </a:lnTo>
                  <a:lnTo>
                    <a:pt x="222" y="334"/>
                  </a:lnTo>
                  <a:lnTo>
                    <a:pt x="218" y="334"/>
                  </a:lnTo>
                  <a:lnTo>
                    <a:pt x="215" y="334"/>
                  </a:lnTo>
                  <a:lnTo>
                    <a:pt x="182" y="334"/>
                  </a:lnTo>
                  <a:lnTo>
                    <a:pt x="175" y="333"/>
                  </a:lnTo>
                  <a:lnTo>
                    <a:pt x="172" y="333"/>
                  </a:lnTo>
                  <a:lnTo>
                    <a:pt x="168" y="333"/>
                  </a:lnTo>
                  <a:lnTo>
                    <a:pt x="165" y="333"/>
                  </a:lnTo>
                  <a:lnTo>
                    <a:pt x="126" y="331"/>
                  </a:lnTo>
                  <a:lnTo>
                    <a:pt x="122" y="331"/>
                  </a:lnTo>
                  <a:lnTo>
                    <a:pt x="94" y="331"/>
                  </a:lnTo>
                  <a:lnTo>
                    <a:pt x="90" y="331"/>
                  </a:lnTo>
                  <a:lnTo>
                    <a:pt x="83" y="331"/>
                  </a:lnTo>
                  <a:lnTo>
                    <a:pt x="79" y="331"/>
                  </a:lnTo>
                  <a:lnTo>
                    <a:pt x="58" y="330"/>
                  </a:lnTo>
                  <a:lnTo>
                    <a:pt x="43" y="330"/>
                  </a:lnTo>
                  <a:lnTo>
                    <a:pt x="26" y="330"/>
                  </a:lnTo>
                  <a:lnTo>
                    <a:pt x="20" y="330"/>
                  </a:lnTo>
                  <a:lnTo>
                    <a:pt x="2" y="329"/>
                  </a:lnTo>
                  <a:lnTo>
                    <a:pt x="0" y="329"/>
                  </a:lnTo>
                  <a:lnTo>
                    <a:pt x="1" y="315"/>
                  </a:lnTo>
                  <a:lnTo>
                    <a:pt x="2" y="301"/>
                  </a:lnTo>
                  <a:lnTo>
                    <a:pt x="2" y="286"/>
                  </a:lnTo>
                  <a:lnTo>
                    <a:pt x="2" y="273"/>
                  </a:lnTo>
                  <a:lnTo>
                    <a:pt x="4" y="259"/>
                  </a:lnTo>
                  <a:lnTo>
                    <a:pt x="4" y="258"/>
                  </a:lnTo>
                  <a:lnTo>
                    <a:pt x="4" y="247"/>
                  </a:lnTo>
                  <a:lnTo>
                    <a:pt x="5" y="219"/>
                  </a:lnTo>
                  <a:lnTo>
                    <a:pt x="5" y="205"/>
                  </a:lnTo>
                  <a:lnTo>
                    <a:pt x="6" y="190"/>
                  </a:lnTo>
                  <a:lnTo>
                    <a:pt x="6" y="179"/>
                  </a:lnTo>
                  <a:lnTo>
                    <a:pt x="6" y="170"/>
                  </a:lnTo>
                  <a:lnTo>
                    <a:pt x="6" y="152"/>
                  </a:lnTo>
                  <a:lnTo>
                    <a:pt x="6" y="149"/>
                  </a:lnTo>
                  <a:lnTo>
                    <a:pt x="8" y="143"/>
                  </a:lnTo>
                  <a:lnTo>
                    <a:pt x="8" y="131"/>
                  </a:lnTo>
                  <a:lnTo>
                    <a:pt x="9" y="109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95"/>
                  </a:lnTo>
                  <a:lnTo>
                    <a:pt x="11" y="69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7"/>
                  </a:lnTo>
                  <a:lnTo>
                    <a:pt x="13" y="0"/>
                  </a:lnTo>
                  <a:lnTo>
                    <a:pt x="66" y="2"/>
                  </a:lnTo>
                  <a:lnTo>
                    <a:pt x="69" y="2"/>
                  </a:lnTo>
                  <a:lnTo>
                    <a:pt x="73" y="2"/>
                  </a:lnTo>
                  <a:lnTo>
                    <a:pt x="89" y="2"/>
                  </a:lnTo>
                  <a:lnTo>
                    <a:pt x="110" y="2"/>
                  </a:lnTo>
                  <a:lnTo>
                    <a:pt x="119" y="4"/>
                  </a:lnTo>
                  <a:lnTo>
                    <a:pt x="122" y="4"/>
                  </a:lnTo>
                  <a:lnTo>
                    <a:pt x="136" y="4"/>
                  </a:lnTo>
                  <a:lnTo>
                    <a:pt x="151" y="4"/>
                  </a:lnTo>
                  <a:lnTo>
                    <a:pt x="167" y="5"/>
                  </a:lnTo>
                  <a:lnTo>
                    <a:pt x="168" y="5"/>
                  </a:lnTo>
                  <a:lnTo>
                    <a:pt x="172" y="5"/>
                  </a:lnTo>
                  <a:lnTo>
                    <a:pt x="197" y="5"/>
                  </a:lnTo>
                  <a:lnTo>
                    <a:pt x="213" y="5"/>
                  </a:lnTo>
                  <a:lnTo>
                    <a:pt x="234" y="5"/>
                  </a:lnTo>
                  <a:lnTo>
                    <a:pt x="239" y="5"/>
                  </a:lnTo>
                  <a:lnTo>
                    <a:pt x="250" y="5"/>
                  </a:lnTo>
                  <a:lnTo>
                    <a:pt x="254" y="5"/>
                  </a:lnTo>
                  <a:lnTo>
                    <a:pt x="259" y="6"/>
                  </a:lnTo>
                  <a:lnTo>
                    <a:pt x="275" y="6"/>
                  </a:lnTo>
                  <a:lnTo>
                    <a:pt x="285" y="6"/>
                  </a:lnTo>
                  <a:lnTo>
                    <a:pt x="288" y="6"/>
                  </a:lnTo>
                  <a:lnTo>
                    <a:pt x="295" y="6"/>
                  </a:lnTo>
                  <a:lnTo>
                    <a:pt x="306" y="6"/>
                  </a:lnTo>
                  <a:lnTo>
                    <a:pt x="316" y="6"/>
                  </a:lnTo>
                  <a:lnTo>
                    <a:pt x="324" y="6"/>
                  </a:lnTo>
                  <a:lnTo>
                    <a:pt x="337" y="6"/>
                  </a:lnTo>
                  <a:lnTo>
                    <a:pt x="348" y="6"/>
                  </a:lnTo>
                  <a:lnTo>
                    <a:pt x="352" y="6"/>
                  </a:lnTo>
                  <a:lnTo>
                    <a:pt x="358" y="6"/>
                  </a:lnTo>
                  <a:lnTo>
                    <a:pt x="362" y="6"/>
                  </a:lnTo>
                  <a:lnTo>
                    <a:pt x="378" y="6"/>
                  </a:lnTo>
                  <a:lnTo>
                    <a:pt x="399" y="6"/>
                  </a:lnTo>
                  <a:lnTo>
                    <a:pt x="409" y="6"/>
                  </a:lnTo>
                  <a:lnTo>
                    <a:pt x="419" y="6"/>
                  </a:lnTo>
                  <a:lnTo>
                    <a:pt x="437" y="6"/>
                  </a:lnTo>
                  <a:lnTo>
                    <a:pt x="440" y="6"/>
                  </a:lnTo>
                  <a:lnTo>
                    <a:pt x="445" y="5"/>
                  </a:lnTo>
                  <a:lnTo>
                    <a:pt x="451" y="5"/>
                  </a:lnTo>
                  <a:lnTo>
                    <a:pt x="472" y="5"/>
                  </a:lnTo>
                  <a:lnTo>
                    <a:pt x="475" y="5"/>
                  </a:lnTo>
                  <a:lnTo>
                    <a:pt x="481" y="5"/>
                  </a:lnTo>
                  <a:lnTo>
                    <a:pt x="491" y="5"/>
                  </a:lnTo>
                  <a:lnTo>
                    <a:pt x="493" y="5"/>
                  </a:lnTo>
                  <a:lnTo>
                    <a:pt x="502" y="5"/>
                  </a:lnTo>
                  <a:lnTo>
                    <a:pt x="511" y="5"/>
                  </a:lnTo>
                  <a:lnTo>
                    <a:pt x="512" y="5"/>
                  </a:lnTo>
                  <a:lnTo>
                    <a:pt x="522" y="5"/>
                  </a:lnTo>
                  <a:lnTo>
                    <a:pt x="529" y="5"/>
                  </a:lnTo>
                  <a:lnTo>
                    <a:pt x="566" y="4"/>
                  </a:lnTo>
                  <a:lnTo>
                    <a:pt x="569" y="4"/>
                  </a:lnTo>
                  <a:lnTo>
                    <a:pt x="585" y="16"/>
                  </a:lnTo>
                  <a:lnTo>
                    <a:pt x="593" y="16"/>
                  </a:lnTo>
                  <a:lnTo>
                    <a:pt x="596" y="15"/>
                  </a:lnTo>
                  <a:lnTo>
                    <a:pt x="601" y="16"/>
                  </a:lnTo>
                  <a:lnTo>
                    <a:pt x="605" y="22"/>
                  </a:lnTo>
                  <a:lnTo>
                    <a:pt x="605" y="31"/>
                  </a:lnTo>
                  <a:lnTo>
                    <a:pt x="596" y="38"/>
                  </a:lnTo>
                  <a:lnTo>
                    <a:pt x="592" y="44"/>
                  </a:lnTo>
                  <a:lnTo>
                    <a:pt x="587" y="55"/>
                  </a:lnTo>
                  <a:lnTo>
                    <a:pt x="592" y="58"/>
                  </a:lnTo>
                  <a:lnTo>
                    <a:pt x="596" y="63"/>
                  </a:lnTo>
                  <a:lnTo>
                    <a:pt x="598" y="66"/>
                  </a:lnTo>
                  <a:lnTo>
                    <a:pt x="607" y="72"/>
                  </a:lnTo>
                  <a:lnTo>
                    <a:pt x="608" y="81"/>
                  </a:lnTo>
                  <a:lnTo>
                    <a:pt x="615" y="90"/>
                  </a:lnTo>
                  <a:lnTo>
                    <a:pt x="618" y="93"/>
                  </a:lnTo>
                  <a:lnTo>
                    <a:pt x="629" y="94"/>
                  </a:lnTo>
                  <a:lnTo>
                    <a:pt x="631" y="94"/>
                  </a:lnTo>
                  <a:lnTo>
                    <a:pt x="631" y="97"/>
                  </a:lnTo>
                  <a:lnTo>
                    <a:pt x="631" y="98"/>
                  </a:lnTo>
                  <a:lnTo>
                    <a:pt x="631" y="99"/>
                  </a:lnTo>
                  <a:lnTo>
                    <a:pt x="631" y="106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91" name="Mississippi" title="Mississippi"/>
            <p:cNvSpPr>
              <a:spLocks/>
            </p:cNvSpPr>
            <p:nvPr/>
          </p:nvSpPr>
          <p:spPr bwMode="auto">
            <a:xfrm>
              <a:off x="5375186" y="3613971"/>
              <a:ext cx="466465" cy="745407"/>
            </a:xfrm>
            <a:custGeom>
              <a:avLst/>
              <a:gdLst>
                <a:gd name="T0" fmla="*/ 2147483647 w 304"/>
                <a:gd name="T1" fmla="*/ 2147483647 h 534"/>
                <a:gd name="T2" fmla="*/ 2147483647 w 304"/>
                <a:gd name="T3" fmla="*/ 2147483647 h 534"/>
                <a:gd name="T4" fmla="*/ 2147483647 w 304"/>
                <a:gd name="T5" fmla="*/ 2147483647 h 534"/>
                <a:gd name="T6" fmla="*/ 2147483647 w 304"/>
                <a:gd name="T7" fmla="*/ 2147483647 h 534"/>
                <a:gd name="T8" fmla="*/ 2147483647 w 304"/>
                <a:gd name="T9" fmla="*/ 2147483647 h 534"/>
                <a:gd name="T10" fmla="*/ 2147483647 w 304"/>
                <a:gd name="T11" fmla="*/ 2147483647 h 534"/>
                <a:gd name="T12" fmla="*/ 2147483647 w 304"/>
                <a:gd name="T13" fmla="*/ 2147483647 h 534"/>
                <a:gd name="T14" fmla="*/ 2147483647 w 304"/>
                <a:gd name="T15" fmla="*/ 2147483647 h 534"/>
                <a:gd name="T16" fmla="*/ 2147483647 w 304"/>
                <a:gd name="T17" fmla="*/ 2147483647 h 534"/>
                <a:gd name="T18" fmla="*/ 2147483647 w 304"/>
                <a:gd name="T19" fmla="*/ 2147483647 h 534"/>
                <a:gd name="T20" fmla="*/ 2147483647 w 304"/>
                <a:gd name="T21" fmla="*/ 2147483647 h 534"/>
                <a:gd name="T22" fmla="*/ 2147483647 w 304"/>
                <a:gd name="T23" fmla="*/ 2147483647 h 534"/>
                <a:gd name="T24" fmla="*/ 2147483647 w 304"/>
                <a:gd name="T25" fmla="*/ 2147483647 h 534"/>
                <a:gd name="T26" fmla="*/ 2147483647 w 304"/>
                <a:gd name="T27" fmla="*/ 2147483647 h 534"/>
                <a:gd name="T28" fmla="*/ 2147483647 w 304"/>
                <a:gd name="T29" fmla="*/ 2147483647 h 534"/>
                <a:gd name="T30" fmla="*/ 2147483647 w 304"/>
                <a:gd name="T31" fmla="*/ 2147483647 h 534"/>
                <a:gd name="T32" fmla="*/ 2147483647 w 304"/>
                <a:gd name="T33" fmla="*/ 2147483647 h 534"/>
                <a:gd name="T34" fmla="*/ 2147483647 w 304"/>
                <a:gd name="T35" fmla="*/ 2147483647 h 534"/>
                <a:gd name="T36" fmla="*/ 2147483647 w 304"/>
                <a:gd name="T37" fmla="*/ 2147483647 h 534"/>
                <a:gd name="T38" fmla="*/ 2147483647 w 304"/>
                <a:gd name="T39" fmla="*/ 2147483647 h 534"/>
                <a:gd name="T40" fmla="*/ 2147483647 w 304"/>
                <a:gd name="T41" fmla="*/ 2147483647 h 534"/>
                <a:gd name="T42" fmla="*/ 2147483647 w 304"/>
                <a:gd name="T43" fmla="*/ 2147483647 h 534"/>
                <a:gd name="T44" fmla="*/ 2147483647 w 304"/>
                <a:gd name="T45" fmla="*/ 2147483647 h 534"/>
                <a:gd name="T46" fmla="*/ 2147483647 w 304"/>
                <a:gd name="T47" fmla="*/ 2147483647 h 534"/>
                <a:gd name="T48" fmla="*/ 2147483647 w 304"/>
                <a:gd name="T49" fmla="*/ 2147483647 h 534"/>
                <a:gd name="T50" fmla="*/ 2147483647 w 304"/>
                <a:gd name="T51" fmla="*/ 2147483647 h 534"/>
                <a:gd name="T52" fmla="*/ 2147483647 w 304"/>
                <a:gd name="T53" fmla="*/ 0 h 534"/>
                <a:gd name="T54" fmla="*/ 2147483647 w 304"/>
                <a:gd name="T55" fmla="*/ 2147483647 h 534"/>
                <a:gd name="T56" fmla="*/ 2147483647 w 304"/>
                <a:gd name="T57" fmla="*/ 2147483647 h 534"/>
                <a:gd name="T58" fmla="*/ 2147483647 w 304"/>
                <a:gd name="T59" fmla="*/ 2147483647 h 534"/>
                <a:gd name="T60" fmla="*/ 2147483647 w 304"/>
                <a:gd name="T61" fmla="*/ 2147483647 h 534"/>
                <a:gd name="T62" fmla="*/ 2147483647 w 304"/>
                <a:gd name="T63" fmla="*/ 2147483647 h 534"/>
                <a:gd name="T64" fmla="*/ 2147483647 w 304"/>
                <a:gd name="T65" fmla="*/ 2147483647 h 534"/>
                <a:gd name="T66" fmla="*/ 2147483647 w 304"/>
                <a:gd name="T67" fmla="*/ 2147483647 h 534"/>
                <a:gd name="T68" fmla="*/ 2147483647 w 304"/>
                <a:gd name="T69" fmla="*/ 2147483647 h 534"/>
                <a:gd name="T70" fmla="*/ 2147483647 w 304"/>
                <a:gd name="T71" fmla="*/ 2147483647 h 534"/>
                <a:gd name="T72" fmla="*/ 2147483647 w 304"/>
                <a:gd name="T73" fmla="*/ 2147483647 h 534"/>
                <a:gd name="T74" fmla="*/ 2147483647 w 304"/>
                <a:gd name="T75" fmla="*/ 2147483647 h 534"/>
                <a:gd name="T76" fmla="*/ 2147483647 w 304"/>
                <a:gd name="T77" fmla="*/ 2147483647 h 534"/>
                <a:gd name="T78" fmla="*/ 2147483647 w 304"/>
                <a:gd name="T79" fmla="*/ 2147483647 h 534"/>
                <a:gd name="T80" fmla="*/ 2147483647 w 304"/>
                <a:gd name="T81" fmla="*/ 2147483647 h 534"/>
                <a:gd name="T82" fmla="*/ 2147483647 w 304"/>
                <a:gd name="T83" fmla="*/ 2147483647 h 534"/>
                <a:gd name="T84" fmla="*/ 2147483647 w 304"/>
                <a:gd name="T85" fmla="*/ 2147483647 h 534"/>
                <a:gd name="T86" fmla="*/ 2147483647 w 304"/>
                <a:gd name="T87" fmla="*/ 2147483647 h 534"/>
                <a:gd name="T88" fmla="*/ 2147483647 w 304"/>
                <a:gd name="T89" fmla="*/ 2147483647 h 534"/>
                <a:gd name="T90" fmla="*/ 2147483647 w 304"/>
                <a:gd name="T91" fmla="*/ 2147483647 h 534"/>
                <a:gd name="T92" fmla="*/ 2147483647 w 304"/>
                <a:gd name="T93" fmla="*/ 2147483647 h 534"/>
                <a:gd name="T94" fmla="*/ 2147483647 w 304"/>
                <a:gd name="T95" fmla="*/ 2147483647 h 534"/>
                <a:gd name="T96" fmla="*/ 2147483647 w 304"/>
                <a:gd name="T97" fmla="*/ 2147483647 h 534"/>
                <a:gd name="T98" fmla="*/ 2147483647 w 304"/>
                <a:gd name="T99" fmla="*/ 2147483647 h 534"/>
                <a:gd name="T100" fmla="*/ 2147483647 w 304"/>
                <a:gd name="T101" fmla="*/ 2147483647 h 534"/>
                <a:gd name="T102" fmla="*/ 2147483647 w 304"/>
                <a:gd name="T103" fmla="*/ 2147483647 h 534"/>
                <a:gd name="T104" fmla="*/ 2147483647 w 304"/>
                <a:gd name="T105" fmla="*/ 2147483647 h 534"/>
                <a:gd name="T106" fmla="*/ 2147483647 w 304"/>
                <a:gd name="T107" fmla="*/ 2147483647 h 534"/>
                <a:gd name="T108" fmla="*/ 2147483647 w 304"/>
                <a:gd name="T109" fmla="*/ 2147483647 h 534"/>
                <a:gd name="T110" fmla="*/ 2147483647 w 304"/>
                <a:gd name="T111" fmla="*/ 2147483647 h 534"/>
                <a:gd name="T112" fmla="*/ 2147483647 w 304"/>
                <a:gd name="T113" fmla="*/ 2147483647 h 534"/>
                <a:gd name="T114" fmla="*/ 0 w 304"/>
                <a:gd name="T115" fmla="*/ 2147483647 h 534"/>
                <a:gd name="T116" fmla="*/ 2147483647 w 304"/>
                <a:gd name="T117" fmla="*/ 2147483647 h 534"/>
                <a:gd name="T118" fmla="*/ 2147483647 w 304"/>
                <a:gd name="T119" fmla="*/ 2147483647 h 534"/>
                <a:gd name="T120" fmla="*/ 2147483647 w 304"/>
                <a:gd name="T121" fmla="*/ 2147483647 h 5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4"/>
                <a:gd name="T184" fmla="*/ 0 h 534"/>
                <a:gd name="T185" fmla="*/ 304 w 304"/>
                <a:gd name="T186" fmla="*/ 534 h 5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4" h="534">
                  <a:moveTo>
                    <a:pt x="23" y="375"/>
                  </a:moveTo>
                  <a:lnTo>
                    <a:pt x="29" y="375"/>
                  </a:lnTo>
                  <a:lnTo>
                    <a:pt x="29" y="361"/>
                  </a:lnTo>
                  <a:lnTo>
                    <a:pt x="30" y="361"/>
                  </a:lnTo>
                  <a:lnTo>
                    <a:pt x="42" y="346"/>
                  </a:lnTo>
                  <a:lnTo>
                    <a:pt x="38" y="339"/>
                  </a:lnTo>
                  <a:lnTo>
                    <a:pt x="47" y="333"/>
                  </a:lnTo>
                  <a:lnTo>
                    <a:pt x="47" y="332"/>
                  </a:lnTo>
                  <a:lnTo>
                    <a:pt x="45" y="332"/>
                  </a:lnTo>
                  <a:lnTo>
                    <a:pt x="44" y="332"/>
                  </a:lnTo>
                  <a:lnTo>
                    <a:pt x="38" y="333"/>
                  </a:lnTo>
                  <a:lnTo>
                    <a:pt x="38" y="323"/>
                  </a:lnTo>
                  <a:lnTo>
                    <a:pt x="49" y="325"/>
                  </a:lnTo>
                  <a:lnTo>
                    <a:pt x="47" y="296"/>
                  </a:lnTo>
                  <a:lnTo>
                    <a:pt x="35" y="292"/>
                  </a:lnTo>
                  <a:lnTo>
                    <a:pt x="47" y="293"/>
                  </a:lnTo>
                  <a:lnTo>
                    <a:pt x="40" y="285"/>
                  </a:lnTo>
                  <a:lnTo>
                    <a:pt x="42" y="283"/>
                  </a:lnTo>
                  <a:lnTo>
                    <a:pt x="45" y="278"/>
                  </a:lnTo>
                  <a:lnTo>
                    <a:pt x="34" y="282"/>
                  </a:lnTo>
                  <a:lnTo>
                    <a:pt x="29" y="238"/>
                  </a:lnTo>
                  <a:lnTo>
                    <a:pt x="29" y="195"/>
                  </a:lnTo>
                  <a:lnTo>
                    <a:pt x="24" y="196"/>
                  </a:lnTo>
                  <a:lnTo>
                    <a:pt x="29" y="186"/>
                  </a:lnTo>
                  <a:lnTo>
                    <a:pt x="19" y="191"/>
                  </a:lnTo>
                  <a:lnTo>
                    <a:pt x="22" y="182"/>
                  </a:lnTo>
                  <a:lnTo>
                    <a:pt x="19" y="181"/>
                  </a:lnTo>
                  <a:lnTo>
                    <a:pt x="17" y="177"/>
                  </a:lnTo>
                  <a:lnTo>
                    <a:pt x="26" y="160"/>
                  </a:lnTo>
                  <a:lnTo>
                    <a:pt x="26" y="152"/>
                  </a:lnTo>
                  <a:lnTo>
                    <a:pt x="37" y="153"/>
                  </a:lnTo>
                  <a:lnTo>
                    <a:pt x="29" y="131"/>
                  </a:lnTo>
                  <a:lnTo>
                    <a:pt x="35" y="125"/>
                  </a:lnTo>
                  <a:lnTo>
                    <a:pt x="38" y="114"/>
                  </a:lnTo>
                  <a:lnTo>
                    <a:pt x="47" y="101"/>
                  </a:lnTo>
                  <a:lnTo>
                    <a:pt x="55" y="95"/>
                  </a:lnTo>
                  <a:lnTo>
                    <a:pt x="52" y="88"/>
                  </a:lnTo>
                  <a:lnTo>
                    <a:pt x="60" y="85"/>
                  </a:lnTo>
                  <a:lnTo>
                    <a:pt x="59" y="91"/>
                  </a:lnTo>
                  <a:lnTo>
                    <a:pt x="62" y="92"/>
                  </a:lnTo>
                  <a:lnTo>
                    <a:pt x="69" y="69"/>
                  </a:lnTo>
                  <a:lnTo>
                    <a:pt x="66" y="55"/>
                  </a:lnTo>
                  <a:lnTo>
                    <a:pt x="70" y="53"/>
                  </a:lnTo>
                  <a:lnTo>
                    <a:pt x="71" y="58"/>
                  </a:lnTo>
                  <a:lnTo>
                    <a:pt x="77" y="51"/>
                  </a:lnTo>
                  <a:lnTo>
                    <a:pt x="67" y="45"/>
                  </a:lnTo>
                  <a:lnTo>
                    <a:pt x="70" y="44"/>
                  </a:lnTo>
                  <a:lnTo>
                    <a:pt x="73" y="45"/>
                  </a:lnTo>
                  <a:lnTo>
                    <a:pt x="77" y="44"/>
                  </a:lnTo>
                  <a:lnTo>
                    <a:pt x="76" y="41"/>
                  </a:lnTo>
                  <a:lnTo>
                    <a:pt x="80" y="34"/>
                  </a:lnTo>
                  <a:lnTo>
                    <a:pt x="81" y="34"/>
                  </a:lnTo>
                  <a:lnTo>
                    <a:pt x="83" y="31"/>
                  </a:lnTo>
                  <a:lnTo>
                    <a:pt x="89" y="30"/>
                  </a:lnTo>
                  <a:lnTo>
                    <a:pt x="94" y="24"/>
                  </a:lnTo>
                  <a:lnTo>
                    <a:pt x="94" y="20"/>
                  </a:lnTo>
                  <a:lnTo>
                    <a:pt x="88" y="15"/>
                  </a:lnTo>
                  <a:lnTo>
                    <a:pt x="114" y="13"/>
                  </a:lnTo>
                  <a:lnTo>
                    <a:pt x="128" y="12"/>
                  </a:lnTo>
                  <a:lnTo>
                    <a:pt x="138" y="11"/>
                  </a:lnTo>
                  <a:lnTo>
                    <a:pt x="145" y="11"/>
                  </a:lnTo>
                  <a:lnTo>
                    <a:pt x="154" y="11"/>
                  </a:lnTo>
                  <a:lnTo>
                    <a:pt x="161" y="9"/>
                  </a:lnTo>
                  <a:lnTo>
                    <a:pt x="171" y="8"/>
                  </a:lnTo>
                  <a:lnTo>
                    <a:pt x="175" y="8"/>
                  </a:lnTo>
                  <a:lnTo>
                    <a:pt x="181" y="8"/>
                  </a:lnTo>
                  <a:lnTo>
                    <a:pt x="185" y="8"/>
                  </a:lnTo>
                  <a:lnTo>
                    <a:pt x="192" y="6"/>
                  </a:lnTo>
                  <a:lnTo>
                    <a:pt x="197" y="6"/>
                  </a:lnTo>
                  <a:lnTo>
                    <a:pt x="200" y="6"/>
                  </a:lnTo>
                  <a:lnTo>
                    <a:pt x="202" y="5"/>
                  </a:lnTo>
                  <a:lnTo>
                    <a:pt x="208" y="5"/>
                  </a:lnTo>
                  <a:lnTo>
                    <a:pt x="217" y="5"/>
                  </a:lnTo>
                  <a:lnTo>
                    <a:pt x="221" y="4"/>
                  </a:lnTo>
                  <a:lnTo>
                    <a:pt x="228" y="4"/>
                  </a:lnTo>
                  <a:lnTo>
                    <a:pt x="236" y="4"/>
                  </a:lnTo>
                  <a:lnTo>
                    <a:pt x="255" y="1"/>
                  </a:lnTo>
                  <a:lnTo>
                    <a:pt x="257" y="1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9" y="9"/>
                  </a:lnTo>
                  <a:lnTo>
                    <a:pt x="282" y="11"/>
                  </a:lnTo>
                  <a:lnTo>
                    <a:pt x="282" y="16"/>
                  </a:lnTo>
                  <a:lnTo>
                    <a:pt x="280" y="34"/>
                  </a:lnTo>
                  <a:lnTo>
                    <a:pt x="280" y="44"/>
                  </a:lnTo>
                  <a:lnTo>
                    <a:pt x="280" y="53"/>
                  </a:lnTo>
                  <a:lnTo>
                    <a:pt x="280" y="58"/>
                  </a:lnTo>
                  <a:lnTo>
                    <a:pt x="280" y="59"/>
                  </a:lnTo>
                  <a:lnTo>
                    <a:pt x="280" y="67"/>
                  </a:lnTo>
                  <a:lnTo>
                    <a:pt x="280" y="73"/>
                  </a:lnTo>
                  <a:lnTo>
                    <a:pt x="280" y="87"/>
                  </a:lnTo>
                  <a:lnTo>
                    <a:pt x="280" y="89"/>
                  </a:lnTo>
                  <a:lnTo>
                    <a:pt x="280" y="98"/>
                  </a:lnTo>
                  <a:lnTo>
                    <a:pt x="280" y="102"/>
                  </a:lnTo>
                  <a:lnTo>
                    <a:pt x="280" y="107"/>
                  </a:lnTo>
                  <a:lnTo>
                    <a:pt x="280" y="125"/>
                  </a:lnTo>
                  <a:lnTo>
                    <a:pt x="280" y="135"/>
                  </a:lnTo>
                  <a:lnTo>
                    <a:pt x="280" y="137"/>
                  </a:lnTo>
                  <a:lnTo>
                    <a:pt x="280" y="159"/>
                  </a:lnTo>
                  <a:lnTo>
                    <a:pt x="280" y="163"/>
                  </a:lnTo>
                  <a:lnTo>
                    <a:pt x="280" y="173"/>
                  </a:lnTo>
                  <a:lnTo>
                    <a:pt x="280" y="185"/>
                  </a:lnTo>
                  <a:lnTo>
                    <a:pt x="280" y="193"/>
                  </a:lnTo>
                  <a:lnTo>
                    <a:pt x="280" y="195"/>
                  </a:lnTo>
                  <a:lnTo>
                    <a:pt x="280" y="218"/>
                  </a:lnTo>
                  <a:lnTo>
                    <a:pt x="280" y="222"/>
                  </a:lnTo>
                  <a:lnTo>
                    <a:pt x="280" y="225"/>
                  </a:lnTo>
                  <a:lnTo>
                    <a:pt x="280" y="250"/>
                  </a:lnTo>
                  <a:lnTo>
                    <a:pt x="280" y="254"/>
                  </a:lnTo>
                  <a:lnTo>
                    <a:pt x="280" y="263"/>
                  </a:lnTo>
                  <a:lnTo>
                    <a:pt x="280" y="283"/>
                  </a:lnTo>
                  <a:lnTo>
                    <a:pt x="280" y="286"/>
                  </a:lnTo>
                  <a:lnTo>
                    <a:pt x="280" y="293"/>
                  </a:lnTo>
                  <a:lnTo>
                    <a:pt x="280" y="300"/>
                  </a:lnTo>
                  <a:lnTo>
                    <a:pt x="280" y="301"/>
                  </a:lnTo>
                  <a:lnTo>
                    <a:pt x="280" y="305"/>
                  </a:lnTo>
                  <a:lnTo>
                    <a:pt x="280" y="312"/>
                  </a:lnTo>
                  <a:lnTo>
                    <a:pt x="279" y="339"/>
                  </a:lnTo>
                  <a:lnTo>
                    <a:pt x="280" y="341"/>
                  </a:lnTo>
                  <a:lnTo>
                    <a:pt x="280" y="343"/>
                  </a:lnTo>
                  <a:lnTo>
                    <a:pt x="283" y="359"/>
                  </a:lnTo>
                  <a:lnTo>
                    <a:pt x="285" y="382"/>
                  </a:lnTo>
                  <a:lnTo>
                    <a:pt x="285" y="383"/>
                  </a:lnTo>
                  <a:lnTo>
                    <a:pt x="286" y="389"/>
                  </a:lnTo>
                  <a:lnTo>
                    <a:pt x="287" y="394"/>
                  </a:lnTo>
                  <a:lnTo>
                    <a:pt x="289" y="408"/>
                  </a:lnTo>
                  <a:lnTo>
                    <a:pt x="291" y="423"/>
                  </a:lnTo>
                  <a:lnTo>
                    <a:pt x="291" y="426"/>
                  </a:lnTo>
                  <a:lnTo>
                    <a:pt x="293" y="430"/>
                  </a:lnTo>
                  <a:lnTo>
                    <a:pt x="293" y="436"/>
                  </a:lnTo>
                  <a:lnTo>
                    <a:pt x="297" y="462"/>
                  </a:lnTo>
                  <a:lnTo>
                    <a:pt x="297" y="463"/>
                  </a:lnTo>
                  <a:lnTo>
                    <a:pt x="298" y="479"/>
                  </a:lnTo>
                  <a:lnTo>
                    <a:pt x="301" y="492"/>
                  </a:lnTo>
                  <a:lnTo>
                    <a:pt x="303" y="505"/>
                  </a:lnTo>
                  <a:lnTo>
                    <a:pt x="293" y="509"/>
                  </a:lnTo>
                  <a:lnTo>
                    <a:pt x="269" y="509"/>
                  </a:lnTo>
                  <a:lnTo>
                    <a:pt x="260" y="502"/>
                  </a:lnTo>
                  <a:lnTo>
                    <a:pt x="260" y="506"/>
                  </a:lnTo>
                  <a:lnTo>
                    <a:pt x="247" y="506"/>
                  </a:lnTo>
                  <a:lnTo>
                    <a:pt x="221" y="516"/>
                  </a:lnTo>
                  <a:lnTo>
                    <a:pt x="215" y="510"/>
                  </a:lnTo>
                  <a:lnTo>
                    <a:pt x="217" y="516"/>
                  </a:lnTo>
                  <a:lnTo>
                    <a:pt x="202" y="533"/>
                  </a:lnTo>
                  <a:lnTo>
                    <a:pt x="200" y="533"/>
                  </a:lnTo>
                  <a:lnTo>
                    <a:pt x="190" y="526"/>
                  </a:lnTo>
                  <a:lnTo>
                    <a:pt x="182" y="505"/>
                  </a:lnTo>
                  <a:lnTo>
                    <a:pt x="177" y="499"/>
                  </a:lnTo>
                  <a:lnTo>
                    <a:pt x="175" y="499"/>
                  </a:lnTo>
                  <a:lnTo>
                    <a:pt x="166" y="483"/>
                  </a:lnTo>
                  <a:lnTo>
                    <a:pt x="167" y="473"/>
                  </a:lnTo>
                  <a:lnTo>
                    <a:pt x="172" y="454"/>
                  </a:lnTo>
                  <a:lnTo>
                    <a:pt x="174" y="445"/>
                  </a:lnTo>
                  <a:lnTo>
                    <a:pt x="171" y="445"/>
                  </a:lnTo>
                  <a:lnTo>
                    <a:pt x="164" y="445"/>
                  </a:lnTo>
                  <a:lnTo>
                    <a:pt x="138" y="448"/>
                  </a:lnTo>
                  <a:lnTo>
                    <a:pt x="125" y="449"/>
                  </a:lnTo>
                  <a:lnTo>
                    <a:pt x="117" y="449"/>
                  </a:lnTo>
                  <a:lnTo>
                    <a:pt x="114" y="449"/>
                  </a:lnTo>
                  <a:lnTo>
                    <a:pt x="103" y="451"/>
                  </a:lnTo>
                  <a:lnTo>
                    <a:pt x="99" y="451"/>
                  </a:lnTo>
                  <a:lnTo>
                    <a:pt x="98" y="452"/>
                  </a:lnTo>
                  <a:lnTo>
                    <a:pt x="85" y="452"/>
                  </a:lnTo>
                  <a:lnTo>
                    <a:pt x="80" y="452"/>
                  </a:lnTo>
                  <a:lnTo>
                    <a:pt x="73" y="454"/>
                  </a:lnTo>
                  <a:lnTo>
                    <a:pt x="58" y="455"/>
                  </a:lnTo>
                  <a:lnTo>
                    <a:pt x="52" y="455"/>
                  </a:lnTo>
                  <a:lnTo>
                    <a:pt x="42" y="455"/>
                  </a:lnTo>
                  <a:lnTo>
                    <a:pt x="35" y="456"/>
                  </a:lnTo>
                  <a:lnTo>
                    <a:pt x="23" y="456"/>
                  </a:lnTo>
                  <a:lnTo>
                    <a:pt x="0" y="458"/>
                  </a:lnTo>
                  <a:lnTo>
                    <a:pt x="2" y="456"/>
                  </a:lnTo>
                  <a:lnTo>
                    <a:pt x="0" y="444"/>
                  </a:lnTo>
                  <a:lnTo>
                    <a:pt x="2" y="437"/>
                  </a:lnTo>
                  <a:lnTo>
                    <a:pt x="9" y="418"/>
                  </a:lnTo>
                  <a:lnTo>
                    <a:pt x="6" y="387"/>
                  </a:lnTo>
                  <a:lnTo>
                    <a:pt x="17" y="376"/>
                  </a:lnTo>
                  <a:lnTo>
                    <a:pt x="19" y="376"/>
                  </a:lnTo>
                  <a:lnTo>
                    <a:pt x="20" y="375"/>
                  </a:lnTo>
                  <a:lnTo>
                    <a:pt x="23" y="375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92" name="North Carolina" title="North Carolina"/>
            <p:cNvSpPr>
              <a:spLocks/>
            </p:cNvSpPr>
            <p:nvPr/>
          </p:nvSpPr>
          <p:spPr bwMode="auto">
            <a:xfrm>
              <a:off x="6312751" y="3145646"/>
              <a:ext cx="1158440" cy="469832"/>
            </a:xfrm>
            <a:custGeom>
              <a:avLst/>
              <a:gdLst>
                <a:gd name="T0" fmla="*/ 2147483647 w 753"/>
                <a:gd name="T1" fmla="*/ 2147483647 h 338"/>
                <a:gd name="T2" fmla="*/ 2147483647 w 753"/>
                <a:gd name="T3" fmla="*/ 2147483647 h 338"/>
                <a:gd name="T4" fmla="*/ 2147483647 w 753"/>
                <a:gd name="T5" fmla="*/ 2147483647 h 338"/>
                <a:gd name="T6" fmla="*/ 2147483647 w 753"/>
                <a:gd name="T7" fmla="*/ 2147483647 h 338"/>
                <a:gd name="T8" fmla="*/ 2147483647 w 753"/>
                <a:gd name="T9" fmla="*/ 2147483647 h 338"/>
                <a:gd name="T10" fmla="*/ 2147483647 w 753"/>
                <a:gd name="T11" fmla="*/ 2147483647 h 338"/>
                <a:gd name="T12" fmla="*/ 2147483647 w 753"/>
                <a:gd name="T13" fmla="*/ 2147483647 h 338"/>
                <a:gd name="T14" fmla="*/ 2147483647 w 753"/>
                <a:gd name="T15" fmla="*/ 2147483647 h 338"/>
                <a:gd name="T16" fmla="*/ 2147483647 w 753"/>
                <a:gd name="T17" fmla="*/ 2147483647 h 338"/>
                <a:gd name="T18" fmla="*/ 2147483647 w 753"/>
                <a:gd name="T19" fmla="*/ 2147483647 h 338"/>
                <a:gd name="T20" fmla="*/ 2147483647 w 753"/>
                <a:gd name="T21" fmla="*/ 2147483647 h 338"/>
                <a:gd name="T22" fmla="*/ 2147483647 w 753"/>
                <a:gd name="T23" fmla="*/ 2147483647 h 338"/>
                <a:gd name="T24" fmla="*/ 2147483647 w 753"/>
                <a:gd name="T25" fmla="*/ 2147483647 h 338"/>
                <a:gd name="T26" fmla="*/ 2147483647 w 753"/>
                <a:gd name="T27" fmla="*/ 2147483647 h 338"/>
                <a:gd name="T28" fmla="*/ 2147483647 w 753"/>
                <a:gd name="T29" fmla="*/ 2147483647 h 338"/>
                <a:gd name="T30" fmla="*/ 2147483647 w 753"/>
                <a:gd name="T31" fmla="*/ 2147483647 h 338"/>
                <a:gd name="T32" fmla="*/ 2147483647 w 753"/>
                <a:gd name="T33" fmla="*/ 2147483647 h 338"/>
                <a:gd name="T34" fmla="*/ 2147483647 w 753"/>
                <a:gd name="T35" fmla="*/ 2147483647 h 338"/>
                <a:gd name="T36" fmla="*/ 2147483647 w 753"/>
                <a:gd name="T37" fmla="*/ 2147483647 h 338"/>
                <a:gd name="T38" fmla="*/ 2147483647 w 753"/>
                <a:gd name="T39" fmla="*/ 2147483647 h 338"/>
                <a:gd name="T40" fmla="*/ 2147483647 w 753"/>
                <a:gd name="T41" fmla="*/ 2147483647 h 338"/>
                <a:gd name="T42" fmla="*/ 2147483647 w 753"/>
                <a:gd name="T43" fmla="*/ 2147483647 h 338"/>
                <a:gd name="T44" fmla="*/ 2147483647 w 753"/>
                <a:gd name="T45" fmla="*/ 2147483647 h 338"/>
                <a:gd name="T46" fmla="*/ 2147483647 w 753"/>
                <a:gd name="T47" fmla="*/ 2147483647 h 338"/>
                <a:gd name="T48" fmla="*/ 2147483647 w 753"/>
                <a:gd name="T49" fmla="*/ 2147483647 h 338"/>
                <a:gd name="T50" fmla="*/ 2147483647 w 753"/>
                <a:gd name="T51" fmla="*/ 2147483647 h 338"/>
                <a:gd name="T52" fmla="*/ 2147483647 w 753"/>
                <a:gd name="T53" fmla="*/ 2147483647 h 338"/>
                <a:gd name="T54" fmla="*/ 2147483647 w 753"/>
                <a:gd name="T55" fmla="*/ 2147483647 h 338"/>
                <a:gd name="T56" fmla="*/ 2147483647 w 753"/>
                <a:gd name="T57" fmla="*/ 2147483647 h 338"/>
                <a:gd name="T58" fmla="*/ 2147483647 w 753"/>
                <a:gd name="T59" fmla="*/ 2147483647 h 338"/>
                <a:gd name="T60" fmla="*/ 2147483647 w 753"/>
                <a:gd name="T61" fmla="*/ 2147483647 h 338"/>
                <a:gd name="T62" fmla="*/ 2147483647 w 753"/>
                <a:gd name="T63" fmla="*/ 2147483647 h 338"/>
                <a:gd name="T64" fmla="*/ 2147483647 w 753"/>
                <a:gd name="T65" fmla="*/ 2147483647 h 338"/>
                <a:gd name="T66" fmla="*/ 2147483647 w 753"/>
                <a:gd name="T67" fmla="*/ 2147483647 h 338"/>
                <a:gd name="T68" fmla="*/ 2147483647 w 753"/>
                <a:gd name="T69" fmla="*/ 2147483647 h 338"/>
                <a:gd name="T70" fmla="*/ 2147483647 w 753"/>
                <a:gd name="T71" fmla="*/ 2147483647 h 338"/>
                <a:gd name="T72" fmla="*/ 2147483647 w 753"/>
                <a:gd name="T73" fmla="*/ 2147483647 h 338"/>
                <a:gd name="T74" fmla="*/ 2147483647 w 753"/>
                <a:gd name="T75" fmla="*/ 2147483647 h 338"/>
                <a:gd name="T76" fmla="*/ 2147483647 w 753"/>
                <a:gd name="T77" fmla="*/ 2147483647 h 338"/>
                <a:gd name="T78" fmla="*/ 2147483647 w 753"/>
                <a:gd name="T79" fmla="*/ 2147483647 h 338"/>
                <a:gd name="T80" fmla="*/ 2147483647 w 753"/>
                <a:gd name="T81" fmla="*/ 2147483647 h 338"/>
                <a:gd name="T82" fmla="*/ 2147483647 w 753"/>
                <a:gd name="T83" fmla="*/ 2147483647 h 338"/>
                <a:gd name="T84" fmla="*/ 2147483647 w 753"/>
                <a:gd name="T85" fmla="*/ 2147483647 h 338"/>
                <a:gd name="T86" fmla="*/ 2147483647 w 753"/>
                <a:gd name="T87" fmla="*/ 2147483647 h 338"/>
                <a:gd name="T88" fmla="*/ 2147483647 w 753"/>
                <a:gd name="T89" fmla="*/ 2147483647 h 338"/>
                <a:gd name="T90" fmla="*/ 0 w 753"/>
                <a:gd name="T91" fmla="*/ 2147483647 h 338"/>
                <a:gd name="T92" fmla="*/ 2147483647 w 753"/>
                <a:gd name="T93" fmla="*/ 2147483647 h 338"/>
                <a:gd name="T94" fmla="*/ 2147483647 w 753"/>
                <a:gd name="T95" fmla="*/ 2147483647 h 338"/>
                <a:gd name="T96" fmla="*/ 2147483647 w 753"/>
                <a:gd name="T97" fmla="*/ 2147483647 h 338"/>
                <a:gd name="T98" fmla="*/ 2147483647 w 753"/>
                <a:gd name="T99" fmla="*/ 2147483647 h 338"/>
                <a:gd name="T100" fmla="*/ 2147483647 w 753"/>
                <a:gd name="T101" fmla="*/ 2147483647 h 338"/>
                <a:gd name="T102" fmla="*/ 2147483647 w 753"/>
                <a:gd name="T103" fmla="*/ 2147483647 h 338"/>
                <a:gd name="T104" fmla="*/ 2147483647 w 753"/>
                <a:gd name="T105" fmla="*/ 2147483647 h 33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53"/>
                <a:gd name="T160" fmla="*/ 0 h 338"/>
                <a:gd name="T161" fmla="*/ 753 w 753"/>
                <a:gd name="T162" fmla="*/ 338 h 33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53" h="338">
                  <a:moveTo>
                    <a:pt x="146" y="155"/>
                  </a:moveTo>
                  <a:lnTo>
                    <a:pt x="150" y="151"/>
                  </a:lnTo>
                  <a:lnTo>
                    <a:pt x="160" y="146"/>
                  </a:lnTo>
                  <a:lnTo>
                    <a:pt x="163" y="143"/>
                  </a:lnTo>
                  <a:lnTo>
                    <a:pt x="170" y="146"/>
                  </a:lnTo>
                  <a:lnTo>
                    <a:pt x="171" y="147"/>
                  </a:lnTo>
                  <a:lnTo>
                    <a:pt x="175" y="147"/>
                  </a:lnTo>
                  <a:lnTo>
                    <a:pt x="178" y="144"/>
                  </a:lnTo>
                  <a:lnTo>
                    <a:pt x="180" y="144"/>
                  </a:lnTo>
                  <a:lnTo>
                    <a:pt x="185" y="128"/>
                  </a:lnTo>
                  <a:lnTo>
                    <a:pt x="186" y="125"/>
                  </a:lnTo>
                  <a:lnTo>
                    <a:pt x="189" y="121"/>
                  </a:lnTo>
                  <a:lnTo>
                    <a:pt x="199" y="118"/>
                  </a:lnTo>
                  <a:lnTo>
                    <a:pt x="200" y="111"/>
                  </a:lnTo>
                  <a:lnTo>
                    <a:pt x="202" y="98"/>
                  </a:lnTo>
                  <a:lnTo>
                    <a:pt x="202" y="89"/>
                  </a:lnTo>
                  <a:lnTo>
                    <a:pt x="206" y="89"/>
                  </a:lnTo>
                  <a:lnTo>
                    <a:pt x="218" y="87"/>
                  </a:lnTo>
                  <a:lnTo>
                    <a:pt x="221" y="87"/>
                  </a:lnTo>
                  <a:lnTo>
                    <a:pt x="229" y="86"/>
                  </a:lnTo>
                  <a:lnTo>
                    <a:pt x="232" y="84"/>
                  </a:lnTo>
                  <a:lnTo>
                    <a:pt x="254" y="82"/>
                  </a:lnTo>
                  <a:lnTo>
                    <a:pt x="267" y="80"/>
                  </a:lnTo>
                  <a:lnTo>
                    <a:pt x="270" y="80"/>
                  </a:lnTo>
                  <a:lnTo>
                    <a:pt x="271" y="80"/>
                  </a:lnTo>
                  <a:lnTo>
                    <a:pt x="272" y="80"/>
                  </a:lnTo>
                  <a:lnTo>
                    <a:pt x="274" y="80"/>
                  </a:lnTo>
                  <a:lnTo>
                    <a:pt x="278" y="79"/>
                  </a:lnTo>
                  <a:lnTo>
                    <a:pt x="283" y="77"/>
                  </a:lnTo>
                  <a:lnTo>
                    <a:pt x="292" y="77"/>
                  </a:lnTo>
                  <a:lnTo>
                    <a:pt x="296" y="76"/>
                  </a:lnTo>
                  <a:lnTo>
                    <a:pt x="301" y="76"/>
                  </a:lnTo>
                  <a:lnTo>
                    <a:pt x="306" y="75"/>
                  </a:lnTo>
                  <a:lnTo>
                    <a:pt x="318" y="73"/>
                  </a:lnTo>
                  <a:lnTo>
                    <a:pt x="333" y="72"/>
                  </a:lnTo>
                  <a:lnTo>
                    <a:pt x="340" y="71"/>
                  </a:lnTo>
                  <a:lnTo>
                    <a:pt x="342" y="71"/>
                  </a:lnTo>
                  <a:lnTo>
                    <a:pt x="344" y="69"/>
                  </a:lnTo>
                  <a:lnTo>
                    <a:pt x="354" y="68"/>
                  </a:lnTo>
                  <a:lnTo>
                    <a:pt x="368" y="65"/>
                  </a:lnTo>
                  <a:lnTo>
                    <a:pt x="375" y="64"/>
                  </a:lnTo>
                  <a:lnTo>
                    <a:pt x="380" y="64"/>
                  </a:lnTo>
                  <a:lnTo>
                    <a:pt x="385" y="62"/>
                  </a:lnTo>
                  <a:lnTo>
                    <a:pt x="397" y="61"/>
                  </a:lnTo>
                  <a:lnTo>
                    <a:pt x="407" y="58"/>
                  </a:lnTo>
                  <a:lnTo>
                    <a:pt x="409" y="58"/>
                  </a:lnTo>
                  <a:lnTo>
                    <a:pt x="416" y="57"/>
                  </a:lnTo>
                  <a:lnTo>
                    <a:pt x="443" y="51"/>
                  </a:lnTo>
                  <a:lnTo>
                    <a:pt x="444" y="51"/>
                  </a:lnTo>
                  <a:lnTo>
                    <a:pt x="445" y="51"/>
                  </a:lnTo>
                  <a:lnTo>
                    <a:pt x="447" y="51"/>
                  </a:lnTo>
                  <a:lnTo>
                    <a:pt x="450" y="50"/>
                  </a:lnTo>
                  <a:lnTo>
                    <a:pt x="451" y="50"/>
                  </a:lnTo>
                  <a:lnTo>
                    <a:pt x="459" y="48"/>
                  </a:lnTo>
                  <a:lnTo>
                    <a:pt x="470" y="47"/>
                  </a:lnTo>
                  <a:lnTo>
                    <a:pt x="473" y="45"/>
                  </a:lnTo>
                  <a:lnTo>
                    <a:pt x="477" y="44"/>
                  </a:lnTo>
                  <a:lnTo>
                    <a:pt x="480" y="44"/>
                  </a:lnTo>
                  <a:lnTo>
                    <a:pt x="484" y="43"/>
                  </a:lnTo>
                  <a:lnTo>
                    <a:pt x="491" y="41"/>
                  </a:lnTo>
                  <a:lnTo>
                    <a:pt x="494" y="41"/>
                  </a:lnTo>
                  <a:lnTo>
                    <a:pt x="509" y="38"/>
                  </a:lnTo>
                  <a:lnTo>
                    <a:pt x="512" y="37"/>
                  </a:lnTo>
                  <a:lnTo>
                    <a:pt x="516" y="37"/>
                  </a:lnTo>
                  <a:lnTo>
                    <a:pt x="520" y="36"/>
                  </a:lnTo>
                  <a:lnTo>
                    <a:pt x="526" y="34"/>
                  </a:lnTo>
                  <a:lnTo>
                    <a:pt x="529" y="34"/>
                  </a:lnTo>
                  <a:lnTo>
                    <a:pt x="533" y="33"/>
                  </a:lnTo>
                  <a:lnTo>
                    <a:pt x="548" y="30"/>
                  </a:lnTo>
                  <a:lnTo>
                    <a:pt x="551" y="30"/>
                  </a:lnTo>
                  <a:lnTo>
                    <a:pt x="571" y="25"/>
                  </a:lnTo>
                  <a:lnTo>
                    <a:pt x="576" y="25"/>
                  </a:lnTo>
                  <a:lnTo>
                    <a:pt x="583" y="23"/>
                  </a:lnTo>
                  <a:lnTo>
                    <a:pt x="585" y="23"/>
                  </a:lnTo>
                  <a:lnTo>
                    <a:pt x="588" y="22"/>
                  </a:lnTo>
                  <a:lnTo>
                    <a:pt x="603" y="18"/>
                  </a:lnTo>
                  <a:lnTo>
                    <a:pt x="606" y="18"/>
                  </a:lnTo>
                  <a:lnTo>
                    <a:pt x="617" y="15"/>
                  </a:lnTo>
                  <a:lnTo>
                    <a:pt x="635" y="11"/>
                  </a:lnTo>
                  <a:lnTo>
                    <a:pt x="638" y="11"/>
                  </a:lnTo>
                  <a:lnTo>
                    <a:pt x="639" y="11"/>
                  </a:lnTo>
                  <a:lnTo>
                    <a:pt x="649" y="8"/>
                  </a:lnTo>
                  <a:lnTo>
                    <a:pt x="652" y="8"/>
                  </a:lnTo>
                  <a:lnTo>
                    <a:pt x="655" y="6"/>
                  </a:lnTo>
                  <a:lnTo>
                    <a:pt x="657" y="6"/>
                  </a:lnTo>
                  <a:lnTo>
                    <a:pt x="659" y="6"/>
                  </a:lnTo>
                  <a:lnTo>
                    <a:pt x="670" y="4"/>
                  </a:lnTo>
                  <a:lnTo>
                    <a:pt x="679" y="1"/>
                  </a:lnTo>
                  <a:lnTo>
                    <a:pt x="691" y="0"/>
                  </a:lnTo>
                  <a:lnTo>
                    <a:pt x="693" y="4"/>
                  </a:lnTo>
                  <a:lnTo>
                    <a:pt x="706" y="32"/>
                  </a:lnTo>
                  <a:lnTo>
                    <a:pt x="747" y="90"/>
                  </a:lnTo>
                  <a:lnTo>
                    <a:pt x="752" y="132"/>
                  </a:lnTo>
                  <a:lnTo>
                    <a:pt x="732" y="142"/>
                  </a:lnTo>
                  <a:lnTo>
                    <a:pt x="714" y="161"/>
                  </a:lnTo>
                  <a:lnTo>
                    <a:pt x="695" y="186"/>
                  </a:lnTo>
                  <a:lnTo>
                    <a:pt x="679" y="218"/>
                  </a:lnTo>
                  <a:lnTo>
                    <a:pt x="671" y="214"/>
                  </a:lnTo>
                  <a:lnTo>
                    <a:pt x="659" y="214"/>
                  </a:lnTo>
                  <a:lnTo>
                    <a:pt x="630" y="226"/>
                  </a:lnTo>
                  <a:lnTo>
                    <a:pt x="620" y="235"/>
                  </a:lnTo>
                  <a:lnTo>
                    <a:pt x="599" y="256"/>
                  </a:lnTo>
                  <a:lnTo>
                    <a:pt x="585" y="275"/>
                  </a:lnTo>
                  <a:lnTo>
                    <a:pt x="583" y="279"/>
                  </a:lnTo>
                  <a:lnTo>
                    <a:pt x="574" y="317"/>
                  </a:lnTo>
                  <a:lnTo>
                    <a:pt x="573" y="324"/>
                  </a:lnTo>
                  <a:lnTo>
                    <a:pt x="558" y="323"/>
                  </a:lnTo>
                  <a:lnTo>
                    <a:pt x="537" y="328"/>
                  </a:lnTo>
                  <a:lnTo>
                    <a:pt x="523" y="337"/>
                  </a:lnTo>
                  <a:lnTo>
                    <a:pt x="520" y="334"/>
                  </a:lnTo>
                  <a:lnTo>
                    <a:pt x="513" y="330"/>
                  </a:lnTo>
                  <a:lnTo>
                    <a:pt x="511" y="328"/>
                  </a:lnTo>
                  <a:lnTo>
                    <a:pt x="488" y="311"/>
                  </a:lnTo>
                  <a:lnTo>
                    <a:pt x="473" y="302"/>
                  </a:lnTo>
                  <a:lnTo>
                    <a:pt x="468" y="298"/>
                  </a:lnTo>
                  <a:lnTo>
                    <a:pt x="447" y="282"/>
                  </a:lnTo>
                  <a:lnTo>
                    <a:pt x="440" y="277"/>
                  </a:lnTo>
                  <a:lnTo>
                    <a:pt x="429" y="268"/>
                  </a:lnTo>
                  <a:lnTo>
                    <a:pt x="427" y="268"/>
                  </a:lnTo>
                  <a:lnTo>
                    <a:pt x="427" y="267"/>
                  </a:lnTo>
                  <a:lnTo>
                    <a:pt x="412" y="257"/>
                  </a:lnTo>
                  <a:lnTo>
                    <a:pt x="405" y="253"/>
                  </a:lnTo>
                  <a:lnTo>
                    <a:pt x="404" y="253"/>
                  </a:lnTo>
                  <a:lnTo>
                    <a:pt x="400" y="253"/>
                  </a:lnTo>
                  <a:lnTo>
                    <a:pt x="389" y="256"/>
                  </a:lnTo>
                  <a:lnTo>
                    <a:pt x="383" y="256"/>
                  </a:lnTo>
                  <a:lnTo>
                    <a:pt x="378" y="257"/>
                  </a:lnTo>
                  <a:lnTo>
                    <a:pt x="354" y="260"/>
                  </a:lnTo>
                  <a:lnTo>
                    <a:pt x="348" y="261"/>
                  </a:lnTo>
                  <a:lnTo>
                    <a:pt x="337" y="263"/>
                  </a:lnTo>
                  <a:lnTo>
                    <a:pt x="329" y="265"/>
                  </a:lnTo>
                  <a:lnTo>
                    <a:pt x="308" y="267"/>
                  </a:lnTo>
                  <a:lnTo>
                    <a:pt x="307" y="256"/>
                  </a:lnTo>
                  <a:lnTo>
                    <a:pt x="301" y="249"/>
                  </a:lnTo>
                  <a:lnTo>
                    <a:pt x="300" y="247"/>
                  </a:lnTo>
                  <a:lnTo>
                    <a:pt x="297" y="245"/>
                  </a:lnTo>
                  <a:lnTo>
                    <a:pt x="294" y="242"/>
                  </a:lnTo>
                  <a:lnTo>
                    <a:pt x="286" y="243"/>
                  </a:lnTo>
                  <a:lnTo>
                    <a:pt x="281" y="236"/>
                  </a:lnTo>
                  <a:lnTo>
                    <a:pt x="282" y="236"/>
                  </a:lnTo>
                  <a:lnTo>
                    <a:pt x="272" y="236"/>
                  </a:lnTo>
                  <a:lnTo>
                    <a:pt x="263" y="238"/>
                  </a:lnTo>
                  <a:lnTo>
                    <a:pt x="256" y="239"/>
                  </a:lnTo>
                  <a:lnTo>
                    <a:pt x="253" y="239"/>
                  </a:lnTo>
                  <a:lnTo>
                    <a:pt x="242" y="240"/>
                  </a:lnTo>
                  <a:lnTo>
                    <a:pt x="220" y="243"/>
                  </a:lnTo>
                  <a:lnTo>
                    <a:pt x="218" y="243"/>
                  </a:lnTo>
                  <a:lnTo>
                    <a:pt x="209" y="243"/>
                  </a:lnTo>
                  <a:lnTo>
                    <a:pt x="200" y="245"/>
                  </a:lnTo>
                  <a:lnTo>
                    <a:pt x="192" y="246"/>
                  </a:lnTo>
                  <a:lnTo>
                    <a:pt x="186" y="246"/>
                  </a:lnTo>
                  <a:lnTo>
                    <a:pt x="180" y="247"/>
                  </a:lnTo>
                  <a:lnTo>
                    <a:pt x="178" y="247"/>
                  </a:lnTo>
                  <a:lnTo>
                    <a:pt x="177" y="247"/>
                  </a:lnTo>
                  <a:lnTo>
                    <a:pt x="167" y="250"/>
                  </a:lnTo>
                  <a:lnTo>
                    <a:pt x="156" y="254"/>
                  </a:lnTo>
                  <a:lnTo>
                    <a:pt x="149" y="259"/>
                  </a:lnTo>
                  <a:lnTo>
                    <a:pt x="142" y="260"/>
                  </a:lnTo>
                  <a:lnTo>
                    <a:pt x="139" y="261"/>
                  </a:lnTo>
                  <a:lnTo>
                    <a:pt x="134" y="268"/>
                  </a:lnTo>
                  <a:lnTo>
                    <a:pt x="126" y="270"/>
                  </a:lnTo>
                  <a:lnTo>
                    <a:pt x="123" y="271"/>
                  </a:lnTo>
                  <a:lnTo>
                    <a:pt x="114" y="275"/>
                  </a:lnTo>
                  <a:lnTo>
                    <a:pt x="113" y="277"/>
                  </a:lnTo>
                  <a:lnTo>
                    <a:pt x="106" y="279"/>
                  </a:lnTo>
                  <a:lnTo>
                    <a:pt x="99" y="281"/>
                  </a:lnTo>
                  <a:lnTo>
                    <a:pt x="87" y="284"/>
                  </a:lnTo>
                  <a:lnTo>
                    <a:pt x="73" y="286"/>
                  </a:lnTo>
                  <a:lnTo>
                    <a:pt x="72" y="286"/>
                  </a:lnTo>
                  <a:lnTo>
                    <a:pt x="67" y="286"/>
                  </a:lnTo>
                  <a:lnTo>
                    <a:pt x="60" y="288"/>
                  </a:lnTo>
                  <a:lnTo>
                    <a:pt x="60" y="289"/>
                  </a:lnTo>
                  <a:lnTo>
                    <a:pt x="34" y="292"/>
                  </a:lnTo>
                  <a:lnTo>
                    <a:pt x="33" y="292"/>
                  </a:lnTo>
                  <a:lnTo>
                    <a:pt x="27" y="293"/>
                  </a:lnTo>
                  <a:lnTo>
                    <a:pt x="18" y="293"/>
                  </a:lnTo>
                  <a:lnTo>
                    <a:pt x="6" y="296"/>
                  </a:lnTo>
                  <a:lnTo>
                    <a:pt x="1" y="296"/>
                  </a:lnTo>
                  <a:lnTo>
                    <a:pt x="1" y="295"/>
                  </a:lnTo>
                  <a:lnTo>
                    <a:pt x="0" y="282"/>
                  </a:lnTo>
                  <a:lnTo>
                    <a:pt x="0" y="272"/>
                  </a:lnTo>
                  <a:lnTo>
                    <a:pt x="4" y="267"/>
                  </a:lnTo>
                  <a:lnTo>
                    <a:pt x="16" y="265"/>
                  </a:lnTo>
                  <a:lnTo>
                    <a:pt x="22" y="260"/>
                  </a:lnTo>
                  <a:lnTo>
                    <a:pt x="22" y="250"/>
                  </a:lnTo>
                  <a:lnTo>
                    <a:pt x="22" y="245"/>
                  </a:lnTo>
                  <a:lnTo>
                    <a:pt x="24" y="240"/>
                  </a:lnTo>
                  <a:lnTo>
                    <a:pt x="31" y="233"/>
                  </a:lnTo>
                  <a:lnTo>
                    <a:pt x="41" y="226"/>
                  </a:lnTo>
                  <a:lnTo>
                    <a:pt x="49" y="225"/>
                  </a:lnTo>
                  <a:lnTo>
                    <a:pt x="51" y="225"/>
                  </a:lnTo>
                  <a:lnTo>
                    <a:pt x="63" y="224"/>
                  </a:lnTo>
                  <a:lnTo>
                    <a:pt x="83" y="207"/>
                  </a:lnTo>
                  <a:lnTo>
                    <a:pt x="81" y="204"/>
                  </a:lnTo>
                  <a:lnTo>
                    <a:pt x="92" y="197"/>
                  </a:lnTo>
                  <a:lnTo>
                    <a:pt x="102" y="194"/>
                  </a:lnTo>
                  <a:lnTo>
                    <a:pt x="105" y="192"/>
                  </a:lnTo>
                  <a:lnTo>
                    <a:pt x="109" y="182"/>
                  </a:lnTo>
                  <a:lnTo>
                    <a:pt x="109" y="181"/>
                  </a:lnTo>
                  <a:lnTo>
                    <a:pt x="109" y="175"/>
                  </a:lnTo>
                  <a:lnTo>
                    <a:pt x="119" y="168"/>
                  </a:lnTo>
                  <a:lnTo>
                    <a:pt x="130" y="158"/>
                  </a:lnTo>
                  <a:lnTo>
                    <a:pt x="132" y="161"/>
                  </a:lnTo>
                  <a:lnTo>
                    <a:pt x="131" y="165"/>
                  </a:lnTo>
                  <a:lnTo>
                    <a:pt x="142" y="167"/>
                  </a:lnTo>
                  <a:lnTo>
                    <a:pt x="142" y="165"/>
                  </a:lnTo>
                  <a:lnTo>
                    <a:pt x="144" y="162"/>
                  </a:lnTo>
                  <a:lnTo>
                    <a:pt x="146" y="155"/>
                  </a:lnTo>
                </a:path>
              </a:pathLst>
            </a:custGeom>
            <a:solidFill>
              <a:srgbClr val="2A2A2A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93" name="South Carolina" title="South Carolina"/>
            <p:cNvSpPr>
              <a:spLocks/>
            </p:cNvSpPr>
            <p:nvPr/>
          </p:nvSpPr>
          <p:spPr bwMode="auto">
            <a:xfrm>
              <a:off x="6448674" y="3475431"/>
              <a:ext cx="670351" cy="463808"/>
            </a:xfrm>
            <a:custGeom>
              <a:avLst/>
              <a:gdLst>
                <a:gd name="T0" fmla="*/ 2147483647 w 435"/>
                <a:gd name="T1" fmla="*/ 2147483647 h 332"/>
                <a:gd name="T2" fmla="*/ 2147483647 w 435"/>
                <a:gd name="T3" fmla="*/ 2147483647 h 332"/>
                <a:gd name="T4" fmla="*/ 2147483647 w 435"/>
                <a:gd name="T5" fmla="*/ 2147483647 h 332"/>
                <a:gd name="T6" fmla="*/ 2147483647 w 435"/>
                <a:gd name="T7" fmla="*/ 2147483647 h 332"/>
                <a:gd name="T8" fmla="*/ 2147483647 w 435"/>
                <a:gd name="T9" fmla="*/ 2147483647 h 332"/>
                <a:gd name="T10" fmla="*/ 2147483647 w 435"/>
                <a:gd name="T11" fmla="*/ 2147483647 h 332"/>
                <a:gd name="T12" fmla="*/ 2147483647 w 435"/>
                <a:gd name="T13" fmla="*/ 2147483647 h 332"/>
                <a:gd name="T14" fmla="*/ 2147483647 w 435"/>
                <a:gd name="T15" fmla="*/ 2147483647 h 332"/>
                <a:gd name="T16" fmla="*/ 2147483647 w 435"/>
                <a:gd name="T17" fmla="*/ 2147483647 h 332"/>
                <a:gd name="T18" fmla="*/ 2147483647 w 435"/>
                <a:gd name="T19" fmla="*/ 2147483647 h 332"/>
                <a:gd name="T20" fmla="*/ 2147483647 w 435"/>
                <a:gd name="T21" fmla="*/ 2147483647 h 332"/>
                <a:gd name="T22" fmla="*/ 2147483647 w 435"/>
                <a:gd name="T23" fmla="*/ 2147483647 h 332"/>
                <a:gd name="T24" fmla="*/ 2147483647 w 435"/>
                <a:gd name="T25" fmla="*/ 2147483647 h 332"/>
                <a:gd name="T26" fmla="*/ 2147483647 w 435"/>
                <a:gd name="T27" fmla="*/ 2147483647 h 332"/>
                <a:gd name="T28" fmla="*/ 2147483647 w 435"/>
                <a:gd name="T29" fmla="*/ 2147483647 h 332"/>
                <a:gd name="T30" fmla="*/ 2147483647 w 435"/>
                <a:gd name="T31" fmla="*/ 2147483647 h 332"/>
                <a:gd name="T32" fmla="*/ 2147483647 w 435"/>
                <a:gd name="T33" fmla="*/ 2147483647 h 332"/>
                <a:gd name="T34" fmla="*/ 2147483647 w 435"/>
                <a:gd name="T35" fmla="*/ 2147483647 h 332"/>
                <a:gd name="T36" fmla="*/ 2147483647 w 435"/>
                <a:gd name="T37" fmla="*/ 2147483647 h 332"/>
                <a:gd name="T38" fmla="*/ 2147483647 w 435"/>
                <a:gd name="T39" fmla="*/ 2147483647 h 332"/>
                <a:gd name="T40" fmla="*/ 2147483647 w 435"/>
                <a:gd name="T41" fmla="*/ 2147483647 h 332"/>
                <a:gd name="T42" fmla="*/ 2147483647 w 435"/>
                <a:gd name="T43" fmla="*/ 2147483647 h 332"/>
                <a:gd name="T44" fmla="*/ 2147483647 w 435"/>
                <a:gd name="T45" fmla="*/ 2147483647 h 332"/>
                <a:gd name="T46" fmla="*/ 2147483647 w 435"/>
                <a:gd name="T47" fmla="*/ 2147483647 h 332"/>
                <a:gd name="T48" fmla="*/ 2147483647 w 435"/>
                <a:gd name="T49" fmla="*/ 2147483647 h 332"/>
                <a:gd name="T50" fmla="*/ 2147483647 w 435"/>
                <a:gd name="T51" fmla="*/ 2147483647 h 332"/>
                <a:gd name="T52" fmla="*/ 2147483647 w 435"/>
                <a:gd name="T53" fmla="*/ 2147483647 h 332"/>
                <a:gd name="T54" fmla="*/ 2147483647 w 435"/>
                <a:gd name="T55" fmla="*/ 2147483647 h 332"/>
                <a:gd name="T56" fmla="*/ 2147483647 w 435"/>
                <a:gd name="T57" fmla="*/ 2147483647 h 332"/>
                <a:gd name="T58" fmla="*/ 2147483647 w 435"/>
                <a:gd name="T59" fmla="*/ 2147483647 h 332"/>
                <a:gd name="T60" fmla="*/ 2147483647 w 435"/>
                <a:gd name="T61" fmla="*/ 2147483647 h 332"/>
                <a:gd name="T62" fmla="*/ 2147483647 w 435"/>
                <a:gd name="T63" fmla="*/ 0 h 332"/>
                <a:gd name="T64" fmla="*/ 2147483647 w 435"/>
                <a:gd name="T65" fmla="*/ 2147483647 h 332"/>
                <a:gd name="T66" fmla="*/ 2147483647 w 435"/>
                <a:gd name="T67" fmla="*/ 2147483647 h 332"/>
                <a:gd name="T68" fmla="*/ 2147483647 w 435"/>
                <a:gd name="T69" fmla="*/ 2147483647 h 332"/>
                <a:gd name="T70" fmla="*/ 2147483647 w 435"/>
                <a:gd name="T71" fmla="*/ 2147483647 h 332"/>
                <a:gd name="T72" fmla="*/ 2147483647 w 435"/>
                <a:gd name="T73" fmla="*/ 2147483647 h 332"/>
                <a:gd name="T74" fmla="*/ 2147483647 w 435"/>
                <a:gd name="T75" fmla="*/ 2147483647 h 332"/>
                <a:gd name="T76" fmla="*/ 2147483647 w 435"/>
                <a:gd name="T77" fmla="*/ 2147483647 h 332"/>
                <a:gd name="T78" fmla="*/ 2147483647 w 435"/>
                <a:gd name="T79" fmla="*/ 2147483647 h 332"/>
                <a:gd name="T80" fmla="*/ 0 w 435"/>
                <a:gd name="T81" fmla="*/ 2147483647 h 332"/>
                <a:gd name="T82" fmla="*/ 2147483647 w 435"/>
                <a:gd name="T83" fmla="*/ 2147483647 h 332"/>
                <a:gd name="T84" fmla="*/ 2147483647 w 435"/>
                <a:gd name="T85" fmla="*/ 2147483647 h 332"/>
                <a:gd name="T86" fmla="*/ 2147483647 w 435"/>
                <a:gd name="T87" fmla="*/ 2147483647 h 332"/>
                <a:gd name="T88" fmla="*/ 2147483647 w 435"/>
                <a:gd name="T89" fmla="*/ 2147483647 h 332"/>
                <a:gd name="T90" fmla="*/ 2147483647 w 435"/>
                <a:gd name="T91" fmla="*/ 2147483647 h 33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35"/>
                <a:gd name="T139" fmla="*/ 0 h 332"/>
                <a:gd name="T140" fmla="*/ 435 w 435"/>
                <a:gd name="T141" fmla="*/ 332 h 33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35" h="332">
                  <a:moveTo>
                    <a:pt x="76" y="144"/>
                  </a:moveTo>
                  <a:lnTo>
                    <a:pt x="77" y="144"/>
                  </a:lnTo>
                  <a:lnTo>
                    <a:pt x="80" y="149"/>
                  </a:lnTo>
                  <a:lnTo>
                    <a:pt x="98" y="159"/>
                  </a:lnTo>
                  <a:lnTo>
                    <a:pt x="110" y="166"/>
                  </a:lnTo>
                  <a:lnTo>
                    <a:pt x="115" y="173"/>
                  </a:lnTo>
                  <a:lnTo>
                    <a:pt x="119" y="180"/>
                  </a:lnTo>
                  <a:lnTo>
                    <a:pt x="124" y="182"/>
                  </a:lnTo>
                  <a:lnTo>
                    <a:pt x="126" y="182"/>
                  </a:lnTo>
                  <a:lnTo>
                    <a:pt x="133" y="185"/>
                  </a:lnTo>
                  <a:lnTo>
                    <a:pt x="133" y="186"/>
                  </a:lnTo>
                  <a:lnTo>
                    <a:pt x="134" y="186"/>
                  </a:lnTo>
                  <a:lnTo>
                    <a:pt x="145" y="203"/>
                  </a:lnTo>
                  <a:lnTo>
                    <a:pt x="152" y="209"/>
                  </a:lnTo>
                  <a:lnTo>
                    <a:pt x="155" y="216"/>
                  </a:lnTo>
                  <a:lnTo>
                    <a:pt x="165" y="220"/>
                  </a:lnTo>
                  <a:lnTo>
                    <a:pt x="166" y="224"/>
                  </a:lnTo>
                  <a:lnTo>
                    <a:pt x="169" y="227"/>
                  </a:lnTo>
                  <a:lnTo>
                    <a:pt x="178" y="229"/>
                  </a:lnTo>
                  <a:lnTo>
                    <a:pt x="185" y="234"/>
                  </a:lnTo>
                  <a:lnTo>
                    <a:pt x="191" y="236"/>
                  </a:lnTo>
                  <a:lnTo>
                    <a:pt x="191" y="245"/>
                  </a:lnTo>
                  <a:lnTo>
                    <a:pt x="203" y="263"/>
                  </a:lnTo>
                  <a:lnTo>
                    <a:pt x="205" y="276"/>
                  </a:lnTo>
                  <a:lnTo>
                    <a:pt x="207" y="279"/>
                  </a:lnTo>
                  <a:lnTo>
                    <a:pt x="209" y="279"/>
                  </a:lnTo>
                  <a:lnTo>
                    <a:pt x="217" y="281"/>
                  </a:lnTo>
                  <a:lnTo>
                    <a:pt x="235" y="306"/>
                  </a:lnTo>
                  <a:lnTo>
                    <a:pt x="235" y="312"/>
                  </a:lnTo>
                  <a:lnTo>
                    <a:pt x="235" y="315"/>
                  </a:lnTo>
                  <a:lnTo>
                    <a:pt x="241" y="326"/>
                  </a:lnTo>
                  <a:lnTo>
                    <a:pt x="250" y="326"/>
                  </a:lnTo>
                  <a:lnTo>
                    <a:pt x="262" y="331"/>
                  </a:lnTo>
                  <a:lnTo>
                    <a:pt x="262" y="326"/>
                  </a:lnTo>
                  <a:lnTo>
                    <a:pt x="273" y="318"/>
                  </a:lnTo>
                  <a:lnTo>
                    <a:pt x="278" y="308"/>
                  </a:lnTo>
                  <a:lnTo>
                    <a:pt x="270" y="304"/>
                  </a:lnTo>
                  <a:lnTo>
                    <a:pt x="264" y="293"/>
                  </a:lnTo>
                  <a:lnTo>
                    <a:pt x="281" y="304"/>
                  </a:lnTo>
                  <a:lnTo>
                    <a:pt x="292" y="297"/>
                  </a:lnTo>
                  <a:lnTo>
                    <a:pt x="296" y="286"/>
                  </a:lnTo>
                  <a:lnTo>
                    <a:pt x="287" y="275"/>
                  </a:lnTo>
                  <a:lnTo>
                    <a:pt x="293" y="275"/>
                  </a:lnTo>
                  <a:lnTo>
                    <a:pt x="298" y="276"/>
                  </a:lnTo>
                  <a:lnTo>
                    <a:pt x="300" y="274"/>
                  </a:lnTo>
                  <a:lnTo>
                    <a:pt x="302" y="274"/>
                  </a:lnTo>
                  <a:lnTo>
                    <a:pt x="303" y="276"/>
                  </a:lnTo>
                  <a:lnTo>
                    <a:pt x="306" y="272"/>
                  </a:lnTo>
                  <a:lnTo>
                    <a:pt x="318" y="261"/>
                  </a:lnTo>
                  <a:lnTo>
                    <a:pt x="331" y="256"/>
                  </a:lnTo>
                  <a:lnTo>
                    <a:pt x="338" y="239"/>
                  </a:lnTo>
                  <a:lnTo>
                    <a:pt x="350" y="232"/>
                  </a:lnTo>
                  <a:lnTo>
                    <a:pt x="361" y="216"/>
                  </a:lnTo>
                  <a:lnTo>
                    <a:pt x="360" y="207"/>
                  </a:lnTo>
                  <a:lnTo>
                    <a:pt x="378" y="203"/>
                  </a:lnTo>
                  <a:lnTo>
                    <a:pt x="384" y="191"/>
                  </a:lnTo>
                  <a:lnTo>
                    <a:pt x="386" y="189"/>
                  </a:lnTo>
                  <a:lnTo>
                    <a:pt x="391" y="162"/>
                  </a:lnTo>
                  <a:lnTo>
                    <a:pt x="399" y="137"/>
                  </a:lnTo>
                  <a:lnTo>
                    <a:pt x="413" y="114"/>
                  </a:lnTo>
                  <a:lnTo>
                    <a:pt x="417" y="110"/>
                  </a:lnTo>
                  <a:lnTo>
                    <a:pt x="434" y="99"/>
                  </a:lnTo>
                  <a:lnTo>
                    <a:pt x="431" y="96"/>
                  </a:lnTo>
                  <a:lnTo>
                    <a:pt x="424" y="92"/>
                  </a:lnTo>
                  <a:lnTo>
                    <a:pt x="421" y="91"/>
                  </a:lnTo>
                  <a:lnTo>
                    <a:pt x="399" y="74"/>
                  </a:lnTo>
                  <a:lnTo>
                    <a:pt x="384" y="65"/>
                  </a:lnTo>
                  <a:lnTo>
                    <a:pt x="378" y="60"/>
                  </a:lnTo>
                  <a:lnTo>
                    <a:pt x="357" y="45"/>
                  </a:lnTo>
                  <a:lnTo>
                    <a:pt x="350" y="40"/>
                  </a:lnTo>
                  <a:lnTo>
                    <a:pt x="339" y="31"/>
                  </a:lnTo>
                  <a:lnTo>
                    <a:pt x="338" y="31"/>
                  </a:lnTo>
                  <a:lnTo>
                    <a:pt x="338" y="30"/>
                  </a:lnTo>
                  <a:lnTo>
                    <a:pt x="323" y="20"/>
                  </a:lnTo>
                  <a:lnTo>
                    <a:pt x="316" y="16"/>
                  </a:lnTo>
                  <a:lnTo>
                    <a:pt x="314" y="16"/>
                  </a:lnTo>
                  <a:lnTo>
                    <a:pt x="310" y="16"/>
                  </a:lnTo>
                  <a:lnTo>
                    <a:pt x="299" y="19"/>
                  </a:lnTo>
                  <a:lnTo>
                    <a:pt x="293" y="19"/>
                  </a:lnTo>
                  <a:lnTo>
                    <a:pt x="288" y="20"/>
                  </a:lnTo>
                  <a:lnTo>
                    <a:pt x="264" y="23"/>
                  </a:lnTo>
                  <a:lnTo>
                    <a:pt x="259" y="24"/>
                  </a:lnTo>
                  <a:lnTo>
                    <a:pt x="248" y="26"/>
                  </a:lnTo>
                  <a:lnTo>
                    <a:pt x="239" y="29"/>
                  </a:lnTo>
                  <a:lnTo>
                    <a:pt x="219" y="30"/>
                  </a:lnTo>
                  <a:lnTo>
                    <a:pt x="217" y="19"/>
                  </a:lnTo>
                  <a:lnTo>
                    <a:pt x="212" y="12"/>
                  </a:lnTo>
                  <a:lnTo>
                    <a:pt x="210" y="11"/>
                  </a:lnTo>
                  <a:lnTo>
                    <a:pt x="207" y="8"/>
                  </a:lnTo>
                  <a:lnTo>
                    <a:pt x="205" y="5"/>
                  </a:lnTo>
                  <a:lnTo>
                    <a:pt x="196" y="6"/>
                  </a:lnTo>
                  <a:lnTo>
                    <a:pt x="191" y="0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73" y="1"/>
                  </a:lnTo>
                  <a:lnTo>
                    <a:pt x="166" y="2"/>
                  </a:lnTo>
                  <a:lnTo>
                    <a:pt x="163" y="2"/>
                  </a:lnTo>
                  <a:lnTo>
                    <a:pt x="152" y="4"/>
                  </a:lnTo>
                  <a:lnTo>
                    <a:pt x="130" y="6"/>
                  </a:lnTo>
                  <a:lnTo>
                    <a:pt x="128" y="6"/>
                  </a:lnTo>
                  <a:lnTo>
                    <a:pt x="119" y="6"/>
                  </a:lnTo>
                  <a:lnTo>
                    <a:pt x="110" y="8"/>
                  </a:lnTo>
                  <a:lnTo>
                    <a:pt x="102" y="9"/>
                  </a:lnTo>
                  <a:lnTo>
                    <a:pt x="97" y="9"/>
                  </a:lnTo>
                  <a:lnTo>
                    <a:pt x="90" y="11"/>
                  </a:lnTo>
                  <a:lnTo>
                    <a:pt x="88" y="11"/>
                  </a:lnTo>
                  <a:lnTo>
                    <a:pt x="87" y="11"/>
                  </a:lnTo>
                  <a:lnTo>
                    <a:pt x="77" y="13"/>
                  </a:lnTo>
                  <a:lnTo>
                    <a:pt x="66" y="18"/>
                  </a:lnTo>
                  <a:lnTo>
                    <a:pt x="59" y="22"/>
                  </a:lnTo>
                  <a:lnTo>
                    <a:pt x="52" y="23"/>
                  </a:lnTo>
                  <a:lnTo>
                    <a:pt x="49" y="24"/>
                  </a:lnTo>
                  <a:lnTo>
                    <a:pt x="44" y="31"/>
                  </a:lnTo>
                  <a:lnTo>
                    <a:pt x="36" y="33"/>
                  </a:lnTo>
                  <a:lnTo>
                    <a:pt x="33" y="34"/>
                  </a:lnTo>
                  <a:lnTo>
                    <a:pt x="24" y="38"/>
                  </a:lnTo>
                  <a:lnTo>
                    <a:pt x="23" y="40"/>
                  </a:lnTo>
                  <a:lnTo>
                    <a:pt x="16" y="42"/>
                  </a:lnTo>
                  <a:lnTo>
                    <a:pt x="15" y="51"/>
                  </a:lnTo>
                  <a:lnTo>
                    <a:pt x="5" y="60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9" y="85"/>
                  </a:lnTo>
                  <a:lnTo>
                    <a:pt x="20" y="91"/>
                  </a:lnTo>
                  <a:lnTo>
                    <a:pt x="23" y="94"/>
                  </a:lnTo>
                  <a:lnTo>
                    <a:pt x="29" y="96"/>
                  </a:lnTo>
                  <a:lnTo>
                    <a:pt x="30" y="98"/>
                  </a:lnTo>
                  <a:lnTo>
                    <a:pt x="33" y="99"/>
                  </a:lnTo>
                  <a:lnTo>
                    <a:pt x="34" y="98"/>
                  </a:lnTo>
                  <a:lnTo>
                    <a:pt x="45" y="98"/>
                  </a:lnTo>
                  <a:lnTo>
                    <a:pt x="49" y="108"/>
                  </a:lnTo>
                  <a:lnTo>
                    <a:pt x="56" y="116"/>
                  </a:lnTo>
                  <a:lnTo>
                    <a:pt x="59" y="117"/>
                  </a:lnTo>
                  <a:lnTo>
                    <a:pt x="59" y="120"/>
                  </a:lnTo>
                  <a:lnTo>
                    <a:pt x="61" y="124"/>
                  </a:lnTo>
                  <a:lnTo>
                    <a:pt x="67" y="132"/>
                  </a:lnTo>
                  <a:lnTo>
                    <a:pt x="73" y="138"/>
                  </a:lnTo>
                  <a:lnTo>
                    <a:pt x="76" y="144"/>
                  </a:lnTo>
                </a:path>
              </a:pathLst>
            </a:custGeom>
            <a:solidFill>
              <a:srgbClr val="2A2A2A"/>
            </a:solidFill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grpSp>
          <p:nvGrpSpPr>
            <p:cNvPr id="194" name="Group 193"/>
            <p:cNvGrpSpPr/>
            <p:nvPr/>
          </p:nvGrpSpPr>
          <p:grpSpPr>
            <a:xfrm>
              <a:off x="1685167" y="1373235"/>
              <a:ext cx="3132423" cy="2130808"/>
              <a:chOff x="1262063" y="1806575"/>
              <a:chExt cx="3219450" cy="2246313"/>
            </a:xfrm>
            <a:noFill/>
          </p:grpSpPr>
          <p:sp>
            <p:nvSpPr>
              <p:cNvPr id="222" name="Idaho" title="Idaho"/>
              <p:cNvSpPr>
                <a:spLocks/>
              </p:cNvSpPr>
              <p:nvPr/>
            </p:nvSpPr>
            <p:spPr bwMode="auto">
              <a:xfrm>
                <a:off x="1744663" y="1806575"/>
                <a:ext cx="800100" cy="1198563"/>
              </a:xfrm>
              <a:custGeom>
                <a:avLst/>
                <a:gdLst>
                  <a:gd name="T0" fmla="*/ 2147483647 w 507"/>
                  <a:gd name="T1" fmla="*/ 2147483647 h 815"/>
                  <a:gd name="T2" fmla="*/ 2147483647 w 507"/>
                  <a:gd name="T3" fmla="*/ 2147483647 h 815"/>
                  <a:gd name="T4" fmla="*/ 2147483647 w 507"/>
                  <a:gd name="T5" fmla="*/ 2147483647 h 815"/>
                  <a:gd name="T6" fmla="*/ 2147483647 w 507"/>
                  <a:gd name="T7" fmla="*/ 2147483647 h 815"/>
                  <a:gd name="T8" fmla="*/ 2147483647 w 507"/>
                  <a:gd name="T9" fmla="*/ 2147483647 h 815"/>
                  <a:gd name="T10" fmla="*/ 2147483647 w 507"/>
                  <a:gd name="T11" fmla="*/ 2147483647 h 815"/>
                  <a:gd name="T12" fmla="*/ 2147483647 w 507"/>
                  <a:gd name="T13" fmla="*/ 2147483647 h 815"/>
                  <a:gd name="T14" fmla="*/ 2147483647 w 507"/>
                  <a:gd name="T15" fmla="*/ 2147483647 h 815"/>
                  <a:gd name="T16" fmla="*/ 2147483647 w 507"/>
                  <a:gd name="T17" fmla="*/ 2147483647 h 815"/>
                  <a:gd name="T18" fmla="*/ 2147483647 w 507"/>
                  <a:gd name="T19" fmla="*/ 2147483647 h 815"/>
                  <a:gd name="T20" fmla="*/ 2147483647 w 507"/>
                  <a:gd name="T21" fmla="*/ 2147483647 h 815"/>
                  <a:gd name="T22" fmla="*/ 2147483647 w 507"/>
                  <a:gd name="T23" fmla="*/ 2147483647 h 815"/>
                  <a:gd name="T24" fmla="*/ 2147483647 w 507"/>
                  <a:gd name="T25" fmla="*/ 2147483647 h 815"/>
                  <a:gd name="T26" fmla="*/ 2147483647 w 507"/>
                  <a:gd name="T27" fmla="*/ 2147483647 h 815"/>
                  <a:gd name="T28" fmla="*/ 2147483647 w 507"/>
                  <a:gd name="T29" fmla="*/ 2147483647 h 815"/>
                  <a:gd name="T30" fmla="*/ 2147483647 w 507"/>
                  <a:gd name="T31" fmla="*/ 2147483647 h 815"/>
                  <a:gd name="T32" fmla="*/ 2147483647 w 507"/>
                  <a:gd name="T33" fmla="*/ 2147483647 h 815"/>
                  <a:gd name="T34" fmla="*/ 2147483647 w 507"/>
                  <a:gd name="T35" fmla="*/ 2147483647 h 815"/>
                  <a:gd name="T36" fmla="*/ 2147483647 w 507"/>
                  <a:gd name="T37" fmla="*/ 2147483647 h 815"/>
                  <a:gd name="T38" fmla="*/ 2147483647 w 507"/>
                  <a:gd name="T39" fmla="*/ 2147483647 h 815"/>
                  <a:gd name="T40" fmla="*/ 2147483647 w 507"/>
                  <a:gd name="T41" fmla="*/ 2147483647 h 815"/>
                  <a:gd name="T42" fmla="*/ 2147483647 w 507"/>
                  <a:gd name="T43" fmla="*/ 2147483647 h 815"/>
                  <a:gd name="T44" fmla="*/ 2147483647 w 507"/>
                  <a:gd name="T45" fmla="*/ 2147483647 h 815"/>
                  <a:gd name="T46" fmla="*/ 2147483647 w 507"/>
                  <a:gd name="T47" fmla="*/ 2147483647 h 815"/>
                  <a:gd name="T48" fmla="*/ 2147483647 w 507"/>
                  <a:gd name="T49" fmla="*/ 2147483647 h 815"/>
                  <a:gd name="T50" fmla="*/ 2147483647 w 507"/>
                  <a:gd name="T51" fmla="*/ 2147483647 h 815"/>
                  <a:gd name="T52" fmla="*/ 2147483647 w 507"/>
                  <a:gd name="T53" fmla="*/ 2147483647 h 815"/>
                  <a:gd name="T54" fmla="*/ 2147483647 w 507"/>
                  <a:gd name="T55" fmla="*/ 2147483647 h 815"/>
                  <a:gd name="T56" fmla="*/ 2147483647 w 507"/>
                  <a:gd name="T57" fmla="*/ 2147483647 h 815"/>
                  <a:gd name="T58" fmla="*/ 2147483647 w 507"/>
                  <a:gd name="T59" fmla="*/ 2147483647 h 815"/>
                  <a:gd name="T60" fmla="*/ 2147483647 w 507"/>
                  <a:gd name="T61" fmla="*/ 2147483647 h 815"/>
                  <a:gd name="T62" fmla="*/ 2147483647 w 507"/>
                  <a:gd name="T63" fmla="*/ 2147483647 h 815"/>
                  <a:gd name="T64" fmla="*/ 2147483647 w 507"/>
                  <a:gd name="T65" fmla="*/ 2147483647 h 815"/>
                  <a:gd name="T66" fmla="*/ 2147483647 w 507"/>
                  <a:gd name="T67" fmla="*/ 2147483647 h 815"/>
                  <a:gd name="T68" fmla="*/ 2147483647 w 507"/>
                  <a:gd name="T69" fmla="*/ 2147483647 h 815"/>
                  <a:gd name="T70" fmla="*/ 2147483647 w 507"/>
                  <a:gd name="T71" fmla="*/ 0 h 815"/>
                  <a:gd name="T72" fmla="*/ 2147483647 w 507"/>
                  <a:gd name="T73" fmla="*/ 2147483647 h 815"/>
                  <a:gd name="T74" fmla="*/ 2147483647 w 507"/>
                  <a:gd name="T75" fmla="*/ 2147483647 h 815"/>
                  <a:gd name="T76" fmla="*/ 2147483647 w 507"/>
                  <a:gd name="T77" fmla="*/ 2147483647 h 815"/>
                  <a:gd name="T78" fmla="*/ 2147483647 w 507"/>
                  <a:gd name="T79" fmla="*/ 2147483647 h 815"/>
                  <a:gd name="T80" fmla="*/ 2147483647 w 507"/>
                  <a:gd name="T81" fmla="*/ 2147483647 h 815"/>
                  <a:gd name="T82" fmla="*/ 2147483647 w 507"/>
                  <a:gd name="T83" fmla="*/ 2147483647 h 815"/>
                  <a:gd name="T84" fmla="*/ 2147483647 w 507"/>
                  <a:gd name="T85" fmla="*/ 2147483647 h 815"/>
                  <a:gd name="T86" fmla="*/ 2147483647 w 507"/>
                  <a:gd name="T87" fmla="*/ 2147483647 h 815"/>
                  <a:gd name="T88" fmla="*/ 2147483647 w 507"/>
                  <a:gd name="T89" fmla="*/ 2147483647 h 815"/>
                  <a:gd name="T90" fmla="*/ 2147483647 w 507"/>
                  <a:gd name="T91" fmla="*/ 2147483647 h 815"/>
                  <a:gd name="T92" fmla="*/ 2147483647 w 507"/>
                  <a:gd name="T93" fmla="*/ 2147483647 h 815"/>
                  <a:gd name="T94" fmla="*/ 2147483647 w 507"/>
                  <a:gd name="T95" fmla="*/ 2147483647 h 815"/>
                  <a:gd name="T96" fmla="*/ 2147483647 w 507"/>
                  <a:gd name="T97" fmla="*/ 2147483647 h 81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07"/>
                  <a:gd name="T148" fmla="*/ 0 h 815"/>
                  <a:gd name="T149" fmla="*/ 507 w 507"/>
                  <a:gd name="T150" fmla="*/ 815 h 81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07" h="815">
                    <a:moveTo>
                      <a:pt x="52" y="511"/>
                    </a:moveTo>
                    <a:lnTo>
                      <a:pt x="49" y="515"/>
                    </a:lnTo>
                    <a:lnTo>
                      <a:pt x="41" y="539"/>
                    </a:lnTo>
                    <a:lnTo>
                      <a:pt x="38" y="542"/>
                    </a:lnTo>
                    <a:lnTo>
                      <a:pt x="36" y="546"/>
                    </a:lnTo>
                    <a:lnTo>
                      <a:pt x="33" y="560"/>
                    </a:lnTo>
                    <a:lnTo>
                      <a:pt x="31" y="571"/>
                    </a:lnTo>
                    <a:lnTo>
                      <a:pt x="22" y="615"/>
                    </a:lnTo>
                    <a:lnTo>
                      <a:pt x="0" y="739"/>
                    </a:lnTo>
                    <a:lnTo>
                      <a:pt x="4" y="740"/>
                    </a:lnTo>
                    <a:lnTo>
                      <a:pt x="76" y="754"/>
                    </a:lnTo>
                    <a:lnTo>
                      <a:pt x="156" y="768"/>
                    </a:lnTo>
                    <a:lnTo>
                      <a:pt x="178" y="771"/>
                    </a:lnTo>
                    <a:lnTo>
                      <a:pt x="191" y="773"/>
                    </a:lnTo>
                    <a:lnTo>
                      <a:pt x="214" y="777"/>
                    </a:lnTo>
                    <a:lnTo>
                      <a:pt x="217" y="777"/>
                    </a:lnTo>
                    <a:lnTo>
                      <a:pt x="219" y="779"/>
                    </a:lnTo>
                    <a:lnTo>
                      <a:pt x="234" y="780"/>
                    </a:lnTo>
                    <a:lnTo>
                      <a:pt x="257" y="786"/>
                    </a:lnTo>
                    <a:lnTo>
                      <a:pt x="296" y="790"/>
                    </a:lnTo>
                    <a:lnTo>
                      <a:pt x="317" y="793"/>
                    </a:lnTo>
                    <a:lnTo>
                      <a:pt x="381" y="801"/>
                    </a:lnTo>
                    <a:lnTo>
                      <a:pt x="381" y="802"/>
                    </a:lnTo>
                    <a:lnTo>
                      <a:pt x="382" y="802"/>
                    </a:lnTo>
                    <a:lnTo>
                      <a:pt x="386" y="804"/>
                    </a:lnTo>
                    <a:lnTo>
                      <a:pt x="396" y="804"/>
                    </a:lnTo>
                    <a:lnTo>
                      <a:pt x="415" y="807"/>
                    </a:lnTo>
                    <a:lnTo>
                      <a:pt x="433" y="809"/>
                    </a:lnTo>
                    <a:lnTo>
                      <a:pt x="439" y="811"/>
                    </a:lnTo>
                    <a:lnTo>
                      <a:pt x="440" y="811"/>
                    </a:lnTo>
                    <a:lnTo>
                      <a:pt x="471" y="814"/>
                    </a:lnTo>
                    <a:lnTo>
                      <a:pt x="472" y="801"/>
                    </a:lnTo>
                    <a:lnTo>
                      <a:pt x="478" y="764"/>
                    </a:lnTo>
                    <a:lnTo>
                      <a:pt x="478" y="759"/>
                    </a:lnTo>
                    <a:lnTo>
                      <a:pt x="482" y="733"/>
                    </a:lnTo>
                    <a:lnTo>
                      <a:pt x="485" y="707"/>
                    </a:lnTo>
                    <a:lnTo>
                      <a:pt x="486" y="705"/>
                    </a:lnTo>
                    <a:lnTo>
                      <a:pt x="486" y="700"/>
                    </a:lnTo>
                    <a:lnTo>
                      <a:pt x="489" y="680"/>
                    </a:lnTo>
                    <a:lnTo>
                      <a:pt x="489" y="673"/>
                    </a:lnTo>
                    <a:lnTo>
                      <a:pt x="492" y="658"/>
                    </a:lnTo>
                    <a:lnTo>
                      <a:pt x="492" y="653"/>
                    </a:lnTo>
                    <a:lnTo>
                      <a:pt x="496" y="626"/>
                    </a:lnTo>
                    <a:lnTo>
                      <a:pt x="497" y="612"/>
                    </a:lnTo>
                    <a:lnTo>
                      <a:pt x="499" y="600"/>
                    </a:lnTo>
                    <a:lnTo>
                      <a:pt x="500" y="585"/>
                    </a:lnTo>
                    <a:lnTo>
                      <a:pt x="503" y="572"/>
                    </a:lnTo>
                    <a:lnTo>
                      <a:pt x="506" y="549"/>
                    </a:lnTo>
                    <a:lnTo>
                      <a:pt x="503" y="546"/>
                    </a:lnTo>
                    <a:lnTo>
                      <a:pt x="501" y="546"/>
                    </a:lnTo>
                    <a:lnTo>
                      <a:pt x="500" y="544"/>
                    </a:lnTo>
                    <a:lnTo>
                      <a:pt x="492" y="528"/>
                    </a:lnTo>
                    <a:lnTo>
                      <a:pt x="483" y="515"/>
                    </a:lnTo>
                    <a:lnTo>
                      <a:pt x="476" y="520"/>
                    </a:lnTo>
                    <a:lnTo>
                      <a:pt x="472" y="525"/>
                    </a:lnTo>
                    <a:lnTo>
                      <a:pt x="472" y="536"/>
                    </a:lnTo>
                    <a:lnTo>
                      <a:pt x="463" y="535"/>
                    </a:lnTo>
                    <a:lnTo>
                      <a:pt x="424" y="532"/>
                    </a:lnTo>
                    <a:lnTo>
                      <a:pt x="415" y="526"/>
                    </a:lnTo>
                    <a:lnTo>
                      <a:pt x="406" y="532"/>
                    </a:lnTo>
                    <a:lnTo>
                      <a:pt x="393" y="535"/>
                    </a:lnTo>
                    <a:lnTo>
                      <a:pt x="377" y="528"/>
                    </a:lnTo>
                    <a:lnTo>
                      <a:pt x="367" y="535"/>
                    </a:lnTo>
                    <a:lnTo>
                      <a:pt x="368" y="540"/>
                    </a:lnTo>
                    <a:lnTo>
                      <a:pt x="365" y="542"/>
                    </a:lnTo>
                    <a:lnTo>
                      <a:pt x="356" y="531"/>
                    </a:lnTo>
                    <a:lnTo>
                      <a:pt x="350" y="496"/>
                    </a:lnTo>
                    <a:lnTo>
                      <a:pt x="328" y="479"/>
                    </a:lnTo>
                    <a:lnTo>
                      <a:pt x="331" y="465"/>
                    </a:lnTo>
                    <a:lnTo>
                      <a:pt x="304" y="386"/>
                    </a:lnTo>
                    <a:lnTo>
                      <a:pt x="278" y="402"/>
                    </a:lnTo>
                    <a:lnTo>
                      <a:pt x="268" y="402"/>
                    </a:lnTo>
                    <a:lnTo>
                      <a:pt x="255" y="393"/>
                    </a:lnTo>
                    <a:lnTo>
                      <a:pt x="284" y="295"/>
                    </a:lnTo>
                    <a:lnTo>
                      <a:pt x="286" y="295"/>
                    </a:lnTo>
                    <a:lnTo>
                      <a:pt x="292" y="284"/>
                    </a:lnTo>
                    <a:lnTo>
                      <a:pt x="292" y="280"/>
                    </a:lnTo>
                    <a:lnTo>
                      <a:pt x="288" y="278"/>
                    </a:lnTo>
                    <a:lnTo>
                      <a:pt x="280" y="280"/>
                    </a:lnTo>
                    <a:lnTo>
                      <a:pt x="271" y="278"/>
                    </a:lnTo>
                    <a:lnTo>
                      <a:pt x="270" y="275"/>
                    </a:lnTo>
                    <a:lnTo>
                      <a:pt x="271" y="270"/>
                    </a:lnTo>
                    <a:lnTo>
                      <a:pt x="268" y="267"/>
                    </a:lnTo>
                    <a:lnTo>
                      <a:pt x="260" y="270"/>
                    </a:lnTo>
                    <a:lnTo>
                      <a:pt x="259" y="269"/>
                    </a:lnTo>
                    <a:lnTo>
                      <a:pt x="262" y="264"/>
                    </a:lnTo>
                    <a:lnTo>
                      <a:pt x="250" y="244"/>
                    </a:lnTo>
                    <a:lnTo>
                      <a:pt x="243" y="234"/>
                    </a:lnTo>
                    <a:lnTo>
                      <a:pt x="228" y="205"/>
                    </a:lnTo>
                    <a:lnTo>
                      <a:pt x="219" y="199"/>
                    </a:lnTo>
                    <a:lnTo>
                      <a:pt x="202" y="180"/>
                    </a:lnTo>
                    <a:lnTo>
                      <a:pt x="212" y="177"/>
                    </a:lnTo>
                    <a:lnTo>
                      <a:pt x="203" y="169"/>
                    </a:lnTo>
                    <a:lnTo>
                      <a:pt x="207" y="151"/>
                    </a:lnTo>
                    <a:lnTo>
                      <a:pt x="191" y="119"/>
                    </a:lnTo>
                    <a:lnTo>
                      <a:pt x="191" y="117"/>
                    </a:lnTo>
                    <a:lnTo>
                      <a:pt x="195" y="94"/>
                    </a:lnTo>
                    <a:lnTo>
                      <a:pt x="199" y="67"/>
                    </a:lnTo>
                    <a:lnTo>
                      <a:pt x="201" y="65"/>
                    </a:lnTo>
                    <a:lnTo>
                      <a:pt x="201" y="63"/>
                    </a:lnTo>
                    <a:lnTo>
                      <a:pt x="207" y="26"/>
                    </a:lnTo>
                    <a:lnTo>
                      <a:pt x="209" y="15"/>
                    </a:lnTo>
                    <a:lnTo>
                      <a:pt x="210" y="12"/>
                    </a:lnTo>
                    <a:lnTo>
                      <a:pt x="140" y="0"/>
                    </a:lnTo>
                    <a:lnTo>
                      <a:pt x="138" y="4"/>
                    </a:lnTo>
                    <a:lnTo>
                      <a:pt x="138" y="8"/>
                    </a:lnTo>
                    <a:lnTo>
                      <a:pt x="135" y="15"/>
                    </a:lnTo>
                    <a:lnTo>
                      <a:pt x="124" y="74"/>
                    </a:lnTo>
                    <a:lnTo>
                      <a:pt x="121" y="91"/>
                    </a:lnTo>
                    <a:lnTo>
                      <a:pt x="119" y="98"/>
                    </a:lnTo>
                    <a:lnTo>
                      <a:pt x="119" y="102"/>
                    </a:lnTo>
                    <a:lnTo>
                      <a:pt x="119" y="104"/>
                    </a:lnTo>
                    <a:lnTo>
                      <a:pt x="119" y="106"/>
                    </a:lnTo>
                    <a:lnTo>
                      <a:pt x="115" y="130"/>
                    </a:lnTo>
                    <a:lnTo>
                      <a:pt x="112" y="142"/>
                    </a:lnTo>
                    <a:lnTo>
                      <a:pt x="106" y="170"/>
                    </a:lnTo>
                    <a:lnTo>
                      <a:pt x="105" y="181"/>
                    </a:lnTo>
                    <a:lnTo>
                      <a:pt x="103" y="183"/>
                    </a:lnTo>
                    <a:lnTo>
                      <a:pt x="102" y="195"/>
                    </a:lnTo>
                    <a:lnTo>
                      <a:pt x="94" y="235"/>
                    </a:lnTo>
                    <a:lnTo>
                      <a:pt x="92" y="241"/>
                    </a:lnTo>
                    <a:lnTo>
                      <a:pt x="90" y="257"/>
                    </a:lnTo>
                    <a:lnTo>
                      <a:pt x="88" y="262"/>
                    </a:lnTo>
                    <a:lnTo>
                      <a:pt x="87" y="269"/>
                    </a:lnTo>
                    <a:lnTo>
                      <a:pt x="85" y="274"/>
                    </a:lnTo>
                    <a:lnTo>
                      <a:pt x="90" y="288"/>
                    </a:lnTo>
                    <a:lnTo>
                      <a:pt x="88" y="317"/>
                    </a:lnTo>
                    <a:lnTo>
                      <a:pt x="91" y="321"/>
                    </a:lnTo>
                    <a:lnTo>
                      <a:pt x="92" y="331"/>
                    </a:lnTo>
                    <a:lnTo>
                      <a:pt x="94" y="332"/>
                    </a:lnTo>
                    <a:lnTo>
                      <a:pt x="110" y="348"/>
                    </a:lnTo>
                    <a:lnTo>
                      <a:pt x="113" y="361"/>
                    </a:lnTo>
                    <a:lnTo>
                      <a:pt x="91" y="396"/>
                    </a:lnTo>
                    <a:lnTo>
                      <a:pt x="90" y="397"/>
                    </a:lnTo>
                    <a:lnTo>
                      <a:pt x="83" y="411"/>
                    </a:lnTo>
                    <a:lnTo>
                      <a:pt x="80" y="416"/>
                    </a:lnTo>
                    <a:lnTo>
                      <a:pt x="73" y="422"/>
                    </a:lnTo>
                    <a:lnTo>
                      <a:pt x="66" y="439"/>
                    </a:lnTo>
                    <a:lnTo>
                      <a:pt x="55" y="446"/>
                    </a:lnTo>
                    <a:lnTo>
                      <a:pt x="31" y="483"/>
                    </a:lnTo>
                    <a:lnTo>
                      <a:pt x="31" y="492"/>
                    </a:lnTo>
                    <a:lnTo>
                      <a:pt x="41" y="499"/>
                    </a:lnTo>
                    <a:lnTo>
                      <a:pt x="47" y="500"/>
                    </a:lnTo>
                    <a:lnTo>
                      <a:pt x="52" y="511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US" sz="24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23" name="Montana" title="Montana"/>
              <p:cNvSpPr>
                <a:spLocks/>
              </p:cNvSpPr>
              <p:nvPr/>
            </p:nvSpPr>
            <p:spPr bwMode="auto">
              <a:xfrm>
                <a:off x="2044700" y="1825625"/>
                <a:ext cx="1395413" cy="787400"/>
              </a:xfrm>
              <a:custGeom>
                <a:avLst/>
                <a:gdLst>
                  <a:gd name="T0" fmla="*/ 2147483647 w 883"/>
                  <a:gd name="T1" fmla="*/ 2147483647 h 536"/>
                  <a:gd name="T2" fmla="*/ 2147483647 w 883"/>
                  <a:gd name="T3" fmla="*/ 2147483647 h 536"/>
                  <a:gd name="T4" fmla="*/ 2147483647 w 883"/>
                  <a:gd name="T5" fmla="*/ 2147483647 h 536"/>
                  <a:gd name="T6" fmla="*/ 2147483647 w 883"/>
                  <a:gd name="T7" fmla="*/ 2147483647 h 536"/>
                  <a:gd name="T8" fmla="*/ 2147483647 w 883"/>
                  <a:gd name="T9" fmla="*/ 2147483647 h 536"/>
                  <a:gd name="T10" fmla="*/ 2147483647 w 883"/>
                  <a:gd name="T11" fmla="*/ 2147483647 h 536"/>
                  <a:gd name="T12" fmla="*/ 2147483647 w 883"/>
                  <a:gd name="T13" fmla="*/ 2147483647 h 536"/>
                  <a:gd name="T14" fmla="*/ 2147483647 w 883"/>
                  <a:gd name="T15" fmla="*/ 2147483647 h 536"/>
                  <a:gd name="T16" fmla="*/ 2147483647 w 883"/>
                  <a:gd name="T17" fmla="*/ 2147483647 h 536"/>
                  <a:gd name="T18" fmla="*/ 2147483647 w 883"/>
                  <a:gd name="T19" fmla="*/ 2147483647 h 536"/>
                  <a:gd name="T20" fmla="*/ 2147483647 w 883"/>
                  <a:gd name="T21" fmla="*/ 2147483647 h 536"/>
                  <a:gd name="T22" fmla="*/ 2147483647 w 883"/>
                  <a:gd name="T23" fmla="*/ 2147483647 h 536"/>
                  <a:gd name="T24" fmla="*/ 0 w 883"/>
                  <a:gd name="T25" fmla="*/ 2147483647 h 536"/>
                  <a:gd name="T26" fmla="*/ 2147483647 w 883"/>
                  <a:gd name="T27" fmla="*/ 2147483647 h 536"/>
                  <a:gd name="T28" fmla="*/ 2147483647 w 883"/>
                  <a:gd name="T29" fmla="*/ 2147483647 h 536"/>
                  <a:gd name="T30" fmla="*/ 2147483647 w 883"/>
                  <a:gd name="T31" fmla="*/ 2147483647 h 536"/>
                  <a:gd name="T32" fmla="*/ 2147483647 w 883"/>
                  <a:gd name="T33" fmla="*/ 0 h 536"/>
                  <a:gd name="T34" fmla="*/ 2147483647 w 883"/>
                  <a:gd name="T35" fmla="*/ 2147483647 h 536"/>
                  <a:gd name="T36" fmla="*/ 2147483647 w 883"/>
                  <a:gd name="T37" fmla="*/ 2147483647 h 536"/>
                  <a:gd name="T38" fmla="*/ 2147483647 w 883"/>
                  <a:gd name="T39" fmla="*/ 2147483647 h 536"/>
                  <a:gd name="T40" fmla="*/ 2147483647 w 883"/>
                  <a:gd name="T41" fmla="*/ 2147483647 h 536"/>
                  <a:gd name="T42" fmla="*/ 2147483647 w 883"/>
                  <a:gd name="T43" fmla="*/ 2147483647 h 536"/>
                  <a:gd name="T44" fmla="*/ 2147483647 w 883"/>
                  <a:gd name="T45" fmla="*/ 2147483647 h 536"/>
                  <a:gd name="T46" fmla="*/ 2147483647 w 883"/>
                  <a:gd name="T47" fmla="*/ 2147483647 h 536"/>
                  <a:gd name="T48" fmla="*/ 2147483647 w 883"/>
                  <a:gd name="T49" fmla="*/ 2147483647 h 536"/>
                  <a:gd name="T50" fmla="*/ 2147483647 w 883"/>
                  <a:gd name="T51" fmla="*/ 2147483647 h 536"/>
                  <a:gd name="T52" fmla="*/ 2147483647 w 883"/>
                  <a:gd name="T53" fmla="*/ 2147483647 h 536"/>
                  <a:gd name="T54" fmla="*/ 2147483647 w 883"/>
                  <a:gd name="T55" fmla="*/ 2147483647 h 536"/>
                  <a:gd name="T56" fmla="*/ 2147483647 w 883"/>
                  <a:gd name="T57" fmla="*/ 2147483647 h 536"/>
                  <a:gd name="T58" fmla="*/ 2147483647 w 883"/>
                  <a:gd name="T59" fmla="*/ 2147483647 h 536"/>
                  <a:gd name="T60" fmla="*/ 2147483647 w 883"/>
                  <a:gd name="T61" fmla="*/ 2147483647 h 536"/>
                  <a:gd name="T62" fmla="*/ 2147483647 w 883"/>
                  <a:gd name="T63" fmla="*/ 2147483647 h 536"/>
                  <a:gd name="T64" fmla="*/ 2147483647 w 883"/>
                  <a:gd name="T65" fmla="*/ 2147483647 h 536"/>
                  <a:gd name="T66" fmla="*/ 2147483647 w 883"/>
                  <a:gd name="T67" fmla="*/ 2147483647 h 536"/>
                  <a:gd name="T68" fmla="*/ 2147483647 w 883"/>
                  <a:gd name="T69" fmla="*/ 2147483647 h 536"/>
                  <a:gd name="T70" fmla="*/ 2147483647 w 883"/>
                  <a:gd name="T71" fmla="*/ 2147483647 h 536"/>
                  <a:gd name="T72" fmla="*/ 2147483647 w 883"/>
                  <a:gd name="T73" fmla="*/ 2147483647 h 536"/>
                  <a:gd name="T74" fmla="*/ 2147483647 w 883"/>
                  <a:gd name="T75" fmla="*/ 2147483647 h 536"/>
                  <a:gd name="T76" fmla="*/ 2147483647 w 883"/>
                  <a:gd name="T77" fmla="*/ 2147483647 h 536"/>
                  <a:gd name="T78" fmla="*/ 2147483647 w 883"/>
                  <a:gd name="T79" fmla="*/ 2147483647 h 536"/>
                  <a:gd name="T80" fmla="*/ 2147483647 w 883"/>
                  <a:gd name="T81" fmla="*/ 2147483647 h 536"/>
                  <a:gd name="T82" fmla="*/ 2147483647 w 883"/>
                  <a:gd name="T83" fmla="*/ 2147483647 h 536"/>
                  <a:gd name="T84" fmla="*/ 2147483647 w 883"/>
                  <a:gd name="T85" fmla="*/ 2147483647 h 536"/>
                  <a:gd name="T86" fmla="*/ 2147483647 w 883"/>
                  <a:gd name="T87" fmla="*/ 2147483647 h 536"/>
                  <a:gd name="T88" fmla="*/ 2147483647 w 883"/>
                  <a:gd name="T89" fmla="*/ 2147483647 h 536"/>
                  <a:gd name="T90" fmla="*/ 2147483647 w 883"/>
                  <a:gd name="T91" fmla="*/ 2147483647 h 536"/>
                  <a:gd name="T92" fmla="*/ 2147483647 w 883"/>
                  <a:gd name="T93" fmla="*/ 2147483647 h 536"/>
                  <a:gd name="T94" fmla="*/ 2147483647 w 883"/>
                  <a:gd name="T95" fmla="*/ 2147483647 h 536"/>
                  <a:gd name="T96" fmla="*/ 2147483647 w 883"/>
                  <a:gd name="T97" fmla="*/ 2147483647 h 536"/>
                  <a:gd name="T98" fmla="*/ 2147483647 w 883"/>
                  <a:gd name="T99" fmla="*/ 2147483647 h 536"/>
                  <a:gd name="T100" fmla="*/ 2147483647 w 883"/>
                  <a:gd name="T101" fmla="*/ 2147483647 h 536"/>
                  <a:gd name="T102" fmla="*/ 2147483647 w 883"/>
                  <a:gd name="T103" fmla="*/ 2147483647 h 536"/>
                  <a:gd name="T104" fmla="*/ 2147483647 w 883"/>
                  <a:gd name="T105" fmla="*/ 2147483647 h 536"/>
                  <a:gd name="T106" fmla="*/ 2147483647 w 883"/>
                  <a:gd name="T107" fmla="*/ 2147483647 h 536"/>
                  <a:gd name="T108" fmla="*/ 2147483647 w 883"/>
                  <a:gd name="T109" fmla="*/ 2147483647 h 536"/>
                  <a:gd name="T110" fmla="*/ 2147483647 w 883"/>
                  <a:gd name="T111" fmla="*/ 2147483647 h 536"/>
                  <a:gd name="T112" fmla="*/ 2147483647 w 883"/>
                  <a:gd name="T113" fmla="*/ 2147483647 h 536"/>
                  <a:gd name="T114" fmla="*/ 2147483647 w 883"/>
                  <a:gd name="T115" fmla="*/ 2147483647 h 536"/>
                  <a:gd name="T116" fmla="*/ 2147483647 w 883"/>
                  <a:gd name="T117" fmla="*/ 2147483647 h 536"/>
                  <a:gd name="T118" fmla="*/ 2147483647 w 883"/>
                  <a:gd name="T119" fmla="*/ 2147483647 h 536"/>
                  <a:gd name="T120" fmla="*/ 2147483647 w 883"/>
                  <a:gd name="T121" fmla="*/ 2147483647 h 536"/>
                  <a:gd name="T122" fmla="*/ 2147483647 w 883"/>
                  <a:gd name="T123" fmla="*/ 2147483647 h 536"/>
                  <a:gd name="T124" fmla="*/ 2147483647 w 883"/>
                  <a:gd name="T125" fmla="*/ 2147483647 h 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883"/>
                  <a:gd name="T190" fmla="*/ 0 h 536"/>
                  <a:gd name="T191" fmla="*/ 883 w 883"/>
                  <a:gd name="T192" fmla="*/ 536 h 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883" h="536">
                    <a:moveTo>
                      <a:pt x="113" y="373"/>
                    </a:moveTo>
                    <a:lnTo>
                      <a:pt x="87" y="388"/>
                    </a:lnTo>
                    <a:lnTo>
                      <a:pt x="77" y="388"/>
                    </a:lnTo>
                    <a:lnTo>
                      <a:pt x="63" y="380"/>
                    </a:lnTo>
                    <a:lnTo>
                      <a:pt x="92" y="282"/>
                    </a:lnTo>
                    <a:lnTo>
                      <a:pt x="95" y="282"/>
                    </a:lnTo>
                    <a:lnTo>
                      <a:pt x="101" y="270"/>
                    </a:lnTo>
                    <a:lnTo>
                      <a:pt x="101" y="266"/>
                    </a:lnTo>
                    <a:lnTo>
                      <a:pt x="97" y="265"/>
                    </a:lnTo>
                    <a:lnTo>
                      <a:pt x="88" y="266"/>
                    </a:lnTo>
                    <a:lnTo>
                      <a:pt x="80" y="265"/>
                    </a:lnTo>
                    <a:lnTo>
                      <a:pt x="79" y="262"/>
                    </a:lnTo>
                    <a:lnTo>
                      <a:pt x="80" y="257"/>
                    </a:lnTo>
                    <a:lnTo>
                      <a:pt x="77" y="254"/>
                    </a:lnTo>
                    <a:lnTo>
                      <a:pt x="69" y="257"/>
                    </a:lnTo>
                    <a:lnTo>
                      <a:pt x="67" y="255"/>
                    </a:lnTo>
                    <a:lnTo>
                      <a:pt x="70" y="251"/>
                    </a:lnTo>
                    <a:lnTo>
                      <a:pt x="59" y="230"/>
                    </a:lnTo>
                    <a:lnTo>
                      <a:pt x="52" y="221"/>
                    </a:lnTo>
                    <a:lnTo>
                      <a:pt x="37" y="192"/>
                    </a:lnTo>
                    <a:lnTo>
                      <a:pt x="27" y="186"/>
                    </a:lnTo>
                    <a:lnTo>
                      <a:pt x="11" y="167"/>
                    </a:lnTo>
                    <a:lnTo>
                      <a:pt x="20" y="164"/>
                    </a:lnTo>
                    <a:lnTo>
                      <a:pt x="12" y="156"/>
                    </a:lnTo>
                    <a:lnTo>
                      <a:pt x="16" y="138"/>
                    </a:lnTo>
                    <a:lnTo>
                      <a:pt x="0" y="106"/>
                    </a:lnTo>
                    <a:lnTo>
                      <a:pt x="0" y="105"/>
                    </a:lnTo>
                    <a:lnTo>
                      <a:pt x="4" y="81"/>
                    </a:lnTo>
                    <a:lnTo>
                      <a:pt x="8" y="55"/>
                    </a:lnTo>
                    <a:lnTo>
                      <a:pt x="9" y="52"/>
                    </a:lnTo>
                    <a:lnTo>
                      <a:pt x="9" y="51"/>
                    </a:lnTo>
                    <a:lnTo>
                      <a:pt x="16" y="13"/>
                    </a:lnTo>
                    <a:lnTo>
                      <a:pt x="18" y="2"/>
                    </a:lnTo>
                    <a:lnTo>
                      <a:pt x="19" y="0"/>
                    </a:lnTo>
                    <a:lnTo>
                      <a:pt x="113" y="16"/>
                    </a:lnTo>
                    <a:lnTo>
                      <a:pt x="159" y="24"/>
                    </a:lnTo>
                    <a:lnTo>
                      <a:pt x="295" y="44"/>
                    </a:lnTo>
                    <a:lnTo>
                      <a:pt x="360" y="53"/>
                    </a:lnTo>
                    <a:lnTo>
                      <a:pt x="399" y="58"/>
                    </a:lnTo>
                    <a:lnTo>
                      <a:pt x="453" y="64"/>
                    </a:lnTo>
                    <a:lnTo>
                      <a:pt x="489" y="69"/>
                    </a:lnTo>
                    <a:lnTo>
                      <a:pt x="579" y="78"/>
                    </a:lnTo>
                    <a:lnTo>
                      <a:pt x="655" y="85"/>
                    </a:lnTo>
                    <a:lnTo>
                      <a:pt x="733" y="92"/>
                    </a:lnTo>
                    <a:lnTo>
                      <a:pt x="809" y="98"/>
                    </a:lnTo>
                    <a:lnTo>
                      <a:pt x="882" y="102"/>
                    </a:lnTo>
                    <a:lnTo>
                      <a:pt x="880" y="128"/>
                    </a:lnTo>
                    <a:lnTo>
                      <a:pt x="880" y="138"/>
                    </a:lnTo>
                    <a:lnTo>
                      <a:pt x="880" y="141"/>
                    </a:lnTo>
                    <a:lnTo>
                      <a:pt x="880" y="142"/>
                    </a:lnTo>
                    <a:lnTo>
                      <a:pt x="879" y="154"/>
                    </a:lnTo>
                    <a:lnTo>
                      <a:pt x="879" y="167"/>
                    </a:lnTo>
                    <a:lnTo>
                      <a:pt x="877" y="194"/>
                    </a:lnTo>
                    <a:lnTo>
                      <a:pt x="876" y="208"/>
                    </a:lnTo>
                    <a:lnTo>
                      <a:pt x="875" y="221"/>
                    </a:lnTo>
                    <a:lnTo>
                      <a:pt x="875" y="235"/>
                    </a:lnTo>
                    <a:lnTo>
                      <a:pt x="872" y="272"/>
                    </a:lnTo>
                    <a:lnTo>
                      <a:pt x="872" y="275"/>
                    </a:lnTo>
                    <a:lnTo>
                      <a:pt x="872" y="279"/>
                    </a:lnTo>
                    <a:lnTo>
                      <a:pt x="870" y="301"/>
                    </a:lnTo>
                    <a:lnTo>
                      <a:pt x="868" y="341"/>
                    </a:lnTo>
                    <a:lnTo>
                      <a:pt x="868" y="352"/>
                    </a:lnTo>
                    <a:lnTo>
                      <a:pt x="866" y="363"/>
                    </a:lnTo>
                    <a:lnTo>
                      <a:pt x="866" y="367"/>
                    </a:lnTo>
                    <a:lnTo>
                      <a:pt x="865" y="391"/>
                    </a:lnTo>
                    <a:lnTo>
                      <a:pt x="865" y="395"/>
                    </a:lnTo>
                    <a:lnTo>
                      <a:pt x="863" y="411"/>
                    </a:lnTo>
                    <a:lnTo>
                      <a:pt x="862" y="427"/>
                    </a:lnTo>
                    <a:lnTo>
                      <a:pt x="862" y="434"/>
                    </a:lnTo>
                    <a:lnTo>
                      <a:pt x="862" y="447"/>
                    </a:lnTo>
                    <a:lnTo>
                      <a:pt x="858" y="501"/>
                    </a:lnTo>
                    <a:lnTo>
                      <a:pt x="858" y="505"/>
                    </a:lnTo>
                    <a:lnTo>
                      <a:pt x="857" y="528"/>
                    </a:lnTo>
                    <a:lnTo>
                      <a:pt x="858" y="529"/>
                    </a:lnTo>
                    <a:lnTo>
                      <a:pt x="855" y="529"/>
                    </a:lnTo>
                    <a:lnTo>
                      <a:pt x="804" y="525"/>
                    </a:lnTo>
                    <a:lnTo>
                      <a:pt x="796" y="525"/>
                    </a:lnTo>
                    <a:lnTo>
                      <a:pt x="780" y="523"/>
                    </a:lnTo>
                    <a:lnTo>
                      <a:pt x="777" y="523"/>
                    </a:lnTo>
                    <a:lnTo>
                      <a:pt x="714" y="518"/>
                    </a:lnTo>
                    <a:lnTo>
                      <a:pt x="707" y="518"/>
                    </a:lnTo>
                    <a:lnTo>
                      <a:pt x="705" y="518"/>
                    </a:lnTo>
                    <a:lnTo>
                      <a:pt x="697" y="518"/>
                    </a:lnTo>
                    <a:lnTo>
                      <a:pt x="687" y="518"/>
                    </a:lnTo>
                    <a:lnTo>
                      <a:pt x="686" y="518"/>
                    </a:lnTo>
                    <a:lnTo>
                      <a:pt x="630" y="512"/>
                    </a:lnTo>
                    <a:lnTo>
                      <a:pt x="621" y="511"/>
                    </a:lnTo>
                    <a:lnTo>
                      <a:pt x="561" y="505"/>
                    </a:lnTo>
                    <a:lnTo>
                      <a:pt x="535" y="503"/>
                    </a:lnTo>
                    <a:lnTo>
                      <a:pt x="525" y="501"/>
                    </a:lnTo>
                    <a:lnTo>
                      <a:pt x="515" y="501"/>
                    </a:lnTo>
                    <a:lnTo>
                      <a:pt x="507" y="500"/>
                    </a:lnTo>
                    <a:lnTo>
                      <a:pt x="478" y="497"/>
                    </a:lnTo>
                    <a:lnTo>
                      <a:pt x="468" y="494"/>
                    </a:lnTo>
                    <a:lnTo>
                      <a:pt x="417" y="489"/>
                    </a:lnTo>
                    <a:lnTo>
                      <a:pt x="411" y="489"/>
                    </a:lnTo>
                    <a:lnTo>
                      <a:pt x="402" y="487"/>
                    </a:lnTo>
                    <a:lnTo>
                      <a:pt x="371" y="485"/>
                    </a:lnTo>
                    <a:lnTo>
                      <a:pt x="321" y="478"/>
                    </a:lnTo>
                    <a:lnTo>
                      <a:pt x="317" y="514"/>
                    </a:lnTo>
                    <a:lnTo>
                      <a:pt x="314" y="532"/>
                    </a:lnTo>
                    <a:lnTo>
                      <a:pt x="314" y="535"/>
                    </a:lnTo>
                    <a:lnTo>
                      <a:pt x="312" y="532"/>
                    </a:lnTo>
                    <a:lnTo>
                      <a:pt x="310" y="532"/>
                    </a:lnTo>
                    <a:lnTo>
                      <a:pt x="309" y="530"/>
                    </a:lnTo>
                    <a:lnTo>
                      <a:pt x="300" y="514"/>
                    </a:lnTo>
                    <a:lnTo>
                      <a:pt x="292" y="501"/>
                    </a:lnTo>
                    <a:lnTo>
                      <a:pt x="285" y="505"/>
                    </a:lnTo>
                    <a:lnTo>
                      <a:pt x="281" y="511"/>
                    </a:lnTo>
                    <a:lnTo>
                      <a:pt x="281" y="522"/>
                    </a:lnTo>
                    <a:lnTo>
                      <a:pt x="271" y="521"/>
                    </a:lnTo>
                    <a:lnTo>
                      <a:pt x="232" y="518"/>
                    </a:lnTo>
                    <a:lnTo>
                      <a:pt x="224" y="512"/>
                    </a:lnTo>
                    <a:lnTo>
                      <a:pt x="214" y="518"/>
                    </a:lnTo>
                    <a:lnTo>
                      <a:pt x="202" y="521"/>
                    </a:lnTo>
                    <a:lnTo>
                      <a:pt x="185" y="514"/>
                    </a:lnTo>
                    <a:lnTo>
                      <a:pt x="176" y="521"/>
                    </a:lnTo>
                    <a:lnTo>
                      <a:pt x="177" y="526"/>
                    </a:lnTo>
                    <a:lnTo>
                      <a:pt x="174" y="528"/>
                    </a:lnTo>
                    <a:lnTo>
                      <a:pt x="165" y="517"/>
                    </a:lnTo>
                    <a:lnTo>
                      <a:pt x="159" y="482"/>
                    </a:lnTo>
                    <a:lnTo>
                      <a:pt x="137" y="465"/>
                    </a:lnTo>
                    <a:lnTo>
                      <a:pt x="140" y="452"/>
                    </a:lnTo>
                    <a:lnTo>
                      <a:pt x="113" y="373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US" sz="24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24" name="Nebraska" title="Nebraska"/>
              <p:cNvSpPr>
                <a:spLocks/>
              </p:cNvSpPr>
              <p:nvPr/>
            </p:nvSpPr>
            <p:spPr bwMode="auto">
              <a:xfrm>
                <a:off x="3359150" y="2919413"/>
                <a:ext cx="1122363" cy="508000"/>
              </a:xfrm>
              <a:custGeom>
                <a:avLst/>
                <a:gdLst>
                  <a:gd name="T0" fmla="*/ 2147483647 w 711"/>
                  <a:gd name="T1" fmla="*/ 2147483647 h 345"/>
                  <a:gd name="T2" fmla="*/ 2147483647 w 711"/>
                  <a:gd name="T3" fmla="*/ 2147483647 h 345"/>
                  <a:gd name="T4" fmla="*/ 2147483647 w 711"/>
                  <a:gd name="T5" fmla="*/ 2147483647 h 345"/>
                  <a:gd name="T6" fmla="*/ 2147483647 w 711"/>
                  <a:gd name="T7" fmla="*/ 2147483647 h 345"/>
                  <a:gd name="T8" fmla="*/ 2147483647 w 711"/>
                  <a:gd name="T9" fmla="*/ 2147483647 h 345"/>
                  <a:gd name="T10" fmla="*/ 2147483647 w 711"/>
                  <a:gd name="T11" fmla="*/ 2147483647 h 345"/>
                  <a:gd name="T12" fmla="*/ 2147483647 w 711"/>
                  <a:gd name="T13" fmla="*/ 2147483647 h 345"/>
                  <a:gd name="T14" fmla="*/ 2147483647 w 711"/>
                  <a:gd name="T15" fmla="*/ 2147483647 h 345"/>
                  <a:gd name="T16" fmla="*/ 2147483647 w 711"/>
                  <a:gd name="T17" fmla="*/ 2147483647 h 345"/>
                  <a:gd name="T18" fmla="*/ 2147483647 w 711"/>
                  <a:gd name="T19" fmla="*/ 2147483647 h 345"/>
                  <a:gd name="T20" fmla="*/ 2147483647 w 711"/>
                  <a:gd name="T21" fmla="*/ 2147483647 h 345"/>
                  <a:gd name="T22" fmla="*/ 0 w 711"/>
                  <a:gd name="T23" fmla="*/ 2147483647 h 345"/>
                  <a:gd name="T24" fmla="*/ 2147483647 w 711"/>
                  <a:gd name="T25" fmla="*/ 2147483647 h 345"/>
                  <a:gd name="T26" fmla="*/ 2147483647 w 711"/>
                  <a:gd name="T27" fmla="*/ 2147483647 h 345"/>
                  <a:gd name="T28" fmla="*/ 2147483647 w 711"/>
                  <a:gd name="T29" fmla="*/ 2147483647 h 345"/>
                  <a:gd name="T30" fmla="*/ 2147483647 w 711"/>
                  <a:gd name="T31" fmla="*/ 2147483647 h 345"/>
                  <a:gd name="T32" fmla="*/ 2147483647 w 711"/>
                  <a:gd name="T33" fmla="*/ 2147483647 h 345"/>
                  <a:gd name="T34" fmla="*/ 2147483647 w 711"/>
                  <a:gd name="T35" fmla="*/ 2147483647 h 345"/>
                  <a:gd name="T36" fmla="*/ 2147483647 w 711"/>
                  <a:gd name="T37" fmla="*/ 2147483647 h 345"/>
                  <a:gd name="T38" fmla="*/ 2147483647 w 711"/>
                  <a:gd name="T39" fmla="*/ 2147483647 h 345"/>
                  <a:gd name="T40" fmla="*/ 2147483647 w 711"/>
                  <a:gd name="T41" fmla="*/ 2147483647 h 345"/>
                  <a:gd name="T42" fmla="*/ 2147483647 w 711"/>
                  <a:gd name="T43" fmla="*/ 2147483647 h 345"/>
                  <a:gd name="T44" fmla="*/ 2147483647 w 711"/>
                  <a:gd name="T45" fmla="*/ 2147483647 h 345"/>
                  <a:gd name="T46" fmla="*/ 2147483647 w 711"/>
                  <a:gd name="T47" fmla="*/ 2147483647 h 345"/>
                  <a:gd name="T48" fmla="*/ 2147483647 w 711"/>
                  <a:gd name="T49" fmla="*/ 2147483647 h 345"/>
                  <a:gd name="T50" fmla="*/ 2147483647 w 711"/>
                  <a:gd name="T51" fmla="*/ 2147483647 h 345"/>
                  <a:gd name="T52" fmla="*/ 2147483647 w 711"/>
                  <a:gd name="T53" fmla="*/ 2147483647 h 345"/>
                  <a:gd name="T54" fmla="*/ 2147483647 w 711"/>
                  <a:gd name="T55" fmla="*/ 2147483647 h 345"/>
                  <a:gd name="T56" fmla="*/ 2147483647 w 711"/>
                  <a:gd name="T57" fmla="*/ 2147483647 h 345"/>
                  <a:gd name="T58" fmla="*/ 2147483647 w 711"/>
                  <a:gd name="T59" fmla="*/ 2147483647 h 345"/>
                  <a:gd name="T60" fmla="*/ 2147483647 w 711"/>
                  <a:gd name="T61" fmla="*/ 2147483647 h 345"/>
                  <a:gd name="T62" fmla="*/ 2147483647 w 711"/>
                  <a:gd name="T63" fmla="*/ 2147483647 h 345"/>
                  <a:gd name="T64" fmla="*/ 2147483647 w 711"/>
                  <a:gd name="T65" fmla="*/ 2147483647 h 345"/>
                  <a:gd name="T66" fmla="*/ 2147483647 w 711"/>
                  <a:gd name="T67" fmla="*/ 2147483647 h 345"/>
                  <a:gd name="T68" fmla="*/ 2147483647 w 711"/>
                  <a:gd name="T69" fmla="*/ 2147483647 h 345"/>
                  <a:gd name="T70" fmla="*/ 2147483647 w 711"/>
                  <a:gd name="T71" fmla="*/ 2147483647 h 345"/>
                  <a:gd name="T72" fmla="*/ 2147483647 w 711"/>
                  <a:gd name="T73" fmla="*/ 2147483647 h 345"/>
                  <a:gd name="T74" fmla="*/ 2147483647 w 711"/>
                  <a:gd name="T75" fmla="*/ 2147483647 h 345"/>
                  <a:gd name="T76" fmla="*/ 2147483647 w 711"/>
                  <a:gd name="T77" fmla="*/ 2147483647 h 345"/>
                  <a:gd name="T78" fmla="*/ 2147483647 w 711"/>
                  <a:gd name="T79" fmla="*/ 2147483647 h 345"/>
                  <a:gd name="T80" fmla="*/ 2147483647 w 711"/>
                  <a:gd name="T81" fmla="*/ 2147483647 h 345"/>
                  <a:gd name="T82" fmla="*/ 2147483647 w 711"/>
                  <a:gd name="T83" fmla="*/ 2147483647 h 345"/>
                  <a:gd name="T84" fmla="*/ 2147483647 w 711"/>
                  <a:gd name="T85" fmla="*/ 2147483647 h 345"/>
                  <a:gd name="T86" fmla="*/ 2147483647 w 711"/>
                  <a:gd name="T87" fmla="*/ 2147483647 h 345"/>
                  <a:gd name="T88" fmla="*/ 2147483647 w 711"/>
                  <a:gd name="T89" fmla="*/ 2147483647 h 345"/>
                  <a:gd name="T90" fmla="*/ 2147483647 w 711"/>
                  <a:gd name="T91" fmla="*/ 2147483647 h 345"/>
                  <a:gd name="T92" fmla="*/ 2147483647 w 711"/>
                  <a:gd name="T93" fmla="*/ 2147483647 h 345"/>
                  <a:gd name="T94" fmla="*/ 2147483647 w 711"/>
                  <a:gd name="T95" fmla="*/ 2147483647 h 345"/>
                  <a:gd name="T96" fmla="*/ 2147483647 w 711"/>
                  <a:gd name="T97" fmla="*/ 2147483647 h 345"/>
                  <a:gd name="T98" fmla="*/ 2147483647 w 711"/>
                  <a:gd name="T99" fmla="*/ 2147483647 h 345"/>
                  <a:gd name="T100" fmla="*/ 2147483647 w 711"/>
                  <a:gd name="T101" fmla="*/ 2147483647 h 345"/>
                  <a:gd name="T102" fmla="*/ 2147483647 w 711"/>
                  <a:gd name="T103" fmla="*/ 2147483647 h 345"/>
                  <a:gd name="T104" fmla="*/ 2147483647 w 711"/>
                  <a:gd name="T105" fmla="*/ 2147483647 h 345"/>
                  <a:gd name="T106" fmla="*/ 2147483647 w 711"/>
                  <a:gd name="T107" fmla="*/ 2147483647 h 345"/>
                  <a:gd name="T108" fmla="*/ 2147483647 w 711"/>
                  <a:gd name="T109" fmla="*/ 2147483647 h 34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11"/>
                  <a:gd name="T166" fmla="*/ 0 h 345"/>
                  <a:gd name="T167" fmla="*/ 711 w 711"/>
                  <a:gd name="T168" fmla="*/ 345 h 34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11" h="345">
                    <a:moveTo>
                      <a:pt x="430" y="344"/>
                    </a:moveTo>
                    <a:lnTo>
                      <a:pt x="427" y="344"/>
                    </a:lnTo>
                    <a:lnTo>
                      <a:pt x="417" y="344"/>
                    </a:lnTo>
                    <a:lnTo>
                      <a:pt x="401" y="344"/>
                    </a:lnTo>
                    <a:lnTo>
                      <a:pt x="397" y="342"/>
                    </a:lnTo>
                    <a:lnTo>
                      <a:pt x="393" y="342"/>
                    </a:lnTo>
                    <a:lnTo>
                      <a:pt x="381" y="342"/>
                    </a:lnTo>
                    <a:lnTo>
                      <a:pt x="376" y="342"/>
                    </a:lnTo>
                    <a:lnTo>
                      <a:pt x="355" y="342"/>
                    </a:lnTo>
                    <a:lnTo>
                      <a:pt x="340" y="342"/>
                    </a:lnTo>
                    <a:lnTo>
                      <a:pt x="315" y="342"/>
                    </a:lnTo>
                    <a:lnTo>
                      <a:pt x="311" y="342"/>
                    </a:lnTo>
                    <a:lnTo>
                      <a:pt x="310" y="342"/>
                    </a:lnTo>
                    <a:lnTo>
                      <a:pt x="294" y="341"/>
                    </a:lnTo>
                    <a:lnTo>
                      <a:pt x="279" y="341"/>
                    </a:lnTo>
                    <a:lnTo>
                      <a:pt x="265" y="341"/>
                    </a:lnTo>
                    <a:lnTo>
                      <a:pt x="262" y="341"/>
                    </a:lnTo>
                    <a:lnTo>
                      <a:pt x="253" y="339"/>
                    </a:lnTo>
                    <a:lnTo>
                      <a:pt x="232" y="339"/>
                    </a:lnTo>
                    <a:lnTo>
                      <a:pt x="217" y="339"/>
                    </a:lnTo>
                    <a:lnTo>
                      <a:pt x="213" y="339"/>
                    </a:lnTo>
                    <a:lnTo>
                      <a:pt x="210" y="339"/>
                    </a:lnTo>
                    <a:lnTo>
                      <a:pt x="157" y="337"/>
                    </a:lnTo>
                    <a:lnTo>
                      <a:pt x="159" y="299"/>
                    </a:lnTo>
                    <a:lnTo>
                      <a:pt x="159" y="289"/>
                    </a:lnTo>
                    <a:lnTo>
                      <a:pt x="159" y="282"/>
                    </a:lnTo>
                    <a:lnTo>
                      <a:pt x="160" y="268"/>
                    </a:lnTo>
                    <a:lnTo>
                      <a:pt x="160" y="261"/>
                    </a:lnTo>
                    <a:lnTo>
                      <a:pt x="160" y="254"/>
                    </a:lnTo>
                    <a:lnTo>
                      <a:pt x="161" y="227"/>
                    </a:lnTo>
                    <a:lnTo>
                      <a:pt x="116" y="225"/>
                    </a:lnTo>
                    <a:lnTo>
                      <a:pt x="113" y="225"/>
                    </a:lnTo>
                    <a:lnTo>
                      <a:pt x="53" y="222"/>
                    </a:lnTo>
                    <a:lnTo>
                      <a:pt x="38" y="220"/>
                    </a:lnTo>
                    <a:lnTo>
                      <a:pt x="34" y="220"/>
                    </a:lnTo>
                    <a:lnTo>
                      <a:pt x="0" y="219"/>
                    </a:lnTo>
                    <a:lnTo>
                      <a:pt x="1" y="205"/>
                    </a:lnTo>
                    <a:lnTo>
                      <a:pt x="1" y="185"/>
                    </a:lnTo>
                    <a:lnTo>
                      <a:pt x="2" y="176"/>
                    </a:lnTo>
                    <a:lnTo>
                      <a:pt x="4" y="165"/>
                    </a:lnTo>
                    <a:lnTo>
                      <a:pt x="4" y="158"/>
                    </a:lnTo>
                    <a:lnTo>
                      <a:pt x="4" y="151"/>
                    </a:lnTo>
                    <a:lnTo>
                      <a:pt x="4" y="142"/>
                    </a:lnTo>
                    <a:lnTo>
                      <a:pt x="4" y="137"/>
                    </a:lnTo>
                    <a:lnTo>
                      <a:pt x="5" y="123"/>
                    </a:lnTo>
                    <a:lnTo>
                      <a:pt x="6" y="109"/>
                    </a:lnTo>
                    <a:lnTo>
                      <a:pt x="6" y="96"/>
                    </a:lnTo>
                    <a:lnTo>
                      <a:pt x="8" y="82"/>
                    </a:lnTo>
                    <a:lnTo>
                      <a:pt x="11" y="44"/>
                    </a:lnTo>
                    <a:lnTo>
                      <a:pt x="11" y="1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56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95" y="5"/>
                    </a:lnTo>
                    <a:lnTo>
                      <a:pt x="105" y="5"/>
                    </a:lnTo>
                    <a:lnTo>
                      <a:pt x="107" y="5"/>
                    </a:lnTo>
                    <a:lnTo>
                      <a:pt x="112" y="5"/>
                    </a:lnTo>
                    <a:lnTo>
                      <a:pt x="137" y="6"/>
                    </a:lnTo>
                    <a:lnTo>
                      <a:pt x="155" y="8"/>
                    </a:lnTo>
                    <a:lnTo>
                      <a:pt x="167" y="8"/>
                    </a:lnTo>
                    <a:lnTo>
                      <a:pt x="193" y="9"/>
                    </a:lnTo>
                    <a:lnTo>
                      <a:pt x="199" y="9"/>
                    </a:lnTo>
                    <a:lnTo>
                      <a:pt x="235" y="11"/>
                    </a:lnTo>
                    <a:lnTo>
                      <a:pt x="265" y="12"/>
                    </a:lnTo>
                    <a:lnTo>
                      <a:pt x="292" y="12"/>
                    </a:lnTo>
                    <a:lnTo>
                      <a:pt x="315" y="12"/>
                    </a:lnTo>
                    <a:lnTo>
                      <a:pt x="368" y="13"/>
                    </a:lnTo>
                    <a:lnTo>
                      <a:pt x="390" y="13"/>
                    </a:lnTo>
                    <a:lnTo>
                      <a:pt x="449" y="15"/>
                    </a:lnTo>
                    <a:lnTo>
                      <a:pt x="459" y="25"/>
                    </a:lnTo>
                    <a:lnTo>
                      <a:pt x="465" y="27"/>
                    </a:lnTo>
                    <a:lnTo>
                      <a:pt x="469" y="29"/>
                    </a:lnTo>
                    <a:lnTo>
                      <a:pt x="477" y="32"/>
                    </a:lnTo>
                    <a:lnTo>
                      <a:pt x="489" y="40"/>
                    </a:lnTo>
                    <a:lnTo>
                      <a:pt x="499" y="29"/>
                    </a:lnTo>
                    <a:lnTo>
                      <a:pt x="517" y="32"/>
                    </a:lnTo>
                    <a:lnTo>
                      <a:pt x="520" y="32"/>
                    </a:lnTo>
                    <a:lnTo>
                      <a:pt x="528" y="29"/>
                    </a:lnTo>
                    <a:lnTo>
                      <a:pt x="530" y="30"/>
                    </a:lnTo>
                    <a:lnTo>
                      <a:pt x="549" y="29"/>
                    </a:lnTo>
                    <a:lnTo>
                      <a:pt x="556" y="36"/>
                    </a:lnTo>
                    <a:lnTo>
                      <a:pt x="559" y="39"/>
                    </a:lnTo>
                    <a:lnTo>
                      <a:pt x="567" y="40"/>
                    </a:lnTo>
                    <a:lnTo>
                      <a:pt x="584" y="46"/>
                    </a:lnTo>
                    <a:lnTo>
                      <a:pt x="592" y="55"/>
                    </a:lnTo>
                    <a:lnTo>
                      <a:pt x="597" y="65"/>
                    </a:lnTo>
                    <a:lnTo>
                      <a:pt x="606" y="68"/>
                    </a:lnTo>
                    <a:lnTo>
                      <a:pt x="613" y="69"/>
                    </a:lnTo>
                    <a:lnTo>
                      <a:pt x="620" y="92"/>
                    </a:lnTo>
                    <a:lnTo>
                      <a:pt x="622" y="96"/>
                    </a:lnTo>
                    <a:lnTo>
                      <a:pt x="620" y="99"/>
                    </a:lnTo>
                    <a:lnTo>
                      <a:pt x="625" y="109"/>
                    </a:lnTo>
                    <a:lnTo>
                      <a:pt x="626" y="117"/>
                    </a:lnTo>
                    <a:lnTo>
                      <a:pt x="629" y="123"/>
                    </a:lnTo>
                    <a:lnTo>
                      <a:pt x="635" y="123"/>
                    </a:lnTo>
                    <a:lnTo>
                      <a:pt x="638" y="137"/>
                    </a:lnTo>
                    <a:lnTo>
                      <a:pt x="639" y="138"/>
                    </a:lnTo>
                    <a:lnTo>
                      <a:pt x="642" y="151"/>
                    </a:lnTo>
                    <a:lnTo>
                      <a:pt x="639" y="158"/>
                    </a:lnTo>
                    <a:lnTo>
                      <a:pt x="640" y="163"/>
                    </a:lnTo>
                    <a:lnTo>
                      <a:pt x="650" y="173"/>
                    </a:lnTo>
                    <a:lnTo>
                      <a:pt x="650" y="177"/>
                    </a:lnTo>
                    <a:lnTo>
                      <a:pt x="649" y="177"/>
                    </a:lnTo>
                    <a:lnTo>
                      <a:pt x="650" y="180"/>
                    </a:lnTo>
                    <a:lnTo>
                      <a:pt x="656" y="190"/>
                    </a:lnTo>
                    <a:lnTo>
                      <a:pt x="660" y="201"/>
                    </a:lnTo>
                    <a:lnTo>
                      <a:pt x="657" y="204"/>
                    </a:lnTo>
                    <a:lnTo>
                      <a:pt x="657" y="211"/>
                    </a:lnTo>
                    <a:lnTo>
                      <a:pt x="660" y="211"/>
                    </a:lnTo>
                    <a:lnTo>
                      <a:pt x="661" y="213"/>
                    </a:lnTo>
                    <a:lnTo>
                      <a:pt x="660" y="215"/>
                    </a:lnTo>
                    <a:lnTo>
                      <a:pt x="661" y="218"/>
                    </a:lnTo>
                    <a:lnTo>
                      <a:pt x="660" y="225"/>
                    </a:lnTo>
                    <a:lnTo>
                      <a:pt x="660" y="226"/>
                    </a:lnTo>
                    <a:lnTo>
                      <a:pt x="661" y="232"/>
                    </a:lnTo>
                    <a:lnTo>
                      <a:pt x="665" y="243"/>
                    </a:lnTo>
                    <a:lnTo>
                      <a:pt x="667" y="243"/>
                    </a:lnTo>
                    <a:lnTo>
                      <a:pt x="665" y="246"/>
                    </a:lnTo>
                    <a:lnTo>
                      <a:pt x="665" y="255"/>
                    </a:lnTo>
                    <a:lnTo>
                      <a:pt x="661" y="260"/>
                    </a:lnTo>
                    <a:lnTo>
                      <a:pt x="672" y="275"/>
                    </a:lnTo>
                    <a:lnTo>
                      <a:pt x="671" y="278"/>
                    </a:lnTo>
                    <a:lnTo>
                      <a:pt x="669" y="278"/>
                    </a:lnTo>
                    <a:lnTo>
                      <a:pt x="672" y="285"/>
                    </a:lnTo>
                    <a:lnTo>
                      <a:pt x="675" y="285"/>
                    </a:lnTo>
                    <a:lnTo>
                      <a:pt x="678" y="281"/>
                    </a:lnTo>
                    <a:lnTo>
                      <a:pt x="683" y="307"/>
                    </a:lnTo>
                    <a:lnTo>
                      <a:pt x="689" y="313"/>
                    </a:lnTo>
                    <a:lnTo>
                      <a:pt x="693" y="313"/>
                    </a:lnTo>
                    <a:lnTo>
                      <a:pt x="704" y="338"/>
                    </a:lnTo>
                    <a:lnTo>
                      <a:pt x="710" y="341"/>
                    </a:lnTo>
                    <a:lnTo>
                      <a:pt x="707" y="341"/>
                    </a:lnTo>
                    <a:lnTo>
                      <a:pt x="669" y="342"/>
                    </a:lnTo>
                    <a:lnTo>
                      <a:pt x="662" y="342"/>
                    </a:lnTo>
                    <a:lnTo>
                      <a:pt x="653" y="342"/>
                    </a:lnTo>
                    <a:lnTo>
                      <a:pt x="651" y="342"/>
                    </a:lnTo>
                    <a:lnTo>
                      <a:pt x="643" y="342"/>
                    </a:lnTo>
                    <a:lnTo>
                      <a:pt x="633" y="342"/>
                    </a:lnTo>
                    <a:lnTo>
                      <a:pt x="632" y="342"/>
                    </a:lnTo>
                    <a:lnTo>
                      <a:pt x="622" y="342"/>
                    </a:lnTo>
                    <a:lnTo>
                      <a:pt x="615" y="342"/>
                    </a:lnTo>
                    <a:lnTo>
                      <a:pt x="613" y="342"/>
                    </a:lnTo>
                    <a:lnTo>
                      <a:pt x="592" y="342"/>
                    </a:lnTo>
                    <a:lnTo>
                      <a:pt x="586" y="342"/>
                    </a:lnTo>
                    <a:lnTo>
                      <a:pt x="581" y="344"/>
                    </a:lnTo>
                    <a:lnTo>
                      <a:pt x="578" y="344"/>
                    </a:lnTo>
                    <a:lnTo>
                      <a:pt x="560" y="344"/>
                    </a:lnTo>
                    <a:lnTo>
                      <a:pt x="550" y="344"/>
                    </a:lnTo>
                    <a:lnTo>
                      <a:pt x="541" y="344"/>
                    </a:lnTo>
                    <a:lnTo>
                      <a:pt x="520" y="344"/>
                    </a:lnTo>
                    <a:lnTo>
                      <a:pt x="503" y="344"/>
                    </a:lnTo>
                    <a:lnTo>
                      <a:pt x="499" y="344"/>
                    </a:lnTo>
                    <a:lnTo>
                      <a:pt x="494" y="344"/>
                    </a:lnTo>
                    <a:lnTo>
                      <a:pt x="489" y="344"/>
                    </a:lnTo>
                    <a:lnTo>
                      <a:pt x="478" y="344"/>
                    </a:lnTo>
                    <a:lnTo>
                      <a:pt x="466" y="344"/>
                    </a:lnTo>
                    <a:lnTo>
                      <a:pt x="458" y="344"/>
                    </a:lnTo>
                    <a:lnTo>
                      <a:pt x="448" y="344"/>
                    </a:lnTo>
                    <a:lnTo>
                      <a:pt x="437" y="344"/>
                    </a:lnTo>
                    <a:lnTo>
                      <a:pt x="430" y="344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25" name="Nevada" title="Nevada"/>
              <p:cNvSpPr>
                <a:spLocks/>
              </p:cNvSpPr>
              <p:nvPr/>
            </p:nvSpPr>
            <p:spPr bwMode="auto">
              <a:xfrm>
                <a:off x="1262063" y="2824163"/>
                <a:ext cx="852487" cy="1228725"/>
              </a:xfrm>
              <a:custGeom>
                <a:avLst/>
                <a:gdLst>
                  <a:gd name="T0" fmla="*/ 2147483647 w 540"/>
                  <a:gd name="T1" fmla="*/ 2147483647 h 834"/>
                  <a:gd name="T2" fmla="*/ 2147483647 w 540"/>
                  <a:gd name="T3" fmla="*/ 2147483647 h 834"/>
                  <a:gd name="T4" fmla="*/ 2147483647 w 540"/>
                  <a:gd name="T5" fmla="*/ 2147483647 h 834"/>
                  <a:gd name="T6" fmla="*/ 2147483647 w 540"/>
                  <a:gd name="T7" fmla="*/ 2147483647 h 834"/>
                  <a:gd name="T8" fmla="*/ 2147483647 w 540"/>
                  <a:gd name="T9" fmla="*/ 2147483647 h 834"/>
                  <a:gd name="T10" fmla="*/ 2147483647 w 540"/>
                  <a:gd name="T11" fmla="*/ 2147483647 h 834"/>
                  <a:gd name="T12" fmla="*/ 2147483647 w 540"/>
                  <a:gd name="T13" fmla="*/ 2147483647 h 834"/>
                  <a:gd name="T14" fmla="*/ 2147483647 w 540"/>
                  <a:gd name="T15" fmla="*/ 2147483647 h 834"/>
                  <a:gd name="T16" fmla="*/ 2147483647 w 540"/>
                  <a:gd name="T17" fmla="*/ 2147483647 h 834"/>
                  <a:gd name="T18" fmla="*/ 2147483647 w 540"/>
                  <a:gd name="T19" fmla="*/ 2147483647 h 834"/>
                  <a:gd name="T20" fmla="*/ 2147483647 w 540"/>
                  <a:gd name="T21" fmla="*/ 2147483647 h 834"/>
                  <a:gd name="T22" fmla="*/ 2147483647 w 540"/>
                  <a:gd name="T23" fmla="*/ 2147483647 h 834"/>
                  <a:gd name="T24" fmla="*/ 2147483647 w 540"/>
                  <a:gd name="T25" fmla="*/ 2147483647 h 834"/>
                  <a:gd name="T26" fmla="*/ 2147483647 w 540"/>
                  <a:gd name="T27" fmla="*/ 2147483647 h 834"/>
                  <a:gd name="T28" fmla="*/ 2147483647 w 540"/>
                  <a:gd name="T29" fmla="*/ 2147483647 h 834"/>
                  <a:gd name="T30" fmla="*/ 2147483647 w 540"/>
                  <a:gd name="T31" fmla="*/ 2147483647 h 834"/>
                  <a:gd name="T32" fmla="*/ 2147483647 w 540"/>
                  <a:gd name="T33" fmla="*/ 2147483647 h 834"/>
                  <a:gd name="T34" fmla="*/ 2147483647 w 540"/>
                  <a:gd name="T35" fmla="*/ 2147483647 h 834"/>
                  <a:gd name="T36" fmla="*/ 2147483647 w 540"/>
                  <a:gd name="T37" fmla="*/ 2147483647 h 834"/>
                  <a:gd name="T38" fmla="*/ 2147483647 w 540"/>
                  <a:gd name="T39" fmla="*/ 2147483647 h 834"/>
                  <a:gd name="T40" fmla="*/ 2147483647 w 540"/>
                  <a:gd name="T41" fmla="*/ 2147483647 h 834"/>
                  <a:gd name="T42" fmla="*/ 2147483647 w 540"/>
                  <a:gd name="T43" fmla="*/ 2147483647 h 834"/>
                  <a:gd name="T44" fmla="*/ 2147483647 w 540"/>
                  <a:gd name="T45" fmla="*/ 2147483647 h 834"/>
                  <a:gd name="T46" fmla="*/ 2147483647 w 540"/>
                  <a:gd name="T47" fmla="*/ 2147483647 h 834"/>
                  <a:gd name="T48" fmla="*/ 2147483647 w 540"/>
                  <a:gd name="T49" fmla="*/ 2147483647 h 834"/>
                  <a:gd name="T50" fmla="*/ 2147483647 w 540"/>
                  <a:gd name="T51" fmla="*/ 2147483647 h 834"/>
                  <a:gd name="T52" fmla="*/ 2147483647 w 540"/>
                  <a:gd name="T53" fmla="*/ 2147483647 h 834"/>
                  <a:gd name="T54" fmla="*/ 2147483647 w 540"/>
                  <a:gd name="T55" fmla="*/ 2147483647 h 834"/>
                  <a:gd name="T56" fmla="*/ 2147483647 w 540"/>
                  <a:gd name="T57" fmla="*/ 2147483647 h 834"/>
                  <a:gd name="T58" fmla="*/ 2147483647 w 540"/>
                  <a:gd name="T59" fmla="*/ 2147483647 h 834"/>
                  <a:gd name="T60" fmla="*/ 2147483647 w 540"/>
                  <a:gd name="T61" fmla="*/ 2147483647 h 834"/>
                  <a:gd name="T62" fmla="*/ 2147483647 w 540"/>
                  <a:gd name="T63" fmla="*/ 2147483647 h 834"/>
                  <a:gd name="T64" fmla="*/ 2147483647 w 540"/>
                  <a:gd name="T65" fmla="*/ 2147483647 h 834"/>
                  <a:gd name="T66" fmla="*/ 2147483647 w 540"/>
                  <a:gd name="T67" fmla="*/ 2147483647 h 834"/>
                  <a:gd name="T68" fmla="*/ 2147483647 w 540"/>
                  <a:gd name="T69" fmla="*/ 2147483647 h 834"/>
                  <a:gd name="T70" fmla="*/ 2147483647 w 540"/>
                  <a:gd name="T71" fmla="*/ 2147483647 h 834"/>
                  <a:gd name="T72" fmla="*/ 2147483647 w 540"/>
                  <a:gd name="T73" fmla="*/ 2147483647 h 834"/>
                  <a:gd name="T74" fmla="*/ 2147483647 w 540"/>
                  <a:gd name="T75" fmla="*/ 2147483647 h 834"/>
                  <a:gd name="T76" fmla="*/ 2147483647 w 540"/>
                  <a:gd name="T77" fmla="*/ 2147483647 h 834"/>
                  <a:gd name="T78" fmla="*/ 2147483647 w 540"/>
                  <a:gd name="T79" fmla="*/ 2147483647 h 834"/>
                  <a:gd name="T80" fmla="*/ 2147483647 w 540"/>
                  <a:gd name="T81" fmla="*/ 2147483647 h 834"/>
                  <a:gd name="T82" fmla="*/ 2147483647 w 540"/>
                  <a:gd name="T83" fmla="*/ 2147483647 h 834"/>
                  <a:gd name="T84" fmla="*/ 2147483647 w 540"/>
                  <a:gd name="T85" fmla="*/ 2147483647 h 834"/>
                  <a:gd name="T86" fmla="*/ 2147483647 w 540"/>
                  <a:gd name="T87" fmla="*/ 2147483647 h 834"/>
                  <a:gd name="T88" fmla="*/ 2147483647 w 540"/>
                  <a:gd name="T89" fmla="*/ 2147483647 h 834"/>
                  <a:gd name="T90" fmla="*/ 2147483647 w 540"/>
                  <a:gd name="T91" fmla="*/ 2147483647 h 834"/>
                  <a:gd name="T92" fmla="*/ 2147483647 w 540"/>
                  <a:gd name="T93" fmla="*/ 2147483647 h 834"/>
                  <a:gd name="T94" fmla="*/ 2147483647 w 540"/>
                  <a:gd name="T95" fmla="*/ 2147483647 h 834"/>
                  <a:gd name="T96" fmla="*/ 2147483647 w 540"/>
                  <a:gd name="T97" fmla="*/ 2147483647 h 83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40"/>
                  <a:gd name="T148" fmla="*/ 0 h 834"/>
                  <a:gd name="T149" fmla="*/ 540 w 540"/>
                  <a:gd name="T150" fmla="*/ 834 h 83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40" h="834">
                    <a:moveTo>
                      <a:pt x="2" y="306"/>
                    </a:moveTo>
                    <a:lnTo>
                      <a:pt x="2" y="310"/>
                    </a:lnTo>
                    <a:lnTo>
                      <a:pt x="0" y="318"/>
                    </a:lnTo>
                    <a:lnTo>
                      <a:pt x="5" y="324"/>
                    </a:lnTo>
                    <a:lnTo>
                      <a:pt x="6" y="327"/>
                    </a:lnTo>
                    <a:lnTo>
                      <a:pt x="11" y="332"/>
                    </a:lnTo>
                    <a:lnTo>
                      <a:pt x="23" y="350"/>
                    </a:lnTo>
                    <a:lnTo>
                      <a:pt x="27" y="356"/>
                    </a:lnTo>
                    <a:lnTo>
                      <a:pt x="33" y="364"/>
                    </a:lnTo>
                    <a:lnTo>
                      <a:pt x="44" y="379"/>
                    </a:lnTo>
                    <a:lnTo>
                      <a:pt x="48" y="383"/>
                    </a:lnTo>
                    <a:lnTo>
                      <a:pt x="49" y="386"/>
                    </a:lnTo>
                    <a:lnTo>
                      <a:pt x="55" y="395"/>
                    </a:lnTo>
                    <a:lnTo>
                      <a:pt x="72" y="417"/>
                    </a:lnTo>
                    <a:lnTo>
                      <a:pt x="83" y="432"/>
                    </a:lnTo>
                    <a:lnTo>
                      <a:pt x="105" y="464"/>
                    </a:lnTo>
                    <a:lnTo>
                      <a:pt x="130" y="498"/>
                    </a:lnTo>
                    <a:lnTo>
                      <a:pt x="141" y="515"/>
                    </a:lnTo>
                    <a:lnTo>
                      <a:pt x="144" y="519"/>
                    </a:lnTo>
                    <a:lnTo>
                      <a:pt x="159" y="540"/>
                    </a:lnTo>
                    <a:lnTo>
                      <a:pt x="164" y="547"/>
                    </a:lnTo>
                    <a:lnTo>
                      <a:pt x="189" y="583"/>
                    </a:lnTo>
                    <a:lnTo>
                      <a:pt x="232" y="643"/>
                    </a:lnTo>
                    <a:lnTo>
                      <a:pt x="252" y="672"/>
                    </a:lnTo>
                    <a:lnTo>
                      <a:pt x="277" y="706"/>
                    </a:lnTo>
                    <a:lnTo>
                      <a:pt x="278" y="706"/>
                    </a:lnTo>
                    <a:lnTo>
                      <a:pt x="288" y="722"/>
                    </a:lnTo>
                    <a:lnTo>
                      <a:pt x="296" y="733"/>
                    </a:lnTo>
                    <a:lnTo>
                      <a:pt x="322" y="772"/>
                    </a:lnTo>
                    <a:lnTo>
                      <a:pt x="346" y="803"/>
                    </a:lnTo>
                    <a:lnTo>
                      <a:pt x="367" y="833"/>
                    </a:lnTo>
                    <a:lnTo>
                      <a:pt x="375" y="808"/>
                    </a:lnTo>
                    <a:lnTo>
                      <a:pt x="375" y="752"/>
                    </a:lnTo>
                    <a:lnTo>
                      <a:pt x="379" y="738"/>
                    </a:lnTo>
                    <a:lnTo>
                      <a:pt x="376" y="715"/>
                    </a:lnTo>
                    <a:lnTo>
                      <a:pt x="399" y="712"/>
                    </a:lnTo>
                    <a:lnTo>
                      <a:pt x="418" y="729"/>
                    </a:lnTo>
                    <a:lnTo>
                      <a:pt x="437" y="713"/>
                    </a:lnTo>
                    <a:lnTo>
                      <a:pt x="448" y="643"/>
                    </a:lnTo>
                    <a:lnTo>
                      <a:pt x="453" y="626"/>
                    </a:lnTo>
                    <a:lnTo>
                      <a:pt x="453" y="615"/>
                    </a:lnTo>
                    <a:lnTo>
                      <a:pt x="460" y="579"/>
                    </a:lnTo>
                    <a:lnTo>
                      <a:pt x="462" y="561"/>
                    </a:lnTo>
                    <a:lnTo>
                      <a:pt x="465" y="544"/>
                    </a:lnTo>
                    <a:lnTo>
                      <a:pt x="465" y="543"/>
                    </a:lnTo>
                    <a:lnTo>
                      <a:pt x="472" y="501"/>
                    </a:lnTo>
                    <a:lnTo>
                      <a:pt x="473" y="486"/>
                    </a:lnTo>
                    <a:lnTo>
                      <a:pt x="478" y="464"/>
                    </a:lnTo>
                    <a:lnTo>
                      <a:pt x="479" y="456"/>
                    </a:lnTo>
                    <a:lnTo>
                      <a:pt x="480" y="450"/>
                    </a:lnTo>
                    <a:lnTo>
                      <a:pt x="482" y="444"/>
                    </a:lnTo>
                    <a:lnTo>
                      <a:pt x="483" y="425"/>
                    </a:lnTo>
                    <a:lnTo>
                      <a:pt x="496" y="356"/>
                    </a:lnTo>
                    <a:lnTo>
                      <a:pt x="496" y="352"/>
                    </a:lnTo>
                    <a:lnTo>
                      <a:pt x="500" y="328"/>
                    </a:lnTo>
                    <a:lnTo>
                      <a:pt x="502" y="311"/>
                    </a:lnTo>
                    <a:lnTo>
                      <a:pt x="504" y="302"/>
                    </a:lnTo>
                    <a:lnTo>
                      <a:pt x="505" y="289"/>
                    </a:lnTo>
                    <a:lnTo>
                      <a:pt x="509" y="264"/>
                    </a:lnTo>
                    <a:lnTo>
                      <a:pt x="515" y="235"/>
                    </a:lnTo>
                    <a:lnTo>
                      <a:pt x="522" y="195"/>
                    </a:lnTo>
                    <a:lnTo>
                      <a:pt x="527" y="159"/>
                    </a:lnTo>
                    <a:lnTo>
                      <a:pt x="537" y="99"/>
                    </a:lnTo>
                    <a:lnTo>
                      <a:pt x="539" y="87"/>
                    </a:lnTo>
                    <a:lnTo>
                      <a:pt x="523" y="85"/>
                    </a:lnTo>
                    <a:lnTo>
                      <a:pt x="522" y="84"/>
                    </a:lnTo>
                    <a:lnTo>
                      <a:pt x="519" y="84"/>
                    </a:lnTo>
                    <a:lnTo>
                      <a:pt x="496" y="80"/>
                    </a:lnTo>
                    <a:lnTo>
                      <a:pt x="483" y="77"/>
                    </a:lnTo>
                    <a:lnTo>
                      <a:pt x="461" y="74"/>
                    </a:lnTo>
                    <a:lnTo>
                      <a:pt x="381" y="60"/>
                    </a:lnTo>
                    <a:lnTo>
                      <a:pt x="308" y="47"/>
                    </a:lnTo>
                    <a:lnTo>
                      <a:pt x="304" y="45"/>
                    </a:lnTo>
                    <a:lnTo>
                      <a:pt x="286" y="42"/>
                    </a:lnTo>
                    <a:lnTo>
                      <a:pt x="282" y="42"/>
                    </a:lnTo>
                    <a:lnTo>
                      <a:pt x="211" y="29"/>
                    </a:lnTo>
                    <a:lnTo>
                      <a:pt x="188" y="23"/>
                    </a:lnTo>
                    <a:lnTo>
                      <a:pt x="173" y="20"/>
                    </a:lnTo>
                    <a:lnTo>
                      <a:pt x="124" y="11"/>
                    </a:lnTo>
                    <a:lnTo>
                      <a:pt x="121" y="9"/>
                    </a:lnTo>
                    <a:lnTo>
                      <a:pt x="109" y="6"/>
                    </a:lnTo>
                    <a:lnTo>
                      <a:pt x="81" y="1"/>
                    </a:lnTo>
                    <a:lnTo>
                      <a:pt x="72" y="0"/>
                    </a:lnTo>
                    <a:lnTo>
                      <a:pt x="66" y="23"/>
                    </a:lnTo>
                    <a:lnTo>
                      <a:pt x="55" y="67"/>
                    </a:lnTo>
                    <a:lnTo>
                      <a:pt x="52" y="84"/>
                    </a:lnTo>
                    <a:lnTo>
                      <a:pt x="36" y="158"/>
                    </a:lnTo>
                    <a:lnTo>
                      <a:pt x="23" y="216"/>
                    </a:lnTo>
                    <a:lnTo>
                      <a:pt x="18" y="241"/>
                    </a:lnTo>
                    <a:lnTo>
                      <a:pt x="15" y="250"/>
                    </a:lnTo>
                    <a:lnTo>
                      <a:pt x="12" y="264"/>
                    </a:lnTo>
                    <a:lnTo>
                      <a:pt x="11" y="270"/>
                    </a:lnTo>
                    <a:lnTo>
                      <a:pt x="9" y="278"/>
                    </a:lnTo>
                    <a:lnTo>
                      <a:pt x="6" y="284"/>
                    </a:lnTo>
                    <a:lnTo>
                      <a:pt x="6" y="291"/>
                    </a:lnTo>
                    <a:lnTo>
                      <a:pt x="4" y="300"/>
                    </a:lnTo>
                    <a:lnTo>
                      <a:pt x="2" y="304"/>
                    </a:lnTo>
                    <a:lnTo>
                      <a:pt x="2" y="306"/>
                    </a:lnTo>
                  </a:path>
                </a:pathLst>
              </a:custGeom>
              <a:pattFill prst="dkUpDiag">
                <a:fgClr>
                  <a:srgbClr val="C00000"/>
                </a:fgClr>
                <a:bgClr>
                  <a:schemeClr val="bg1">
                    <a:lumMod val="50000"/>
                  </a:schemeClr>
                </a:bgClr>
              </a:pattFill>
              <a:ln w="63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26" name="South Dakota" title="South Dakota"/>
              <p:cNvSpPr>
                <a:spLocks/>
              </p:cNvSpPr>
              <p:nvPr/>
            </p:nvSpPr>
            <p:spPr bwMode="auto">
              <a:xfrm>
                <a:off x="3379788" y="2454275"/>
                <a:ext cx="950912" cy="569913"/>
              </a:xfrm>
              <a:custGeom>
                <a:avLst/>
                <a:gdLst>
                  <a:gd name="T0" fmla="*/ 2147483647 w 601"/>
                  <a:gd name="T1" fmla="*/ 2147483647 h 388"/>
                  <a:gd name="T2" fmla="*/ 2147483647 w 601"/>
                  <a:gd name="T3" fmla="*/ 2147483647 h 388"/>
                  <a:gd name="T4" fmla="*/ 2147483647 w 601"/>
                  <a:gd name="T5" fmla="*/ 2147483647 h 388"/>
                  <a:gd name="T6" fmla="*/ 2147483647 w 601"/>
                  <a:gd name="T7" fmla="*/ 2147483647 h 388"/>
                  <a:gd name="T8" fmla="*/ 2147483647 w 601"/>
                  <a:gd name="T9" fmla="*/ 2147483647 h 388"/>
                  <a:gd name="T10" fmla="*/ 2147483647 w 601"/>
                  <a:gd name="T11" fmla="*/ 2147483647 h 388"/>
                  <a:gd name="T12" fmla="*/ 2147483647 w 601"/>
                  <a:gd name="T13" fmla="*/ 2147483647 h 388"/>
                  <a:gd name="T14" fmla="*/ 2147483647 w 601"/>
                  <a:gd name="T15" fmla="*/ 2147483647 h 388"/>
                  <a:gd name="T16" fmla="*/ 2147483647 w 601"/>
                  <a:gd name="T17" fmla="*/ 2147483647 h 388"/>
                  <a:gd name="T18" fmla="*/ 2147483647 w 601"/>
                  <a:gd name="T19" fmla="*/ 2147483647 h 388"/>
                  <a:gd name="T20" fmla="*/ 2147483647 w 601"/>
                  <a:gd name="T21" fmla="*/ 2147483647 h 388"/>
                  <a:gd name="T22" fmla="*/ 2147483647 w 601"/>
                  <a:gd name="T23" fmla="*/ 2147483647 h 388"/>
                  <a:gd name="T24" fmla="*/ 2147483647 w 601"/>
                  <a:gd name="T25" fmla="*/ 2147483647 h 388"/>
                  <a:gd name="T26" fmla="*/ 2147483647 w 601"/>
                  <a:gd name="T27" fmla="*/ 2147483647 h 388"/>
                  <a:gd name="T28" fmla="*/ 2147483647 w 601"/>
                  <a:gd name="T29" fmla="*/ 2147483647 h 388"/>
                  <a:gd name="T30" fmla="*/ 2147483647 w 601"/>
                  <a:gd name="T31" fmla="*/ 2147483647 h 388"/>
                  <a:gd name="T32" fmla="*/ 2147483647 w 601"/>
                  <a:gd name="T33" fmla="*/ 2147483647 h 388"/>
                  <a:gd name="T34" fmla="*/ 2147483647 w 601"/>
                  <a:gd name="T35" fmla="*/ 2147483647 h 388"/>
                  <a:gd name="T36" fmla="*/ 2147483647 w 601"/>
                  <a:gd name="T37" fmla="*/ 2147483647 h 388"/>
                  <a:gd name="T38" fmla="*/ 2147483647 w 601"/>
                  <a:gd name="T39" fmla="*/ 2147483647 h 388"/>
                  <a:gd name="T40" fmla="*/ 2147483647 w 601"/>
                  <a:gd name="T41" fmla="*/ 2147483647 h 388"/>
                  <a:gd name="T42" fmla="*/ 2147483647 w 601"/>
                  <a:gd name="T43" fmla="*/ 2147483647 h 388"/>
                  <a:gd name="T44" fmla="*/ 2147483647 w 601"/>
                  <a:gd name="T45" fmla="*/ 2147483647 h 388"/>
                  <a:gd name="T46" fmla="*/ 2147483647 w 601"/>
                  <a:gd name="T47" fmla="*/ 2147483647 h 388"/>
                  <a:gd name="T48" fmla="*/ 2147483647 w 601"/>
                  <a:gd name="T49" fmla="*/ 0 h 388"/>
                  <a:gd name="T50" fmla="*/ 2147483647 w 601"/>
                  <a:gd name="T51" fmla="*/ 2147483647 h 388"/>
                  <a:gd name="T52" fmla="*/ 2147483647 w 601"/>
                  <a:gd name="T53" fmla="*/ 2147483647 h 388"/>
                  <a:gd name="T54" fmla="*/ 2147483647 w 601"/>
                  <a:gd name="T55" fmla="*/ 2147483647 h 388"/>
                  <a:gd name="T56" fmla="*/ 2147483647 w 601"/>
                  <a:gd name="T57" fmla="*/ 2147483647 h 388"/>
                  <a:gd name="T58" fmla="*/ 2147483647 w 601"/>
                  <a:gd name="T59" fmla="*/ 2147483647 h 388"/>
                  <a:gd name="T60" fmla="*/ 2147483647 w 601"/>
                  <a:gd name="T61" fmla="*/ 2147483647 h 388"/>
                  <a:gd name="T62" fmla="*/ 2147483647 w 601"/>
                  <a:gd name="T63" fmla="*/ 2147483647 h 388"/>
                  <a:gd name="T64" fmla="*/ 2147483647 w 601"/>
                  <a:gd name="T65" fmla="*/ 2147483647 h 388"/>
                  <a:gd name="T66" fmla="*/ 2147483647 w 601"/>
                  <a:gd name="T67" fmla="*/ 2147483647 h 388"/>
                  <a:gd name="T68" fmla="*/ 2147483647 w 601"/>
                  <a:gd name="T69" fmla="*/ 2147483647 h 388"/>
                  <a:gd name="T70" fmla="*/ 2147483647 w 601"/>
                  <a:gd name="T71" fmla="*/ 2147483647 h 388"/>
                  <a:gd name="T72" fmla="*/ 2147483647 w 601"/>
                  <a:gd name="T73" fmla="*/ 2147483647 h 388"/>
                  <a:gd name="T74" fmla="*/ 2147483647 w 601"/>
                  <a:gd name="T75" fmla="*/ 2147483647 h 388"/>
                  <a:gd name="T76" fmla="*/ 2147483647 w 601"/>
                  <a:gd name="T77" fmla="*/ 2147483647 h 388"/>
                  <a:gd name="T78" fmla="*/ 2147483647 w 601"/>
                  <a:gd name="T79" fmla="*/ 2147483647 h 388"/>
                  <a:gd name="T80" fmla="*/ 2147483647 w 601"/>
                  <a:gd name="T81" fmla="*/ 2147483647 h 388"/>
                  <a:gd name="T82" fmla="*/ 2147483647 w 601"/>
                  <a:gd name="T83" fmla="*/ 2147483647 h 388"/>
                  <a:gd name="T84" fmla="*/ 2147483647 w 601"/>
                  <a:gd name="T85" fmla="*/ 2147483647 h 38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01"/>
                  <a:gd name="T130" fmla="*/ 0 h 388"/>
                  <a:gd name="T131" fmla="*/ 601 w 601"/>
                  <a:gd name="T132" fmla="*/ 388 h 38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01" h="388">
                    <a:moveTo>
                      <a:pt x="543" y="353"/>
                    </a:moveTo>
                    <a:lnTo>
                      <a:pt x="545" y="356"/>
                    </a:lnTo>
                    <a:lnTo>
                      <a:pt x="554" y="357"/>
                    </a:lnTo>
                    <a:lnTo>
                      <a:pt x="570" y="363"/>
                    </a:lnTo>
                    <a:lnTo>
                      <a:pt x="579" y="373"/>
                    </a:lnTo>
                    <a:lnTo>
                      <a:pt x="584" y="382"/>
                    </a:lnTo>
                    <a:lnTo>
                      <a:pt x="593" y="385"/>
                    </a:lnTo>
                    <a:lnTo>
                      <a:pt x="600" y="387"/>
                    </a:lnTo>
                    <a:lnTo>
                      <a:pt x="597" y="385"/>
                    </a:lnTo>
                    <a:lnTo>
                      <a:pt x="595" y="378"/>
                    </a:lnTo>
                    <a:lnTo>
                      <a:pt x="595" y="375"/>
                    </a:lnTo>
                    <a:lnTo>
                      <a:pt x="584" y="363"/>
                    </a:lnTo>
                    <a:lnTo>
                      <a:pt x="591" y="341"/>
                    </a:lnTo>
                    <a:lnTo>
                      <a:pt x="594" y="335"/>
                    </a:lnTo>
                    <a:lnTo>
                      <a:pt x="594" y="325"/>
                    </a:lnTo>
                    <a:lnTo>
                      <a:pt x="597" y="321"/>
                    </a:lnTo>
                    <a:lnTo>
                      <a:pt x="598" y="317"/>
                    </a:lnTo>
                    <a:lnTo>
                      <a:pt x="594" y="306"/>
                    </a:lnTo>
                    <a:lnTo>
                      <a:pt x="590" y="303"/>
                    </a:lnTo>
                    <a:lnTo>
                      <a:pt x="591" y="289"/>
                    </a:lnTo>
                    <a:lnTo>
                      <a:pt x="586" y="277"/>
                    </a:lnTo>
                    <a:lnTo>
                      <a:pt x="593" y="277"/>
                    </a:lnTo>
                    <a:lnTo>
                      <a:pt x="597" y="277"/>
                    </a:lnTo>
                    <a:lnTo>
                      <a:pt x="597" y="263"/>
                    </a:lnTo>
                    <a:lnTo>
                      <a:pt x="597" y="249"/>
                    </a:lnTo>
                    <a:lnTo>
                      <a:pt x="597" y="238"/>
                    </a:lnTo>
                    <a:lnTo>
                      <a:pt x="595" y="223"/>
                    </a:lnTo>
                    <a:lnTo>
                      <a:pt x="595" y="209"/>
                    </a:lnTo>
                    <a:lnTo>
                      <a:pt x="595" y="201"/>
                    </a:lnTo>
                    <a:lnTo>
                      <a:pt x="595" y="165"/>
                    </a:lnTo>
                    <a:lnTo>
                      <a:pt x="595" y="155"/>
                    </a:lnTo>
                    <a:lnTo>
                      <a:pt x="595" y="135"/>
                    </a:lnTo>
                    <a:lnTo>
                      <a:pt x="595" y="117"/>
                    </a:lnTo>
                    <a:lnTo>
                      <a:pt x="594" y="86"/>
                    </a:lnTo>
                    <a:lnTo>
                      <a:pt x="593" y="79"/>
                    </a:lnTo>
                    <a:lnTo>
                      <a:pt x="590" y="74"/>
                    </a:lnTo>
                    <a:lnTo>
                      <a:pt x="580" y="70"/>
                    </a:lnTo>
                    <a:lnTo>
                      <a:pt x="563" y="51"/>
                    </a:lnTo>
                    <a:lnTo>
                      <a:pt x="563" y="48"/>
                    </a:lnTo>
                    <a:lnTo>
                      <a:pt x="579" y="34"/>
                    </a:lnTo>
                    <a:lnTo>
                      <a:pt x="584" y="13"/>
                    </a:lnTo>
                    <a:lnTo>
                      <a:pt x="570" y="13"/>
                    </a:lnTo>
                    <a:lnTo>
                      <a:pt x="551" y="15"/>
                    </a:lnTo>
                    <a:lnTo>
                      <a:pt x="534" y="15"/>
                    </a:lnTo>
                    <a:lnTo>
                      <a:pt x="533" y="15"/>
                    </a:lnTo>
                    <a:lnTo>
                      <a:pt x="514" y="15"/>
                    </a:lnTo>
                    <a:lnTo>
                      <a:pt x="478" y="15"/>
                    </a:lnTo>
                    <a:lnTo>
                      <a:pt x="476" y="15"/>
                    </a:lnTo>
                    <a:lnTo>
                      <a:pt x="475" y="15"/>
                    </a:lnTo>
                    <a:lnTo>
                      <a:pt x="457" y="15"/>
                    </a:lnTo>
                    <a:lnTo>
                      <a:pt x="447" y="15"/>
                    </a:lnTo>
                    <a:lnTo>
                      <a:pt x="421" y="13"/>
                    </a:lnTo>
                    <a:lnTo>
                      <a:pt x="418" y="13"/>
                    </a:lnTo>
                    <a:lnTo>
                      <a:pt x="400" y="13"/>
                    </a:lnTo>
                    <a:lnTo>
                      <a:pt x="381" y="13"/>
                    </a:lnTo>
                    <a:lnTo>
                      <a:pt x="353" y="13"/>
                    </a:lnTo>
                    <a:lnTo>
                      <a:pt x="346" y="13"/>
                    </a:lnTo>
                    <a:lnTo>
                      <a:pt x="333" y="13"/>
                    </a:lnTo>
                    <a:lnTo>
                      <a:pt x="324" y="13"/>
                    </a:lnTo>
                    <a:lnTo>
                      <a:pt x="324" y="12"/>
                    </a:lnTo>
                    <a:lnTo>
                      <a:pt x="288" y="11"/>
                    </a:lnTo>
                    <a:lnTo>
                      <a:pt x="286" y="11"/>
                    </a:lnTo>
                    <a:lnTo>
                      <a:pt x="285" y="11"/>
                    </a:lnTo>
                    <a:lnTo>
                      <a:pt x="239" y="11"/>
                    </a:lnTo>
                    <a:lnTo>
                      <a:pt x="230" y="9"/>
                    </a:lnTo>
                    <a:lnTo>
                      <a:pt x="173" y="8"/>
                    </a:lnTo>
                    <a:lnTo>
                      <a:pt x="163" y="8"/>
                    </a:lnTo>
                    <a:lnTo>
                      <a:pt x="135" y="5"/>
                    </a:lnTo>
                    <a:lnTo>
                      <a:pt x="102" y="4"/>
                    </a:lnTo>
                    <a:lnTo>
                      <a:pt x="98" y="4"/>
                    </a:lnTo>
                    <a:lnTo>
                      <a:pt x="49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8" y="20"/>
                    </a:lnTo>
                    <a:lnTo>
                      <a:pt x="13" y="74"/>
                    </a:lnTo>
                    <a:lnTo>
                      <a:pt x="13" y="79"/>
                    </a:lnTo>
                    <a:lnTo>
                      <a:pt x="12" y="101"/>
                    </a:lnTo>
                    <a:lnTo>
                      <a:pt x="13" y="102"/>
                    </a:lnTo>
                    <a:lnTo>
                      <a:pt x="11" y="102"/>
                    </a:lnTo>
                    <a:lnTo>
                      <a:pt x="9" y="129"/>
                    </a:lnTo>
                    <a:lnTo>
                      <a:pt x="9" y="148"/>
                    </a:lnTo>
                    <a:lnTo>
                      <a:pt x="8" y="155"/>
                    </a:lnTo>
                    <a:lnTo>
                      <a:pt x="6" y="183"/>
                    </a:lnTo>
                    <a:lnTo>
                      <a:pt x="6" y="191"/>
                    </a:lnTo>
                    <a:lnTo>
                      <a:pt x="6" y="194"/>
                    </a:lnTo>
                    <a:lnTo>
                      <a:pt x="5" y="209"/>
                    </a:lnTo>
                    <a:lnTo>
                      <a:pt x="4" y="226"/>
                    </a:lnTo>
                    <a:lnTo>
                      <a:pt x="4" y="237"/>
                    </a:lnTo>
                    <a:lnTo>
                      <a:pt x="2" y="249"/>
                    </a:lnTo>
                    <a:lnTo>
                      <a:pt x="1" y="263"/>
                    </a:lnTo>
                    <a:lnTo>
                      <a:pt x="1" y="264"/>
                    </a:lnTo>
                    <a:lnTo>
                      <a:pt x="1" y="266"/>
                    </a:lnTo>
                    <a:lnTo>
                      <a:pt x="1" y="277"/>
                    </a:lnTo>
                    <a:lnTo>
                      <a:pt x="0" y="305"/>
                    </a:lnTo>
                    <a:lnTo>
                      <a:pt x="0" y="317"/>
                    </a:lnTo>
                    <a:lnTo>
                      <a:pt x="1" y="319"/>
                    </a:lnTo>
                    <a:lnTo>
                      <a:pt x="2" y="319"/>
                    </a:lnTo>
                    <a:lnTo>
                      <a:pt x="42" y="320"/>
                    </a:lnTo>
                    <a:lnTo>
                      <a:pt x="62" y="320"/>
                    </a:lnTo>
                    <a:lnTo>
                      <a:pt x="65" y="321"/>
                    </a:lnTo>
                    <a:lnTo>
                      <a:pt x="81" y="323"/>
                    </a:lnTo>
                    <a:lnTo>
                      <a:pt x="91" y="323"/>
                    </a:lnTo>
                    <a:lnTo>
                      <a:pt x="94" y="323"/>
                    </a:lnTo>
                    <a:lnTo>
                      <a:pt x="98" y="323"/>
                    </a:lnTo>
                    <a:lnTo>
                      <a:pt x="123" y="324"/>
                    </a:lnTo>
                    <a:lnTo>
                      <a:pt x="141" y="325"/>
                    </a:lnTo>
                    <a:lnTo>
                      <a:pt x="153" y="325"/>
                    </a:lnTo>
                    <a:lnTo>
                      <a:pt x="180" y="327"/>
                    </a:lnTo>
                    <a:lnTo>
                      <a:pt x="185" y="327"/>
                    </a:lnTo>
                    <a:lnTo>
                      <a:pt x="221" y="328"/>
                    </a:lnTo>
                    <a:lnTo>
                      <a:pt x="252" y="330"/>
                    </a:lnTo>
                    <a:lnTo>
                      <a:pt x="278" y="330"/>
                    </a:lnTo>
                    <a:lnTo>
                      <a:pt x="302" y="330"/>
                    </a:lnTo>
                    <a:lnTo>
                      <a:pt x="354" y="331"/>
                    </a:lnTo>
                    <a:lnTo>
                      <a:pt x="376" y="331"/>
                    </a:lnTo>
                    <a:lnTo>
                      <a:pt x="436" y="332"/>
                    </a:lnTo>
                    <a:lnTo>
                      <a:pt x="446" y="342"/>
                    </a:lnTo>
                    <a:lnTo>
                      <a:pt x="451" y="345"/>
                    </a:lnTo>
                    <a:lnTo>
                      <a:pt x="455" y="346"/>
                    </a:lnTo>
                    <a:lnTo>
                      <a:pt x="464" y="349"/>
                    </a:lnTo>
                    <a:lnTo>
                      <a:pt x="476" y="357"/>
                    </a:lnTo>
                    <a:lnTo>
                      <a:pt x="486" y="346"/>
                    </a:lnTo>
                    <a:lnTo>
                      <a:pt x="504" y="349"/>
                    </a:lnTo>
                    <a:lnTo>
                      <a:pt x="507" y="349"/>
                    </a:lnTo>
                    <a:lnTo>
                      <a:pt x="515" y="346"/>
                    </a:lnTo>
                    <a:lnTo>
                      <a:pt x="516" y="348"/>
                    </a:lnTo>
                    <a:lnTo>
                      <a:pt x="536" y="346"/>
                    </a:lnTo>
                    <a:lnTo>
                      <a:pt x="543" y="353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US" sz="24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27" name="Wyoming" title="Wyoming"/>
              <p:cNvSpPr>
                <a:spLocks/>
              </p:cNvSpPr>
              <p:nvPr/>
            </p:nvSpPr>
            <p:spPr bwMode="auto">
              <a:xfrm>
                <a:off x="2466975" y="2532063"/>
                <a:ext cx="931863" cy="712787"/>
              </a:xfrm>
              <a:custGeom>
                <a:avLst/>
                <a:gdLst>
                  <a:gd name="T0" fmla="*/ 2147483647 w 590"/>
                  <a:gd name="T1" fmla="*/ 2147483647 h 485"/>
                  <a:gd name="T2" fmla="*/ 2147483647 w 590"/>
                  <a:gd name="T3" fmla="*/ 2147483647 h 485"/>
                  <a:gd name="T4" fmla="*/ 2147483647 w 590"/>
                  <a:gd name="T5" fmla="*/ 2147483647 h 485"/>
                  <a:gd name="T6" fmla="*/ 2147483647 w 590"/>
                  <a:gd name="T7" fmla="*/ 2147483647 h 485"/>
                  <a:gd name="T8" fmla="*/ 2147483647 w 590"/>
                  <a:gd name="T9" fmla="*/ 2147483647 h 485"/>
                  <a:gd name="T10" fmla="*/ 2147483647 w 590"/>
                  <a:gd name="T11" fmla="*/ 2147483647 h 485"/>
                  <a:gd name="T12" fmla="*/ 2147483647 w 590"/>
                  <a:gd name="T13" fmla="*/ 2147483647 h 485"/>
                  <a:gd name="T14" fmla="*/ 2147483647 w 590"/>
                  <a:gd name="T15" fmla="*/ 2147483647 h 485"/>
                  <a:gd name="T16" fmla="*/ 0 w 590"/>
                  <a:gd name="T17" fmla="*/ 2147483647 h 485"/>
                  <a:gd name="T18" fmla="*/ 2147483647 w 590"/>
                  <a:gd name="T19" fmla="*/ 2147483647 h 485"/>
                  <a:gd name="T20" fmla="*/ 2147483647 w 590"/>
                  <a:gd name="T21" fmla="*/ 2147483647 h 485"/>
                  <a:gd name="T22" fmla="*/ 2147483647 w 590"/>
                  <a:gd name="T23" fmla="*/ 2147483647 h 485"/>
                  <a:gd name="T24" fmla="*/ 2147483647 w 590"/>
                  <a:gd name="T25" fmla="*/ 2147483647 h 485"/>
                  <a:gd name="T26" fmla="*/ 2147483647 w 590"/>
                  <a:gd name="T27" fmla="*/ 2147483647 h 485"/>
                  <a:gd name="T28" fmla="*/ 2147483647 w 590"/>
                  <a:gd name="T29" fmla="*/ 2147483647 h 485"/>
                  <a:gd name="T30" fmla="*/ 2147483647 w 590"/>
                  <a:gd name="T31" fmla="*/ 2147483647 h 485"/>
                  <a:gd name="T32" fmla="*/ 2147483647 w 590"/>
                  <a:gd name="T33" fmla="*/ 2147483647 h 485"/>
                  <a:gd name="T34" fmla="*/ 2147483647 w 590"/>
                  <a:gd name="T35" fmla="*/ 2147483647 h 485"/>
                  <a:gd name="T36" fmla="*/ 2147483647 w 590"/>
                  <a:gd name="T37" fmla="*/ 2147483647 h 485"/>
                  <a:gd name="T38" fmla="*/ 2147483647 w 590"/>
                  <a:gd name="T39" fmla="*/ 2147483647 h 485"/>
                  <a:gd name="T40" fmla="*/ 2147483647 w 590"/>
                  <a:gd name="T41" fmla="*/ 2147483647 h 485"/>
                  <a:gd name="T42" fmla="*/ 2147483647 w 590"/>
                  <a:gd name="T43" fmla="*/ 2147483647 h 485"/>
                  <a:gd name="T44" fmla="*/ 2147483647 w 590"/>
                  <a:gd name="T45" fmla="*/ 2147483647 h 485"/>
                  <a:gd name="T46" fmla="*/ 2147483647 w 590"/>
                  <a:gd name="T47" fmla="*/ 2147483647 h 485"/>
                  <a:gd name="T48" fmla="*/ 2147483647 w 590"/>
                  <a:gd name="T49" fmla="*/ 2147483647 h 485"/>
                  <a:gd name="T50" fmla="*/ 2147483647 w 590"/>
                  <a:gd name="T51" fmla="*/ 2147483647 h 485"/>
                  <a:gd name="T52" fmla="*/ 2147483647 w 590"/>
                  <a:gd name="T53" fmla="*/ 2147483647 h 485"/>
                  <a:gd name="T54" fmla="*/ 2147483647 w 590"/>
                  <a:gd name="T55" fmla="*/ 2147483647 h 485"/>
                  <a:gd name="T56" fmla="*/ 2147483647 w 590"/>
                  <a:gd name="T57" fmla="*/ 2147483647 h 485"/>
                  <a:gd name="T58" fmla="*/ 2147483647 w 590"/>
                  <a:gd name="T59" fmla="*/ 2147483647 h 485"/>
                  <a:gd name="T60" fmla="*/ 2147483647 w 590"/>
                  <a:gd name="T61" fmla="*/ 2147483647 h 485"/>
                  <a:gd name="T62" fmla="*/ 2147483647 w 590"/>
                  <a:gd name="T63" fmla="*/ 2147483647 h 485"/>
                  <a:gd name="T64" fmla="*/ 2147483647 w 590"/>
                  <a:gd name="T65" fmla="*/ 2147483647 h 485"/>
                  <a:gd name="T66" fmla="*/ 2147483647 w 590"/>
                  <a:gd name="T67" fmla="*/ 2147483647 h 485"/>
                  <a:gd name="T68" fmla="*/ 2147483647 w 590"/>
                  <a:gd name="T69" fmla="*/ 2147483647 h 485"/>
                  <a:gd name="T70" fmla="*/ 2147483647 w 590"/>
                  <a:gd name="T71" fmla="*/ 2147483647 h 485"/>
                  <a:gd name="T72" fmla="*/ 2147483647 w 590"/>
                  <a:gd name="T73" fmla="*/ 2147483647 h 485"/>
                  <a:gd name="T74" fmla="*/ 2147483647 w 590"/>
                  <a:gd name="T75" fmla="*/ 2147483647 h 485"/>
                  <a:gd name="T76" fmla="*/ 2147483647 w 590"/>
                  <a:gd name="T77" fmla="*/ 2147483647 h 485"/>
                  <a:gd name="T78" fmla="*/ 2147483647 w 590"/>
                  <a:gd name="T79" fmla="*/ 2147483647 h 485"/>
                  <a:gd name="T80" fmla="*/ 2147483647 w 590"/>
                  <a:gd name="T81" fmla="*/ 2147483647 h 485"/>
                  <a:gd name="T82" fmla="*/ 2147483647 w 590"/>
                  <a:gd name="T83" fmla="*/ 2147483647 h 485"/>
                  <a:gd name="T84" fmla="*/ 2147483647 w 590"/>
                  <a:gd name="T85" fmla="*/ 2147483647 h 485"/>
                  <a:gd name="T86" fmla="*/ 2147483647 w 590"/>
                  <a:gd name="T87" fmla="*/ 2147483647 h 485"/>
                  <a:gd name="T88" fmla="*/ 2147483647 w 590"/>
                  <a:gd name="T89" fmla="*/ 2147483647 h 485"/>
                  <a:gd name="T90" fmla="*/ 2147483647 w 590"/>
                  <a:gd name="T91" fmla="*/ 2147483647 h 485"/>
                  <a:gd name="T92" fmla="*/ 2147483647 w 590"/>
                  <a:gd name="T93" fmla="*/ 2147483647 h 485"/>
                  <a:gd name="T94" fmla="*/ 2147483647 w 590"/>
                  <a:gd name="T95" fmla="*/ 2147483647 h 485"/>
                  <a:gd name="T96" fmla="*/ 2147483647 w 590"/>
                  <a:gd name="T97" fmla="*/ 2147483647 h 485"/>
                  <a:gd name="T98" fmla="*/ 2147483647 w 590"/>
                  <a:gd name="T99" fmla="*/ 2147483647 h 485"/>
                  <a:gd name="T100" fmla="*/ 2147483647 w 590"/>
                  <a:gd name="T101" fmla="*/ 2147483647 h 485"/>
                  <a:gd name="T102" fmla="*/ 2147483647 w 590"/>
                  <a:gd name="T103" fmla="*/ 2147483647 h 485"/>
                  <a:gd name="T104" fmla="*/ 2147483647 w 590"/>
                  <a:gd name="T105" fmla="*/ 2147483647 h 485"/>
                  <a:gd name="T106" fmla="*/ 2147483647 w 590"/>
                  <a:gd name="T107" fmla="*/ 2147483647 h 485"/>
                  <a:gd name="T108" fmla="*/ 2147483647 w 590"/>
                  <a:gd name="T109" fmla="*/ 2147483647 h 485"/>
                  <a:gd name="T110" fmla="*/ 2147483647 w 590"/>
                  <a:gd name="T111" fmla="*/ 2147483647 h 4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90"/>
                  <a:gd name="T169" fmla="*/ 0 h 485"/>
                  <a:gd name="T170" fmla="*/ 590 w 590"/>
                  <a:gd name="T171" fmla="*/ 485 h 4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90" h="485">
                    <a:moveTo>
                      <a:pt x="381" y="471"/>
                    </a:moveTo>
                    <a:lnTo>
                      <a:pt x="376" y="471"/>
                    </a:lnTo>
                    <a:lnTo>
                      <a:pt x="365" y="468"/>
                    </a:lnTo>
                    <a:lnTo>
                      <a:pt x="336" y="467"/>
                    </a:lnTo>
                    <a:lnTo>
                      <a:pt x="333" y="465"/>
                    </a:lnTo>
                    <a:lnTo>
                      <a:pt x="300" y="463"/>
                    </a:lnTo>
                    <a:lnTo>
                      <a:pt x="296" y="463"/>
                    </a:lnTo>
                    <a:lnTo>
                      <a:pt x="274" y="461"/>
                    </a:lnTo>
                    <a:lnTo>
                      <a:pt x="252" y="459"/>
                    </a:lnTo>
                    <a:lnTo>
                      <a:pt x="231" y="456"/>
                    </a:lnTo>
                    <a:lnTo>
                      <a:pt x="180" y="452"/>
                    </a:lnTo>
                    <a:lnTo>
                      <a:pt x="160" y="449"/>
                    </a:lnTo>
                    <a:lnTo>
                      <a:pt x="124" y="445"/>
                    </a:lnTo>
                    <a:lnTo>
                      <a:pt x="121" y="445"/>
                    </a:lnTo>
                    <a:lnTo>
                      <a:pt x="84" y="441"/>
                    </a:lnTo>
                    <a:lnTo>
                      <a:pt x="80" y="441"/>
                    </a:lnTo>
                    <a:lnTo>
                      <a:pt x="62" y="439"/>
                    </a:lnTo>
                    <a:lnTo>
                      <a:pt x="0" y="431"/>
                    </a:lnTo>
                    <a:lnTo>
                      <a:pt x="2" y="403"/>
                    </a:lnTo>
                    <a:lnTo>
                      <a:pt x="5" y="382"/>
                    </a:lnTo>
                    <a:lnTo>
                      <a:pt x="6" y="375"/>
                    </a:lnTo>
                    <a:lnTo>
                      <a:pt x="8" y="367"/>
                    </a:lnTo>
                    <a:lnTo>
                      <a:pt x="9" y="349"/>
                    </a:lnTo>
                    <a:lnTo>
                      <a:pt x="12" y="341"/>
                    </a:lnTo>
                    <a:lnTo>
                      <a:pt x="13" y="321"/>
                    </a:lnTo>
                    <a:lnTo>
                      <a:pt x="15" y="309"/>
                    </a:lnTo>
                    <a:lnTo>
                      <a:pt x="20" y="271"/>
                    </a:lnTo>
                    <a:lnTo>
                      <a:pt x="20" y="267"/>
                    </a:lnTo>
                    <a:lnTo>
                      <a:pt x="24" y="241"/>
                    </a:lnTo>
                    <a:lnTo>
                      <a:pt x="27" y="214"/>
                    </a:lnTo>
                    <a:lnTo>
                      <a:pt x="29" y="213"/>
                    </a:lnTo>
                    <a:lnTo>
                      <a:pt x="29" y="208"/>
                    </a:lnTo>
                    <a:lnTo>
                      <a:pt x="31" y="188"/>
                    </a:lnTo>
                    <a:lnTo>
                      <a:pt x="31" y="181"/>
                    </a:lnTo>
                    <a:lnTo>
                      <a:pt x="34" y="166"/>
                    </a:lnTo>
                    <a:lnTo>
                      <a:pt x="34" y="160"/>
                    </a:lnTo>
                    <a:lnTo>
                      <a:pt x="38" y="134"/>
                    </a:lnTo>
                    <a:lnTo>
                      <a:pt x="40" y="120"/>
                    </a:lnTo>
                    <a:lnTo>
                      <a:pt x="41" y="108"/>
                    </a:lnTo>
                    <a:lnTo>
                      <a:pt x="42" y="92"/>
                    </a:lnTo>
                    <a:lnTo>
                      <a:pt x="45" y="80"/>
                    </a:lnTo>
                    <a:lnTo>
                      <a:pt x="48" y="56"/>
                    </a:lnTo>
                    <a:lnTo>
                      <a:pt x="48" y="54"/>
                    </a:lnTo>
                    <a:lnTo>
                      <a:pt x="51" y="36"/>
                    </a:lnTo>
                    <a:lnTo>
                      <a:pt x="55" y="0"/>
                    </a:lnTo>
                    <a:lnTo>
                      <a:pt x="105" y="6"/>
                    </a:lnTo>
                    <a:lnTo>
                      <a:pt x="135" y="9"/>
                    </a:lnTo>
                    <a:lnTo>
                      <a:pt x="145" y="11"/>
                    </a:lnTo>
                    <a:lnTo>
                      <a:pt x="151" y="11"/>
                    </a:lnTo>
                    <a:lnTo>
                      <a:pt x="202" y="16"/>
                    </a:lnTo>
                    <a:lnTo>
                      <a:pt x="212" y="19"/>
                    </a:lnTo>
                    <a:lnTo>
                      <a:pt x="241" y="22"/>
                    </a:lnTo>
                    <a:lnTo>
                      <a:pt x="249" y="23"/>
                    </a:lnTo>
                    <a:lnTo>
                      <a:pt x="259" y="23"/>
                    </a:lnTo>
                    <a:lnTo>
                      <a:pt x="268" y="24"/>
                    </a:lnTo>
                    <a:lnTo>
                      <a:pt x="295" y="27"/>
                    </a:lnTo>
                    <a:lnTo>
                      <a:pt x="354" y="33"/>
                    </a:lnTo>
                    <a:lnTo>
                      <a:pt x="364" y="34"/>
                    </a:lnTo>
                    <a:lnTo>
                      <a:pt x="419" y="40"/>
                    </a:lnTo>
                    <a:lnTo>
                      <a:pt x="421" y="40"/>
                    </a:lnTo>
                    <a:lnTo>
                      <a:pt x="431" y="40"/>
                    </a:lnTo>
                    <a:lnTo>
                      <a:pt x="439" y="40"/>
                    </a:lnTo>
                    <a:lnTo>
                      <a:pt x="440" y="40"/>
                    </a:lnTo>
                    <a:lnTo>
                      <a:pt x="447" y="40"/>
                    </a:lnTo>
                    <a:lnTo>
                      <a:pt x="511" y="45"/>
                    </a:lnTo>
                    <a:lnTo>
                      <a:pt x="514" y="45"/>
                    </a:lnTo>
                    <a:lnTo>
                      <a:pt x="529" y="47"/>
                    </a:lnTo>
                    <a:lnTo>
                      <a:pt x="537" y="47"/>
                    </a:lnTo>
                    <a:lnTo>
                      <a:pt x="589" y="51"/>
                    </a:lnTo>
                    <a:lnTo>
                      <a:pt x="587" y="77"/>
                    </a:lnTo>
                    <a:lnTo>
                      <a:pt x="587" y="97"/>
                    </a:lnTo>
                    <a:lnTo>
                      <a:pt x="586" y="104"/>
                    </a:lnTo>
                    <a:lnTo>
                      <a:pt x="584" y="131"/>
                    </a:lnTo>
                    <a:lnTo>
                      <a:pt x="584" y="140"/>
                    </a:lnTo>
                    <a:lnTo>
                      <a:pt x="584" y="142"/>
                    </a:lnTo>
                    <a:lnTo>
                      <a:pt x="583" y="158"/>
                    </a:lnTo>
                    <a:lnTo>
                      <a:pt x="582" y="174"/>
                    </a:lnTo>
                    <a:lnTo>
                      <a:pt x="582" y="185"/>
                    </a:lnTo>
                    <a:lnTo>
                      <a:pt x="580" y="198"/>
                    </a:lnTo>
                    <a:lnTo>
                      <a:pt x="579" y="212"/>
                    </a:lnTo>
                    <a:lnTo>
                      <a:pt x="579" y="213"/>
                    </a:lnTo>
                    <a:lnTo>
                      <a:pt x="579" y="214"/>
                    </a:lnTo>
                    <a:lnTo>
                      <a:pt x="579" y="226"/>
                    </a:lnTo>
                    <a:lnTo>
                      <a:pt x="577" y="253"/>
                    </a:lnTo>
                    <a:lnTo>
                      <a:pt x="577" y="266"/>
                    </a:lnTo>
                    <a:lnTo>
                      <a:pt x="576" y="271"/>
                    </a:lnTo>
                    <a:lnTo>
                      <a:pt x="575" y="285"/>
                    </a:lnTo>
                    <a:lnTo>
                      <a:pt x="575" y="310"/>
                    </a:lnTo>
                    <a:lnTo>
                      <a:pt x="572" y="348"/>
                    </a:lnTo>
                    <a:lnTo>
                      <a:pt x="570" y="361"/>
                    </a:lnTo>
                    <a:lnTo>
                      <a:pt x="570" y="374"/>
                    </a:lnTo>
                    <a:lnTo>
                      <a:pt x="569" y="388"/>
                    </a:lnTo>
                    <a:lnTo>
                      <a:pt x="568" y="402"/>
                    </a:lnTo>
                    <a:lnTo>
                      <a:pt x="568" y="407"/>
                    </a:lnTo>
                    <a:lnTo>
                      <a:pt x="568" y="416"/>
                    </a:lnTo>
                    <a:lnTo>
                      <a:pt x="568" y="422"/>
                    </a:lnTo>
                    <a:lnTo>
                      <a:pt x="568" y="429"/>
                    </a:lnTo>
                    <a:lnTo>
                      <a:pt x="566" y="441"/>
                    </a:lnTo>
                    <a:lnTo>
                      <a:pt x="565" y="450"/>
                    </a:lnTo>
                    <a:lnTo>
                      <a:pt x="565" y="470"/>
                    </a:lnTo>
                    <a:lnTo>
                      <a:pt x="564" y="484"/>
                    </a:lnTo>
                    <a:lnTo>
                      <a:pt x="516" y="479"/>
                    </a:lnTo>
                    <a:lnTo>
                      <a:pt x="497" y="479"/>
                    </a:lnTo>
                    <a:lnTo>
                      <a:pt x="491" y="479"/>
                    </a:lnTo>
                    <a:lnTo>
                      <a:pt x="476" y="478"/>
                    </a:lnTo>
                    <a:lnTo>
                      <a:pt x="467" y="478"/>
                    </a:lnTo>
                    <a:lnTo>
                      <a:pt x="465" y="478"/>
                    </a:lnTo>
                    <a:lnTo>
                      <a:pt x="451" y="477"/>
                    </a:lnTo>
                    <a:lnTo>
                      <a:pt x="400" y="472"/>
                    </a:lnTo>
                    <a:lnTo>
                      <a:pt x="392" y="471"/>
                    </a:lnTo>
                    <a:lnTo>
                      <a:pt x="389" y="471"/>
                    </a:lnTo>
                    <a:lnTo>
                      <a:pt x="383" y="471"/>
                    </a:lnTo>
                    <a:lnTo>
                      <a:pt x="381" y="471"/>
                    </a:lnTo>
                  </a:path>
                </a:pathLst>
              </a:custGeom>
              <a:grpFill/>
              <a:ln w="6350" cap="rnd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US" sz="24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</p:grpSp>
        <p:sp>
          <p:nvSpPr>
            <p:cNvPr id="195" name="Alabama" title="Alabama"/>
            <p:cNvSpPr>
              <a:spLocks/>
            </p:cNvSpPr>
            <p:nvPr/>
          </p:nvSpPr>
          <p:spPr bwMode="auto">
            <a:xfrm>
              <a:off x="5790680" y="3577830"/>
              <a:ext cx="514347" cy="755947"/>
            </a:xfrm>
            <a:custGeom>
              <a:avLst/>
              <a:gdLst>
                <a:gd name="T0" fmla="*/ 2147483647 w 335"/>
                <a:gd name="T1" fmla="*/ 2147483647 h 542"/>
                <a:gd name="T2" fmla="*/ 2147483647 w 335"/>
                <a:gd name="T3" fmla="*/ 2147483647 h 542"/>
                <a:gd name="T4" fmla="*/ 2147483647 w 335"/>
                <a:gd name="T5" fmla="*/ 2147483647 h 542"/>
                <a:gd name="T6" fmla="*/ 2147483647 w 335"/>
                <a:gd name="T7" fmla="*/ 2147483647 h 542"/>
                <a:gd name="T8" fmla="*/ 2147483647 w 335"/>
                <a:gd name="T9" fmla="*/ 2147483647 h 542"/>
                <a:gd name="T10" fmla="*/ 2147483647 w 335"/>
                <a:gd name="T11" fmla="*/ 2147483647 h 542"/>
                <a:gd name="T12" fmla="*/ 2147483647 w 335"/>
                <a:gd name="T13" fmla="*/ 2147483647 h 542"/>
                <a:gd name="T14" fmla="*/ 2147483647 w 335"/>
                <a:gd name="T15" fmla="*/ 2147483647 h 542"/>
                <a:gd name="T16" fmla="*/ 2147483647 w 335"/>
                <a:gd name="T17" fmla="*/ 2147483647 h 542"/>
                <a:gd name="T18" fmla="*/ 2147483647 w 335"/>
                <a:gd name="T19" fmla="*/ 2147483647 h 542"/>
                <a:gd name="T20" fmla="*/ 2147483647 w 335"/>
                <a:gd name="T21" fmla="*/ 2147483647 h 542"/>
                <a:gd name="T22" fmla="*/ 2147483647 w 335"/>
                <a:gd name="T23" fmla="*/ 2147483647 h 542"/>
                <a:gd name="T24" fmla="*/ 2147483647 w 335"/>
                <a:gd name="T25" fmla="*/ 2147483647 h 542"/>
                <a:gd name="T26" fmla="*/ 2147483647 w 335"/>
                <a:gd name="T27" fmla="*/ 2147483647 h 542"/>
                <a:gd name="T28" fmla="*/ 2147483647 w 335"/>
                <a:gd name="T29" fmla="*/ 2147483647 h 542"/>
                <a:gd name="T30" fmla="*/ 2147483647 w 335"/>
                <a:gd name="T31" fmla="*/ 2147483647 h 542"/>
                <a:gd name="T32" fmla="*/ 2147483647 w 335"/>
                <a:gd name="T33" fmla="*/ 2147483647 h 542"/>
                <a:gd name="T34" fmla="*/ 2147483647 w 335"/>
                <a:gd name="T35" fmla="*/ 2147483647 h 542"/>
                <a:gd name="T36" fmla="*/ 2147483647 w 335"/>
                <a:gd name="T37" fmla="*/ 2147483647 h 542"/>
                <a:gd name="T38" fmla="*/ 2147483647 w 335"/>
                <a:gd name="T39" fmla="*/ 2147483647 h 542"/>
                <a:gd name="T40" fmla="*/ 2147483647 w 335"/>
                <a:gd name="T41" fmla="*/ 2147483647 h 542"/>
                <a:gd name="T42" fmla="*/ 2147483647 w 335"/>
                <a:gd name="T43" fmla="*/ 2147483647 h 542"/>
                <a:gd name="T44" fmla="*/ 2147483647 w 335"/>
                <a:gd name="T45" fmla="*/ 2147483647 h 542"/>
                <a:gd name="T46" fmla="*/ 2147483647 w 335"/>
                <a:gd name="T47" fmla="*/ 2147483647 h 542"/>
                <a:gd name="T48" fmla="*/ 2147483647 w 335"/>
                <a:gd name="T49" fmla="*/ 2147483647 h 542"/>
                <a:gd name="T50" fmla="*/ 2147483647 w 335"/>
                <a:gd name="T51" fmla="*/ 2147483647 h 542"/>
                <a:gd name="T52" fmla="*/ 2147483647 w 335"/>
                <a:gd name="T53" fmla="*/ 2147483647 h 542"/>
                <a:gd name="T54" fmla="*/ 2147483647 w 335"/>
                <a:gd name="T55" fmla="*/ 2147483647 h 542"/>
                <a:gd name="T56" fmla="*/ 2147483647 w 335"/>
                <a:gd name="T57" fmla="*/ 2147483647 h 542"/>
                <a:gd name="T58" fmla="*/ 2147483647 w 335"/>
                <a:gd name="T59" fmla="*/ 2147483647 h 542"/>
                <a:gd name="T60" fmla="*/ 2147483647 w 335"/>
                <a:gd name="T61" fmla="*/ 2147483647 h 542"/>
                <a:gd name="T62" fmla="*/ 2147483647 w 335"/>
                <a:gd name="T63" fmla="*/ 2147483647 h 542"/>
                <a:gd name="T64" fmla="*/ 2147483647 w 335"/>
                <a:gd name="T65" fmla="*/ 2147483647 h 542"/>
                <a:gd name="T66" fmla="*/ 2147483647 w 335"/>
                <a:gd name="T67" fmla="*/ 2147483647 h 542"/>
                <a:gd name="T68" fmla="*/ 2147483647 w 335"/>
                <a:gd name="T69" fmla="*/ 2147483647 h 542"/>
                <a:gd name="T70" fmla="*/ 2147483647 w 335"/>
                <a:gd name="T71" fmla="*/ 2147483647 h 542"/>
                <a:gd name="T72" fmla="*/ 2147483647 w 335"/>
                <a:gd name="T73" fmla="*/ 2147483647 h 542"/>
                <a:gd name="T74" fmla="*/ 2147483647 w 335"/>
                <a:gd name="T75" fmla="*/ 2147483647 h 542"/>
                <a:gd name="T76" fmla="*/ 2147483647 w 335"/>
                <a:gd name="T77" fmla="*/ 2147483647 h 542"/>
                <a:gd name="T78" fmla="*/ 2147483647 w 335"/>
                <a:gd name="T79" fmla="*/ 2147483647 h 542"/>
                <a:gd name="T80" fmla="*/ 2147483647 w 335"/>
                <a:gd name="T81" fmla="*/ 2147483647 h 542"/>
                <a:gd name="T82" fmla="*/ 2147483647 w 335"/>
                <a:gd name="T83" fmla="*/ 2147483647 h 542"/>
                <a:gd name="T84" fmla="*/ 2147483647 w 335"/>
                <a:gd name="T85" fmla="*/ 2147483647 h 542"/>
                <a:gd name="T86" fmla="*/ 2147483647 w 335"/>
                <a:gd name="T87" fmla="*/ 2147483647 h 542"/>
                <a:gd name="T88" fmla="*/ 2147483647 w 335"/>
                <a:gd name="T89" fmla="*/ 2147483647 h 542"/>
                <a:gd name="T90" fmla="*/ 0 w 335"/>
                <a:gd name="T91" fmla="*/ 2147483647 h 542"/>
                <a:gd name="T92" fmla="*/ 2147483647 w 335"/>
                <a:gd name="T93" fmla="*/ 2147483647 h 542"/>
                <a:gd name="T94" fmla="*/ 2147483647 w 335"/>
                <a:gd name="T95" fmla="*/ 2147483647 h 542"/>
                <a:gd name="T96" fmla="*/ 2147483647 w 335"/>
                <a:gd name="T97" fmla="*/ 2147483647 h 542"/>
                <a:gd name="T98" fmla="*/ 2147483647 w 335"/>
                <a:gd name="T99" fmla="*/ 2147483647 h 542"/>
                <a:gd name="T100" fmla="*/ 2147483647 w 335"/>
                <a:gd name="T101" fmla="*/ 2147483647 h 542"/>
                <a:gd name="T102" fmla="*/ 2147483647 w 335"/>
                <a:gd name="T103" fmla="*/ 2147483647 h 542"/>
                <a:gd name="T104" fmla="*/ 2147483647 w 335"/>
                <a:gd name="T105" fmla="*/ 2147483647 h 542"/>
                <a:gd name="T106" fmla="*/ 2147483647 w 335"/>
                <a:gd name="T107" fmla="*/ 2147483647 h 542"/>
                <a:gd name="T108" fmla="*/ 2147483647 w 335"/>
                <a:gd name="T109" fmla="*/ 2147483647 h 542"/>
                <a:gd name="T110" fmla="*/ 2147483647 w 335"/>
                <a:gd name="T111" fmla="*/ 2147483647 h 542"/>
                <a:gd name="T112" fmla="*/ 2147483647 w 335"/>
                <a:gd name="T113" fmla="*/ 2147483647 h 542"/>
                <a:gd name="T114" fmla="*/ 2147483647 w 335"/>
                <a:gd name="T115" fmla="*/ 2147483647 h 542"/>
                <a:gd name="T116" fmla="*/ 2147483647 w 335"/>
                <a:gd name="T117" fmla="*/ 2147483647 h 542"/>
                <a:gd name="T118" fmla="*/ 2147483647 w 335"/>
                <a:gd name="T119" fmla="*/ 2147483647 h 542"/>
                <a:gd name="T120" fmla="*/ 2147483647 w 335"/>
                <a:gd name="T121" fmla="*/ 2147483647 h 542"/>
                <a:gd name="T122" fmla="*/ 2147483647 w 335"/>
                <a:gd name="T123" fmla="*/ 2147483647 h 54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35"/>
                <a:gd name="T187" fmla="*/ 0 h 542"/>
                <a:gd name="T188" fmla="*/ 335 w 335"/>
                <a:gd name="T189" fmla="*/ 542 h 54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35" h="542">
                  <a:moveTo>
                    <a:pt x="20" y="448"/>
                  </a:moveTo>
                  <a:lnTo>
                    <a:pt x="20" y="450"/>
                  </a:lnTo>
                  <a:lnTo>
                    <a:pt x="22" y="454"/>
                  </a:lnTo>
                  <a:lnTo>
                    <a:pt x="22" y="460"/>
                  </a:lnTo>
                  <a:lnTo>
                    <a:pt x="26" y="486"/>
                  </a:lnTo>
                  <a:lnTo>
                    <a:pt x="26" y="488"/>
                  </a:lnTo>
                  <a:lnTo>
                    <a:pt x="27" y="503"/>
                  </a:lnTo>
                  <a:lnTo>
                    <a:pt x="30" y="517"/>
                  </a:lnTo>
                  <a:lnTo>
                    <a:pt x="31" y="529"/>
                  </a:lnTo>
                  <a:lnTo>
                    <a:pt x="33" y="525"/>
                  </a:lnTo>
                  <a:lnTo>
                    <a:pt x="44" y="525"/>
                  </a:lnTo>
                  <a:lnTo>
                    <a:pt x="49" y="531"/>
                  </a:lnTo>
                  <a:lnTo>
                    <a:pt x="56" y="528"/>
                  </a:lnTo>
                  <a:lnTo>
                    <a:pt x="56" y="511"/>
                  </a:lnTo>
                  <a:lnTo>
                    <a:pt x="63" y="491"/>
                  </a:lnTo>
                  <a:lnTo>
                    <a:pt x="72" y="496"/>
                  </a:lnTo>
                  <a:lnTo>
                    <a:pt x="73" y="510"/>
                  </a:lnTo>
                  <a:lnTo>
                    <a:pt x="66" y="541"/>
                  </a:lnTo>
                  <a:lnTo>
                    <a:pt x="109" y="529"/>
                  </a:lnTo>
                  <a:lnTo>
                    <a:pt x="124" y="510"/>
                  </a:lnTo>
                  <a:lnTo>
                    <a:pt x="119" y="504"/>
                  </a:lnTo>
                  <a:lnTo>
                    <a:pt x="120" y="491"/>
                  </a:lnTo>
                  <a:lnTo>
                    <a:pt x="97" y="470"/>
                  </a:lnTo>
                  <a:lnTo>
                    <a:pt x="98" y="453"/>
                  </a:lnTo>
                  <a:lnTo>
                    <a:pt x="128" y="449"/>
                  </a:lnTo>
                  <a:lnTo>
                    <a:pt x="131" y="449"/>
                  </a:lnTo>
                  <a:lnTo>
                    <a:pt x="137" y="449"/>
                  </a:lnTo>
                  <a:lnTo>
                    <a:pt x="139" y="448"/>
                  </a:lnTo>
                  <a:lnTo>
                    <a:pt x="152" y="446"/>
                  </a:lnTo>
                  <a:lnTo>
                    <a:pt x="171" y="445"/>
                  </a:lnTo>
                  <a:lnTo>
                    <a:pt x="177" y="443"/>
                  </a:lnTo>
                  <a:lnTo>
                    <a:pt x="178" y="443"/>
                  </a:lnTo>
                  <a:lnTo>
                    <a:pt x="181" y="443"/>
                  </a:lnTo>
                  <a:lnTo>
                    <a:pt x="192" y="442"/>
                  </a:lnTo>
                  <a:lnTo>
                    <a:pt x="195" y="442"/>
                  </a:lnTo>
                  <a:lnTo>
                    <a:pt x="207" y="441"/>
                  </a:lnTo>
                  <a:lnTo>
                    <a:pt x="209" y="441"/>
                  </a:lnTo>
                  <a:lnTo>
                    <a:pt x="220" y="439"/>
                  </a:lnTo>
                  <a:lnTo>
                    <a:pt x="225" y="439"/>
                  </a:lnTo>
                  <a:lnTo>
                    <a:pt x="228" y="439"/>
                  </a:lnTo>
                  <a:lnTo>
                    <a:pt x="231" y="438"/>
                  </a:lnTo>
                  <a:lnTo>
                    <a:pt x="241" y="436"/>
                  </a:lnTo>
                  <a:lnTo>
                    <a:pt x="248" y="436"/>
                  </a:lnTo>
                  <a:lnTo>
                    <a:pt x="264" y="434"/>
                  </a:lnTo>
                  <a:lnTo>
                    <a:pt x="289" y="431"/>
                  </a:lnTo>
                  <a:lnTo>
                    <a:pt x="291" y="431"/>
                  </a:lnTo>
                  <a:lnTo>
                    <a:pt x="311" y="427"/>
                  </a:lnTo>
                  <a:lnTo>
                    <a:pt x="320" y="427"/>
                  </a:lnTo>
                  <a:lnTo>
                    <a:pt x="334" y="424"/>
                  </a:lnTo>
                  <a:lnTo>
                    <a:pt x="334" y="423"/>
                  </a:lnTo>
                  <a:lnTo>
                    <a:pt x="331" y="417"/>
                  </a:lnTo>
                  <a:lnTo>
                    <a:pt x="328" y="411"/>
                  </a:lnTo>
                  <a:lnTo>
                    <a:pt x="321" y="399"/>
                  </a:lnTo>
                  <a:lnTo>
                    <a:pt x="321" y="392"/>
                  </a:lnTo>
                  <a:lnTo>
                    <a:pt x="321" y="385"/>
                  </a:lnTo>
                  <a:lnTo>
                    <a:pt x="322" y="371"/>
                  </a:lnTo>
                  <a:lnTo>
                    <a:pt x="322" y="370"/>
                  </a:lnTo>
                  <a:lnTo>
                    <a:pt x="320" y="357"/>
                  </a:lnTo>
                  <a:lnTo>
                    <a:pt x="313" y="352"/>
                  </a:lnTo>
                  <a:lnTo>
                    <a:pt x="311" y="344"/>
                  </a:lnTo>
                  <a:lnTo>
                    <a:pt x="311" y="342"/>
                  </a:lnTo>
                  <a:lnTo>
                    <a:pt x="310" y="342"/>
                  </a:lnTo>
                  <a:lnTo>
                    <a:pt x="310" y="332"/>
                  </a:lnTo>
                  <a:lnTo>
                    <a:pt x="310" y="330"/>
                  </a:lnTo>
                  <a:lnTo>
                    <a:pt x="314" y="319"/>
                  </a:lnTo>
                  <a:lnTo>
                    <a:pt x="314" y="317"/>
                  </a:lnTo>
                  <a:lnTo>
                    <a:pt x="314" y="310"/>
                  </a:lnTo>
                  <a:lnTo>
                    <a:pt x="313" y="303"/>
                  </a:lnTo>
                  <a:lnTo>
                    <a:pt x="318" y="296"/>
                  </a:lnTo>
                  <a:lnTo>
                    <a:pt x="324" y="291"/>
                  </a:lnTo>
                  <a:lnTo>
                    <a:pt x="325" y="288"/>
                  </a:lnTo>
                  <a:lnTo>
                    <a:pt x="315" y="281"/>
                  </a:lnTo>
                  <a:lnTo>
                    <a:pt x="317" y="276"/>
                  </a:lnTo>
                  <a:lnTo>
                    <a:pt x="314" y="262"/>
                  </a:lnTo>
                  <a:lnTo>
                    <a:pt x="313" y="262"/>
                  </a:lnTo>
                  <a:lnTo>
                    <a:pt x="304" y="252"/>
                  </a:lnTo>
                  <a:lnTo>
                    <a:pt x="302" y="249"/>
                  </a:lnTo>
                  <a:lnTo>
                    <a:pt x="299" y="238"/>
                  </a:lnTo>
                  <a:lnTo>
                    <a:pt x="297" y="238"/>
                  </a:lnTo>
                  <a:lnTo>
                    <a:pt x="297" y="237"/>
                  </a:lnTo>
                  <a:lnTo>
                    <a:pt x="297" y="234"/>
                  </a:lnTo>
                  <a:lnTo>
                    <a:pt x="292" y="224"/>
                  </a:lnTo>
                  <a:lnTo>
                    <a:pt x="289" y="215"/>
                  </a:lnTo>
                  <a:lnTo>
                    <a:pt x="288" y="212"/>
                  </a:lnTo>
                  <a:lnTo>
                    <a:pt x="284" y="199"/>
                  </a:lnTo>
                  <a:lnTo>
                    <a:pt x="284" y="198"/>
                  </a:lnTo>
                  <a:lnTo>
                    <a:pt x="284" y="196"/>
                  </a:lnTo>
                  <a:lnTo>
                    <a:pt x="281" y="188"/>
                  </a:lnTo>
                  <a:lnTo>
                    <a:pt x="277" y="172"/>
                  </a:lnTo>
                  <a:lnTo>
                    <a:pt x="274" y="165"/>
                  </a:lnTo>
                  <a:lnTo>
                    <a:pt x="273" y="159"/>
                  </a:lnTo>
                  <a:lnTo>
                    <a:pt x="271" y="158"/>
                  </a:lnTo>
                  <a:lnTo>
                    <a:pt x="268" y="144"/>
                  </a:lnTo>
                  <a:lnTo>
                    <a:pt x="267" y="141"/>
                  </a:lnTo>
                  <a:lnTo>
                    <a:pt x="261" y="122"/>
                  </a:lnTo>
                  <a:lnTo>
                    <a:pt x="261" y="119"/>
                  </a:lnTo>
                  <a:lnTo>
                    <a:pt x="260" y="115"/>
                  </a:lnTo>
                  <a:lnTo>
                    <a:pt x="257" y="108"/>
                  </a:lnTo>
                  <a:lnTo>
                    <a:pt x="257" y="105"/>
                  </a:lnTo>
                  <a:lnTo>
                    <a:pt x="256" y="101"/>
                  </a:lnTo>
                  <a:lnTo>
                    <a:pt x="255" y="95"/>
                  </a:lnTo>
                  <a:lnTo>
                    <a:pt x="252" y="87"/>
                  </a:lnTo>
                  <a:lnTo>
                    <a:pt x="250" y="80"/>
                  </a:lnTo>
                  <a:lnTo>
                    <a:pt x="248" y="74"/>
                  </a:lnTo>
                  <a:lnTo>
                    <a:pt x="245" y="62"/>
                  </a:lnTo>
                  <a:lnTo>
                    <a:pt x="242" y="55"/>
                  </a:lnTo>
                  <a:lnTo>
                    <a:pt x="241" y="48"/>
                  </a:lnTo>
                  <a:lnTo>
                    <a:pt x="238" y="41"/>
                  </a:lnTo>
                  <a:lnTo>
                    <a:pt x="236" y="38"/>
                  </a:lnTo>
                  <a:lnTo>
                    <a:pt x="234" y="24"/>
                  </a:lnTo>
                  <a:lnTo>
                    <a:pt x="231" y="16"/>
                  </a:lnTo>
                  <a:lnTo>
                    <a:pt x="230" y="12"/>
                  </a:lnTo>
                  <a:lnTo>
                    <a:pt x="228" y="11"/>
                  </a:lnTo>
                  <a:lnTo>
                    <a:pt x="225" y="0"/>
                  </a:lnTo>
                  <a:lnTo>
                    <a:pt x="224" y="0"/>
                  </a:lnTo>
                  <a:lnTo>
                    <a:pt x="205" y="1"/>
                  </a:lnTo>
                  <a:lnTo>
                    <a:pt x="202" y="2"/>
                  </a:lnTo>
                  <a:lnTo>
                    <a:pt x="185" y="4"/>
                  </a:lnTo>
                  <a:lnTo>
                    <a:pt x="169" y="5"/>
                  </a:lnTo>
                  <a:lnTo>
                    <a:pt x="164" y="5"/>
                  </a:lnTo>
                  <a:lnTo>
                    <a:pt x="159" y="6"/>
                  </a:lnTo>
                  <a:lnTo>
                    <a:pt x="148" y="8"/>
                  </a:lnTo>
                  <a:lnTo>
                    <a:pt x="124" y="11"/>
                  </a:lnTo>
                  <a:lnTo>
                    <a:pt x="119" y="11"/>
                  </a:lnTo>
                  <a:lnTo>
                    <a:pt x="116" y="11"/>
                  </a:lnTo>
                  <a:lnTo>
                    <a:pt x="112" y="12"/>
                  </a:lnTo>
                  <a:lnTo>
                    <a:pt x="85" y="13"/>
                  </a:lnTo>
                  <a:lnTo>
                    <a:pt x="83" y="15"/>
                  </a:lnTo>
                  <a:lnTo>
                    <a:pt x="72" y="15"/>
                  </a:lnTo>
                  <a:lnTo>
                    <a:pt x="52" y="18"/>
                  </a:lnTo>
                  <a:lnTo>
                    <a:pt x="45" y="18"/>
                  </a:lnTo>
                  <a:lnTo>
                    <a:pt x="26" y="20"/>
                  </a:lnTo>
                  <a:lnTo>
                    <a:pt x="19" y="20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8" y="33"/>
                  </a:lnTo>
                  <a:lnTo>
                    <a:pt x="11" y="34"/>
                  </a:lnTo>
                  <a:lnTo>
                    <a:pt x="11" y="40"/>
                  </a:lnTo>
                  <a:lnTo>
                    <a:pt x="9" y="58"/>
                  </a:lnTo>
                  <a:lnTo>
                    <a:pt x="9" y="67"/>
                  </a:lnTo>
                  <a:lnTo>
                    <a:pt x="9" y="77"/>
                  </a:lnTo>
                  <a:lnTo>
                    <a:pt x="9" y="81"/>
                  </a:lnTo>
                  <a:lnTo>
                    <a:pt x="9" y="83"/>
                  </a:lnTo>
                  <a:lnTo>
                    <a:pt x="9" y="91"/>
                  </a:lnTo>
                  <a:lnTo>
                    <a:pt x="9" y="97"/>
                  </a:lnTo>
                  <a:lnTo>
                    <a:pt x="9" y="110"/>
                  </a:lnTo>
                  <a:lnTo>
                    <a:pt x="9" y="113"/>
                  </a:lnTo>
                  <a:lnTo>
                    <a:pt x="9" y="122"/>
                  </a:lnTo>
                  <a:lnTo>
                    <a:pt x="9" y="126"/>
                  </a:lnTo>
                  <a:lnTo>
                    <a:pt x="9" y="131"/>
                  </a:lnTo>
                  <a:lnTo>
                    <a:pt x="9" y="149"/>
                  </a:lnTo>
                  <a:lnTo>
                    <a:pt x="9" y="159"/>
                  </a:lnTo>
                  <a:lnTo>
                    <a:pt x="9" y="160"/>
                  </a:lnTo>
                  <a:lnTo>
                    <a:pt x="9" y="183"/>
                  </a:lnTo>
                  <a:lnTo>
                    <a:pt x="9" y="187"/>
                  </a:lnTo>
                  <a:lnTo>
                    <a:pt x="9" y="196"/>
                  </a:lnTo>
                  <a:lnTo>
                    <a:pt x="9" y="209"/>
                  </a:lnTo>
                  <a:lnTo>
                    <a:pt x="9" y="217"/>
                  </a:lnTo>
                  <a:lnTo>
                    <a:pt x="9" y="219"/>
                  </a:lnTo>
                  <a:lnTo>
                    <a:pt x="9" y="242"/>
                  </a:lnTo>
                  <a:lnTo>
                    <a:pt x="9" y="246"/>
                  </a:lnTo>
                  <a:lnTo>
                    <a:pt x="9" y="249"/>
                  </a:lnTo>
                  <a:lnTo>
                    <a:pt x="9" y="274"/>
                  </a:lnTo>
                  <a:lnTo>
                    <a:pt x="9" y="278"/>
                  </a:lnTo>
                  <a:lnTo>
                    <a:pt x="9" y="287"/>
                  </a:lnTo>
                  <a:lnTo>
                    <a:pt x="9" y="307"/>
                  </a:lnTo>
                  <a:lnTo>
                    <a:pt x="9" y="310"/>
                  </a:lnTo>
                  <a:lnTo>
                    <a:pt x="9" y="317"/>
                  </a:lnTo>
                  <a:lnTo>
                    <a:pt x="9" y="324"/>
                  </a:lnTo>
                  <a:lnTo>
                    <a:pt x="9" y="325"/>
                  </a:lnTo>
                  <a:lnTo>
                    <a:pt x="9" y="330"/>
                  </a:lnTo>
                  <a:lnTo>
                    <a:pt x="9" y="337"/>
                  </a:lnTo>
                  <a:lnTo>
                    <a:pt x="8" y="363"/>
                  </a:lnTo>
                  <a:lnTo>
                    <a:pt x="9" y="366"/>
                  </a:lnTo>
                  <a:lnTo>
                    <a:pt x="9" y="367"/>
                  </a:lnTo>
                  <a:lnTo>
                    <a:pt x="12" y="384"/>
                  </a:lnTo>
                  <a:lnTo>
                    <a:pt x="13" y="406"/>
                  </a:lnTo>
                  <a:lnTo>
                    <a:pt x="13" y="407"/>
                  </a:lnTo>
                  <a:lnTo>
                    <a:pt x="15" y="413"/>
                  </a:lnTo>
                  <a:lnTo>
                    <a:pt x="16" y="418"/>
                  </a:lnTo>
                  <a:lnTo>
                    <a:pt x="18" y="432"/>
                  </a:lnTo>
                  <a:lnTo>
                    <a:pt x="20" y="448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US" sz="24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2660373" y="6232373"/>
              <a:ext cx="2309559" cy="3075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sz="1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venir Next Medium"/>
                  <a:ea typeface="ＭＳ Ｐゴシック" charset="-128"/>
                  <a:cs typeface="Avenir Next Medium"/>
                </a:rPr>
                <a:t>Energize the Market</a:t>
              </a:r>
            </a:p>
          </p:txBody>
        </p:sp>
        <p:sp>
          <p:nvSpPr>
            <p:cNvPr id="197" name="TextBox 125"/>
            <p:cNvSpPr txBox="1">
              <a:spLocks noChangeArrowheads="1"/>
            </p:cNvSpPr>
            <p:nvPr/>
          </p:nvSpPr>
          <p:spPr bwMode="auto">
            <a:xfrm>
              <a:off x="7543801" y="2881662"/>
              <a:ext cx="549275" cy="322441"/>
            </a:xfrm>
            <a:prstGeom prst="rect">
              <a:avLst/>
            </a:prstGeom>
            <a:solidFill>
              <a:srgbClr val="BB0501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ＭＳ Ｐゴシック" charset="0"/>
                </a:rPr>
                <a:t>DC</a:t>
              </a: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ＭＳ Ｐゴシック" charset="0"/>
                </a:rPr>
                <a:t> </a:t>
              </a:r>
            </a:p>
          </p:txBody>
        </p:sp>
        <p:sp>
          <p:nvSpPr>
            <p:cNvPr id="198" name="Massachusetts" descr="Massachusetts." title="Massachusetts"/>
            <p:cNvSpPr>
              <a:spLocks/>
            </p:cNvSpPr>
            <p:nvPr/>
          </p:nvSpPr>
          <p:spPr bwMode="auto">
            <a:xfrm>
              <a:off x="7457537" y="2067161"/>
              <a:ext cx="446087" cy="222250"/>
            </a:xfrm>
            <a:custGeom>
              <a:avLst/>
              <a:gdLst>
                <a:gd name="T0" fmla="*/ 2147483647 w 290"/>
                <a:gd name="T1" fmla="*/ 2147483647 h 157"/>
                <a:gd name="T2" fmla="*/ 2147483647 w 290"/>
                <a:gd name="T3" fmla="*/ 2147483647 h 157"/>
                <a:gd name="T4" fmla="*/ 2147483647 w 290"/>
                <a:gd name="T5" fmla="*/ 2147483647 h 157"/>
                <a:gd name="T6" fmla="*/ 2147483647 w 290"/>
                <a:gd name="T7" fmla="*/ 2147483647 h 157"/>
                <a:gd name="T8" fmla="*/ 2147483647 w 290"/>
                <a:gd name="T9" fmla="*/ 2147483647 h 157"/>
                <a:gd name="T10" fmla="*/ 2147483647 w 290"/>
                <a:gd name="T11" fmla="*/ 2147483647 h 157"/>
                <a:gd name="T12" fmla="*/ 2147483647 w 290"/>
                <a:gd name="T13" fmla="*/ 2147483647 h 157"/>
                <a:gd name="T14" fmla="*/ 2147483647 w 290"/>
                <a:gd name="T15" fmla="*/ 2147483647 h 157"/>
                <a:gd name="T16" fmla="*/ 2147483647 w 290"/>
                <a:gd name="T17" fmla="*/ 2147483647 h 157"/>
                <a:gd name="T18" fmla="*/ 2147483647 w 290"/>
                <a:gd name="T19" fmla="*/ 2147483647 h 157"/>
                <a:gd name="T20" fmla="*/ 2147483647 w 290"/>
                <a:gd name="T21" fmla="*/ 2147483647 h 157"/>
                <a:gd name="T22" fmla="*/ 2147483647 w 290"/>
                <a:gd name="T23" fmla="*/ 2147483647 h 157"/>
                <a:gd name="T24" fmla="*/ 2147483647 w 290"/>
                <a:gd name="T25" fmla="*/ 2147483647 h 157"/>
                <a:gd name="T26" fmla="*/ 2147483647 w 290"/>
                <a:gd name="T27" fmla="*/ 2147483647 h 157"/>
                <a:gd name="T28" fmla="*/ 2147483647 w 290"/>
                <a:gd name="T29" fmla="*/ 2147483647 h 157"/>
                <a:gd name="T30" fmla="*/ 2147483647 w 290"/>
                <a:gd name="T31" fmla="*/ 2147483647 h 157"/>
                <a:gd name="T32" fmla="*/ 2147483647 w 290"/>
                <a:gd name="T33" fmla="*/ 2147483647 h 157"/>
                <a:gd name="T34" fmla="*/ 2147483647 w 290"/>
                <a:gd name="T35" fmla="*/ 2147483647 h 157"/>
                <a:gd name="T36" fmla="*/ 2147483647 w 290"/>
                <a:gd name="T37" fmla="*/ 2147483647 h 157"/>
                <a:gd name="T38" fmla="*/ 2147483647 w 290"/>
                <a:gd name="T39" fmla="*/ 2147483647 h 157"/>
                <a:gd name="T40" fmla="*/ 0 w 290"/>
                <a:gd name="T41" fmla="*/ 2147483647 h 157"/>
                <a:gd name="T42" fmla="*/ 2147483647 w 290"/>
                <a:gd name="T43" fmla="*/ 2147483647 h 157"/>
                <a:gd name="T44" fmla="*/ 2147483647 w 290"/>
                <a:gd name="T45" fmla="*/ 2147483647 h 157"/>
                <a:gd name="T46" fmla="*/ 2147483647 w 290"/>
                <a:gd name="T47" fmla="*/ 2147483647 h 157"/>
                <a:gd name="T48" fmla="*/ 2147483647 w 290"/>
                <a:gd name="T49" fmla="*/ 2147483647 h 157"/>
                <a:gd name="T50" fmla="*/ 2147483647 w 290"/>
                <a:gd name="T51" fmla="*/ 2147483647 h 157"/>
                <a:gd name="T52" fmla="*/ 2147483647 w 290"/>
                <a:gd name="T53" fmla="*/ 2147483647 h 157"/>
                <a:gd name="T54" fmla="*/ 2147483647 w 290"/>
                <a:gd name="T55" fmla="*/ 2147483647 h 157"/>
                <a:gd name="T56" fmla="*/ 2147483647 w 290"/>
                <a:gd name="T57" fmla="*/ 2147483647 h 157"/>
                <a:gd name="T58" fmla="*/ 2147483647 w 290"/>
                <a:gd name="T59" fmla="*/ 2147483647 h 157"/>
                <a:gd name="T60" fmla="*/ 2147483647 w 290"/>
                <a:gd name="T61" fmla="*/ 2147483647 h 157"/>
                <a:gd name="T62" fmla="*/ 2147483647 w 290"/>
                <a:gd name="T63" fmla="*/ 2147483647 h 157"/>
                <a:gd name="T64" fmla="*/ 2147483647 w 290"/>
                <a:gd name="T65" fmla="*/ 2147483647 h 157"/>
                <a:gd name="T66" fmla="*/ 2147483647 w 290"/>
                <a:gd name="T67" fmla="*/ 2147483647 h 157"/>
                <a:gd name="T68" fmla="*/ 2147483647 w 290"/>
                <a:gd name="T69" fmla="*/ 2147483647 h 157"/>
                <a:gd name="T70" fmla="*/ 2147483647 w 290"/>
                <a:gd name="T71" fmla="*/ 2147483647 h 157"/>
                <a:gd name="T72" fmla="*/ 2147483647 w 290"/>
                <a:gd name="T73" fmla="*/ 2147483647 h 157"/>
                <a:gd name="T74" fmla="*/ 2147483647 w 290"/>
                <a:gd name="T75" fmla="*/ 2147483647 h 157"/>
                <a:gd name="T76" fmla="*/ 2147483647 w 290"/>
                <a:gd name="T77" fmla="*/ 2147483647 h 157"/>
                <a:gd name="T78" fmla="*/ 2147483647 w 290"/>
                <a:gd name="T79" fmla="*/ 2147483647 h 157"/>
                <a:gd name="T80" fmla="*/ 2147483647 w 290"/>
                <a:gd name="T81" fmla="*/ 2147483647 h 157"/>
                <a:gd name="T82" fmla="*/ 2147483647 w 290"/>
                <a:gd name="T83" fmla="*/ 2147483647 h 157"/>
                <a:gd name="T84" fmla="*/ 2147483647 w 290"/>
                <a:gd name="T85" fmla="*/ 2147483647 h 157"/>
                <a:gd name="T86" fmla="*/ 2147483647 w 290"/>
                <a:gd name="T87" fmla="*/ 2147483647 h 157"/>
                <a:gd name="T88" fmla="*/ 2147483647 w 290"/>
                <a:gd name="T89" fmla="*/ 2147483647 h 157"/>
                <a:gd name="T90" fmla="*/ 2147483647 w 290"/>
                <a:gd name="T91" fmla="*/ 2147483647 h 157"/>
                <a:gd name="T92" fmla="*/ 2147483647 w 290"/>
                <a:gd name="T93" fmla="*/ 2147483647 h 157"/>
                <a:gd name="T94" fmla="*/ 2147483647 w 290"/>
                <a:gd name="T95" fmla="*/ 2147483647 h 157"/>
                <a:gd name="T96" fmla="*/ 2147483647 w 290"/>
                <a:gd name="T97" fmla="*/ 2147483647 h 157"/>
                <a:gd name="T98" fmla="*/ 2147483647 w 290"/>
                <a:gd name="T99" fmla="*/ 2147483647 h 157"/>
                <a:gd name="T100" fmla="*/ 2147483647 w 290"/>
                <a:gd name="T101" fmla="*/ 2147483647 h 157"/>
                <a:gd name="T102" fmla="*/ 2147483647 w 290"/>
                <a:gd name="T103" fmla="*/ 2147483647 h 157"/>
                <a:gd name="T104" fmla="*/ 2147483647 w 290"/>
                <a:gd name="T105" fmla="*/ 2147483647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90"/>
                <a:gd name="T160" fmla="*/ 0 h 157"/>
                <a:gd name="T161" fmla="*/ 290 w 290"/>
                <a:gd name="T162" fmla="*/ 157 h 15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90" h="157">
                  <a:moveTo>
                    <a:pt x="230" y="121"/>
                  </a:moveTo>
                  <a:lnTo>
                    <a:pt x="226" y="125"/>
                  </a:lnTo>
                  <a:lnTo>
                    <a:pt x="220" y="132"/>
                  </a:lnTo>
                  <a:lnTo>
                    <a:pt x="216" y="132"/>
                  </a:lnTo>
                  <a:lnTo>
                    <a:pt x="213" y="144"/>
                  </a:lnTo>
                  <a:lnTo>
                    <a:pt x="208" y="150"/>
                  </a:lnTo>
                  <a:lnTo>
                    <a:pt x="201" y="150"/>
                  </a:lnTo>
                  <a:lnTo>
                    <a:pt x="198" y="140"/>
                  </a:lnTo>
                  <a:lnTo>
                    <a:pt x="197" y="133"/>
                  </a:lnTo>
                  <a:lnTo>
                    <a:pt x="190" y="132"/>
                  </a:lnTo>
                  <a:lnTo>
                    <a:pt x="184" y="128"/>
                  </a:lnTo>
                  <a:lnTo>
                    <a:pt x="183" y="126"/>
                  </a:lnTo>
                  <a:lnTo>
                    <a:pt x="177" y="125"/>
                  </a:lnTo>
                  <a:lnTo>
                    <a:pt x="173" y="112"/>
                  </a:lnTo>
                  <a:lnTo>
                    <a:pt x="170" y="114"/>
                  </a:lnTo>
                  <a:lnTo>
                    <a:pt x="168" y="104"/>
                  </a:lnTo>
                  <a:lnTo>
                    <a:pt x="166" y="101"/>
                  </a:lnTo>
                  <a:lnTo>
                    <a:pt x="162" y="103"/>
                  </a:lnTo>
                  <a:lnTo>
                    <a:pt x="158" y="104"/>
                  </a:lnTo>
                  <a:lnTo>
                    <a:pt x="154" y="104"/>
                  </a:lnTo>
                  <a:lnTo>
                    <a:pt x="137" y="110"/>
                  </a:lnTo>
                  <a:lnTo>
                    <a:pt x="134" y="111"/>
                  </a:lnTo>
                  <a:lnTo>
                    <a:pt x="134" y="108"/>
                  </a:lnTo>
                  <a:lnTo>
                    <a:pt x="113" y="114"/>
                  </a:lnTo>
                  <a:lnTo>
                    <a:pt x="111" y="115"/>
                  </a:lnTo>
                  <a:lnTo>
                    <a:pt x="109" y="115"/>
                  </a:lnTo>
                  <a:lnTo>
                    <a:pt x="108" y="115"/>
                  </a:lnTo>
                  <a:lnTo>
                    <a:pt x="94" y="118"/>
                  </a:lnTo>
                  <a:lnTo>
                    <a:pt x="90" y="119"/>
                  </a:lnTo>
                  <a:lnTo>
                    <a:pt x="79" y="122"/>
                  </a:lnTo>
                  <a:lnTo>
                    <a:pt x="55" y="132"/>
                  </a:lnTo>
                  <a:lnTo>
                    <a:pt x="55" y="128"/>
                  </a:lnTo>
                  <a:lnTo>
                    <a:pt x="40" y="132"/>
                  </a:lnTo>
                  <a:lnTo>
                    <a:pt x="37" y="132"/>
                  </a:lnTo>
                  <a:lnTo>
                    <a:pt x="11" y="137"/>
                  </a:lnTo>
                  <a:lnTo>
                    <a:pt x="5" y="139"/>
                  </a:lnTo>
                  <a:lnTo>
                    <a:pt x="2" y="139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2"/>
                  </a:lnTo>
                  <a:lnTo>
                    <a:pt x="1" y="89"/>
                  </a:lnTo>
                  <a:lnTo>
                    <a:pt x="1" y="75"/>
                  </a:lnTo>
                  <a:lnTo>
                    <a:pt x="1" y="69"/>
                  </a:lnTo>
                  <a:lnTo>
                    <a:pt x="1" y="61"/>
                  </a:lnTo>
                  <a:lnTo>
                    <a:pt x="16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7"/>
                  </a:lnTo>
                  <a:lnTo>
                    <a:pt x="22" y="57"/>
                  </a:lnTo>
                  <a:lnTo>
                    <a:pt x="27" y="57"/>
                  </a:lnTo>
                  <a:lnTo>
                    <a:pt x="41" y="52"/>
                  </a:lnTo>
                  <a:lnTo>
                    <a:pt x="61" y="50"/>
                  </a:lnTo>
                  <a:lnTo>
                    <a:pt x="63" y="48"/>
                  </a:lnTo>
                  <a:lnTo>
                    <a:pt x="70" y="47"/>
                  </a:lnTo>
                  <a:lnTo>
                    <a:pt x="72" y="47"/>
                  </a:lnTo>
                  <a:lnTo>
                    <a:pt x="77" y="44"/>
                  </a:lnTo>
                  <a:lnTo>
                    <a:pt x="94" y="41"/>
                  </a:lnTo>
                  <a:lnTo>
                    <a:pt x="102" y="40"/>
                  </a:lnTo>
                  <a:lnTo>
                    <a:pt x="105" y="39"/>
                  </a:lnTo>
                  <a:lnTo>
                    <a:pt x="106" y="39"/>
                  </a:lnTo>
                  <a:lnTo>
                    <a:pt x="154" y="27"/>
                  </a:lnTo>
                  <a:lnTo>
                    <a:pt x="155" y="23"/>
                  </a:lnTo>
                  <a:lnTo>
                    <a:pt x="157" y="23"/>
                  </a:lnTo>
                  <a:lnTo>
                    <a:pt x="157" y="22"/>
                  </a:lnTo>
                  <a:lnTo>
                    <a:pt x="168" y="11"/>
                  </a:lnTo>
                  <a:lnTo>
                    <a:pt x="169" y="5"/>
                  </a:lnTo>
                  <a:lnTo>
                    <a:pt x="186" y="0"/>
                  </a:lnTo>
                  <a:lnTo>
                    <a:pt x="197" y="18"/>
                  </a:lnTo>
                  <a:lnTo>
                    <a:pt x="207" y="15"/>
                  </a:lnTo>
                  <a:lnTo>
                    <a:pt x="208" y="23"/>
                  </a:lnTo>
                  <a:lnTo>
                    <a:pt x="198" y="30"/>
                  </a:lnTo>
                  <a:lnTo>
                    <a:pt x="190" y="50"/>
                  </a:lnTo>
                  <a:lnTo>
                    <a:pt x="187" y="47"/>
                  </a:lnTo>
                  <a:lnTo>
                    <a:pt x="187" y="54"/>
                  </a:lnTo>
                  <a:lnTo>
                    <a:pt x="188" y="54"/>
                  </a:lnTo>
                  <a:lnTo>
                    <a:pt x="194" y="61"/>
                  </a:lnTo>
                  <a:lnTo>
                    <a:pt x="202" y="64"/>
                  </a:lnTo>
                  <a:lnTo>
                    <a:pt x="207" y="64"/>
                  </a:lnTo>
                  <a:lnTo>
                    <a:pt x="227" y="86"/>
                  </a:lnTo>
                  <a:lnTo>
                    <a:pt x="220" y="89"/>
                  </a:lnTo>
                  <a:lnTo>
                    <a:pt x="227" y="93"/>
                  </a:lnTo>
                  <a:lnTo>
                    <a:pt x="230" y="91"/>
                  </a:lnTo>
                  <a:lnTo>
                    <a:pt x="237" y="105"/>
                  </a:lnTo>
                  <a:lnTo>
                    <a:pt x="243" y="108"/>
                  </a:lnTo>
                  <a:lnTo>
                    <a:pt x="262" y="108"/>
                  </a:lnTo>
                  <a:lnTo>
                    <a:pt x="277" y="97"/>
                  </a:lnTo>
                  <a:lnTo>
                    <a:pt x="276" y="87"/>
                  </a:lnTo>
                  <a:lnTo>
                    <a:pt x="272" y="87"/>
                  </a:lnTo>
                  <a:lnTo>
                    <a:pt x="262" y="68"/>
                  </a:lnTo>
                  <a:lnTo>
                    <a:pt x="273" y="75"/>
                  </a:lnTo>
                  <a:lnTo>
                    <a:pt x="289" y="105"/>
                  </a:lnTo>
                  <a:lnTo>
                    <a:pt x="287" y="121"/>
                  </a:lnTo>
                  <a:lnTo>
                    <a:pt x="286" y="110"/>
                  </a:lnTo>
                  <a:lnTo>
                    <a:pt x="283" y="108"/>
                  </a:lnTo>
                  <a:lnTo>
                    <a:pt x="257" y="122"/>
                  </a:lnTo>
                  <a:lnTo>
                    <a:pt x="248" y="132"/>
                  </a:lnTo>
                  <a:lnTo>
                    <a:pt x="238" y="135"/>
                  </a:lnTo>
                  <a:lnTo>
                    <a:pt x="236" y="139"/>
                  </a:lnTo>
                  <a:lnTo>
                    <a:pt x="218" y="156"/>
                  </a:lnTo>
                  <a:lnTo>
                    <a:pt x="218" y="151"/>
                  </a:lnTo>
                  <a:lnTo>
                    <a:pt x="234" y="139"/>
                  </a:lnTo>
                  <a:lnTo>
                    <a:pt x="234" y="126"/>
                  </a:lnTo>
                  <a:lnTo>
                    <a:pt x="232" y="121"/>
                  </a:lnTo>
                  <a:lnTo>
                    <a:pt x="230" y="121"/>
                  </a:lnTo>
                </a:path>
              </a:pathLst>
            </a:custGeom>
            <a:noFill/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99" name="Colorado" descr="Colorado." title="Colorado"/>
            <p:cNvSpPr>
              <a:spLocks/>
            </p:cNvSpPr>
            <p:nvPr/>
          </p:nvSpPr>
          <p:spPr bwMode="auto">
            <a:xfrm>
              <a:off x="3032125" y="2693881"/>
              <a:ext cx="941388" cy="673100"/>
            </a:xfrm>
            <a:custGeom>
              <a:avLst/>
              <a:gdLst>
                <a:gd name="T0" fmla="*/ 2147483647 w 613"/>
                <a:gd name="T1" fmla="*/ 2147483647 h 481"/>
                <a:gd name="T2" fmla="*/ 2147483647 w 613"/>
                <a:gd name="T3" fmla="*/ 2147483647 h 481"/>
                <a:gd name="T4" fmla="*/ 2147483647 w 613"/>
                <a:gd name="T5" fmla="*/ 2147483647 h 481"/>
                <a:gd name="T6" fmla="*/ 2147483647 w 613"/>
                <a:gd name="T7" fmla="*/ 2147483647 h 481"/>
                <a:gd name="T8" fmla="*/ 2147483647 w 613"/>
                <a:gd name="T9" fmla="*/ 2147483647 h 481"/>
                <a:gd name="T10" fmla="*/ 2147483647 w 613"/>
                <a:gd name="T11" fmla="*/ 2147483647 h 481"/>
                <a:gd name="T12" fmla="*/ 2147483647 w 613"/>
                <a:gd name="T13" fmla="*/ 2147483647 h 481"/>
                <a:gd name="T14" fmla="*/ 2147483647 w 613"/>
                <a:gd name="T15" fmla="*/ 2147483647 h 481"/>
                <a:gd name="T16" fmla="*/ 2147483647 w 613"/>
                <a:gd name="T17" fmla="*/ 2147483647 h 481"/>
                <a:gd name="T18" fmla="*/ 2147483647 w 613"/>
                <a:gd name="T19" fmla="*/ 2147483647 h 481"/>
                <a:gd name="T20" fmla="*/ 2147483647 w 613"/>
                <a:gd name="T21" fmla="*/ 2147483647 h 481"/>
                <a:gd name="T22" fmla="*/ 2147483647 w 613"/>
                <a:gd name="T23" fmla="*/ 2147483647 h 481"/>
                <a:gd name="T24" fmla="*/ 2147483647 w 613"/>
                <a:gd name="T25" fmla="*/ 2147483647 h 481"/>
                <a:gd name="T26" fmla="*/ 2147483647 w 613"/>
                <a:gd name="T27" fmla="*/ 2147483647 h 481"/>
                <a:gd name="T28" fmla="*/ 2147483647 w 613"/>
                <a:gd name="T29" fmla="*/ 2147483647 h 481"/>
                <a:gd name="T30" fmla="*/ 2147483647 w 613"/>
                <a:gd name="T31" fmla="*/ 2147483647 h 481"/>
                <a:gd name="T32" fmla="*/ 2147483647 w 613"/>
                <a:gd name="T33" fmla="*/ 2147483647 h 481"/>
                <a:gd name="T34" fmla="*/ 2147483647 w 613"/>
                <a:gd name="T35" fmla="*/ 2147483647 h 481"/>
                <a:gd name="T36" fmla="*/ 2147483647 w 613"/>
                <a:gd name="T37" fmla="*/ 2147483647 h 481"/>
                <a:gd name="T38" fmla="*/ 2147483647 w 613"/>
                <a:gd name="T39" fmla="*/ 2147483647 h 481"/>
                <a:gd name="T40" fmla="*/ 2147483647 w 613"/>
                <a:gd name="T41" fmla="*/ 2147483647 h 481"/>
                <a:gd name="T42" fmla="*/ 2147483647 w 613"/>
                <a:gd name="T43" fmla="*/ 2147483647 h 481"/>
                <a:gd name="T44" fmla="*/ 2147483647 w 613"/>
                <a:gd name="T45" fmla="*/ 2147483647 h 481"/>
                <a:gd name="T46" fmla="*/ 2147483647 w 613"/>
                <a:gd name="T47" fmla="*/ 2147483647 h 481"/>
                <a:gd name="T48" fmla="*/ 2147483647 w 613"/>
                <a:gd name="T49" fmla="*/ 2147483647 h 481"/>
                <a:gd name="T50" fmla="*/ 0 w 613"/>
                <a:gd name="T51" fmla="*/ 2147483647 h 481"/>
                <a:gd name="T52" fmla="*/ 2147483647 w 613"/>
                <a:gd name="T53" fmla="*/ 2147483647 h 481"/>
                <a:gd name="T54" fmla="*/ 2147483647 w 613"/>
                <a:gd name="T55" fmla="*/ 2147483647 h 481"/>
                <a:gd name="T56" fmla="*/ 2147483647 w 613"/>
                <a:gd name="T57" fmla="*/ 2147483647 h 481"/>
                <a:gd name="T58" fmla="*/ 2147483647 w 613"/>
                <a:gd name="T59" fmla="*/ 2147483647 h 481"/>
                <a:gd name="T60" fmla="*/ 2147483647 w 613"/>
                <a:gd name="T61" fmla="*/ 2147483647 h 481"/>
                <a:gd name="T62" fmla="*/ 2147483647 w 613"/>
                <a:gd name="T63" fmla="*/ 2147483647 h 481"/>
                <a:gd name="T64" fmla="*/ 2147483647 w 613"/>
                <a:gd name="T65" fmla="*/ 2147483647 h 481"/>
                <a:gd name="T66" fmla="*/ 2147483647 w 613"/>
                <a:gd name="T67" fmla="*/ 2147483647 h 481"/>
                <a:gd name="T68" fmla="*/ 2147483647 w 613"/>
                <a:gd name="T69" fmla="*/ 2147483647 h 481"/>
                <a:gd name="T70" fmla="*/ 2147483647 w 613"/>
                <a:gd name="T71" fmla="*/ 2147483647 h 481"/>
                <a:gd name="T72" fmla="*/ 2147483647 w 613"/>
                <a:gd name="T73" fmla="*/ 2147483647 h 481"/>
                <a:gd name="T74" fmla="*/ 2147483647 w 613"/>
                <a:gd name="T75" fmla="*/ 2147483647 h 481"/>
                <a:gd name="T76" fmla="*/ 2147483647 w 613"/>
                <a:gd name="T77" fmla="*/ 2147483647 h 481"/>
                <a:gd name="T78" fmla="*/ 2147483647 w 613"/>
                <a:gd name="T79" fmla="*/ 2147483647 h 481"/>
                <a:gd name="T80" fmla="*/ 2147483647 w 613"/>
                <a:gd name="T81" fmla="*/ 2147483647 h 481"/>
                <a:gd name="T82" fmla="*/ 2147483647 w 613"/>
                <a:gd name="T83" fmla="*/ 2147483647 h 481"/>
                <a:gd name="T84" fmla="*/ 2147483647 w 613"/>
                <a:gd name="T85" fmla="*/ 2147483647 h 481"/>
                <a:gd name="T86" fmla="*/ 2147483647 w 613"/>
                <a:gd name="T87" fmla="*/ 2147483647 h 481"/>
                <a:gd name="T88" fmla="*/ 2147483647 w 613"/>
                <a:gd name="T89" fmla="*/ 2147483647 h 481"/>
                <a:gd name="T90" fmla="*/ 2147483647 w 613"/>
                <a:gd name="T91" fmla="*/ 2147483647 h 481"/>
                <a:gd name="T92" fmla="*/ 2147483647 w 613"/>
                <a:gd name="T93" fmla="*/ 2147483647 h 481"/>
                <a:gd name="T94" fmla="*/ 2147483647 w 613"/>
                <a:gd name="T95" fmla="*/ 2147483647 h 481"/>
                <a:gd name="T96" fmla="*/ 2147483647 w 613"/>
                <a:gd name="T97" fmla="*/ 2147483647 h 481"/>
                <a:gd name="T98" fmla="*/ 2147483647 w 613"/>
                <a:gd name="T99" fmla="*/ 2147483647 h 481"/>
                <a:gd name="T100" fmla="*/ 2147483647 w 613"/>
                <a:gd name="T101" fmla="*/ 2147483647 h 481"/>
                <a:gd name="T102" fmla="*/ 2147483647 w 613"/>
                <a:gd name="T103" fmla="*/ 2147483647 h 481"/>
                <a:gd name="T104" fmla="*/ 2147483647 w 613"/>
                <a:gd name="T105" fmla="*/ 2147483647 h 481"/>
                <a:gd name="T106" fmla="*/ 2147483647 w 613"/>
                <a:gd name="T107" fmla="*/ 2147483647 h 481"/>
                <a:gd name="T108" fmla="*/ 2147483647 w 613"/>
                <a:gd name="T109" fmla="*/ 2147483647 h 481"/>
                <a:gd name="T110" fmla="*/ 2147483647 w 613"/>
                <a:gd name="T111" fmla="*/ 2147483647 h 481"/>
                <a:gd name="T112" fmla="*/ 2147483647 w 613"/>
                <a:gd name="T113" fmla="*/ 2147483647 h 4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3"/>
                <a:gd name="T172" fmla="*/ 0 h 481"/>
                <a:gd name="T173" fmla="*/ 613 w 613"/>
                <a:gd name="T174" fmla="*/ 481 h 4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3" h="481">
                  <a:moveTo>
                    <a:pt x="606" y="198"/>
                  </a:moveTo>
                  <a:lnTo>
                    <a:pt x="606" y="199"/>
                  </a:lnTo>
                  <a:lnTo>
                    <a:pt x="605" y="206"/>
                  </a:lnTo>
                  <a:lnTo>
                    <a:pt x="605" y="220"/>
                  </a:lnTo>
                  <a:lnTo>
                    <a:pt x="603" y="246"/>
                  </a:lnTo>
                  <a:lnTo>
                    <a:pt x="603" y="252"/>
                  </a:lnTo>
                  <a:lnTo>
                    <a:pt x="603" y="256"/>
                  </a:lnTo>
                  <a:lnTo>
                    <a:pt x="603" y="260"/>
                  </a:lnTo>
                  <a:lnTo>
                    <a:pt x="602" y="283"/>
                  </a:lnTo>
                  <a:lnTo>
                    <a:pt x="602" y="294"/>
                  </a:lnTo>
                  <a:lnTo>
                    <a:pt x="600" y="301"/>
                  </a:lnTo>
                  <a:lnTo>
                    <a:pt x="600" y="303"/>
                  </a:lnTo>
                  <a:lnTo>
                    <a:pt x="600" y="321"/>
                  </a:lnTo>
                  <a:lnTo>
                    <a:pt x="600" y="330"/>
                  </a:lnTo>
                  <a:lnTo>
                    <a:pt x="600" y="341"/>
                  </a:lnTo>
                  <a:lnTo>
                    <a:pt x="599" y="356"/>
                  </a:lnTo>
                  <a:lnTo>
                    <a:pt x="599" y="370"/>
                  </a:lnTo>
                  <a:lnTo>
                    <a:pt x="598" y="398"/>
                  </a:lnTo>
                  <a:lnTo>
                    <a:pt x="598" y="409"/>
                  </a:lnTo>
                  <a:lnTo>
                    <a:pt x="598" y="410"/>
                  </a:lnTo>
                  <a:lnTo>
                    <a:pt x="596" y="424"/>
                  </a:lnTo>
                  <a:lnTo>
                    <a:pt x="596" y="436"/>
                  </a:lnTo>
                  <a:lnTo>
                    <a:pt x="596" y="452"/>
                  </a:lnTo>
                  <a:lnTo>
                    <a:pt x="595" y="466"/>
                  </a:lnTo>
                  <a:lnTo>
                    <a:pt x="594" y="480"/>
                  </a:lnTo>
                  <a:lnTo>
                    <a:pt x="545" y="478"/>
                  </a:lnTo>
                  <a:lnTo>
                    <a:pt x="534" y="475"/>
                  </a:lnTo>
                  <a:lnTo>
                    <a:pt x="513" y="475"/>
                  </a:lnTo>
                  <a:lnTo>
                    <a:pt x="506" y="475"/>
                  </a:lnTo>
                  <a:lnTo>
                    <a:pt x="487" y="474"/>
                  </a:lnTo>
                  <a:lnTo>
                    <a:pt x="481" y="474"/>
                  </a:lnTo>
                  <a:lnTo>
                    <a:pt x="427" y="471"/>
                  </a:lnTo>
                  <a:lnTo>
                    <a:pt x="397" y="470"/>
                  </a:lnTo>
                  <a:lnTo>
                    <a:pt x="348" y="467"/>
                  </a:lnTo>
                  <a:lnTo>
                    <a:pt x="329" y="464"/>
                  </a:lnTo>
                  <a:lnTo>
                    <a:pt x="324" y="464"/>
                  </a:lnTo>
                  <a:lnTo>
                    <a:pt x="282" y="461"/>
                  </a:lnTo>
                  <a:lnTo>
                    <a:pt x="279" y="461"/>
                  </a:lnTo>
                  <a:lnTo>
                    <a:pt x="268" y="460"/>
                  </a:lnTo>
                  <a:lnTo>
                    <a:pt x="257" y="459"/>
                  </a:lnTo>
                  <a:lnTo>
                    <a:pt x="218" y="457"/>
                  </a:lnTo>
                  <a:lnTo>
                    <a:pt x="137" y="449"/>
                  </a:lnTo>
                  <a:lnTo>
                    <a:pt x="134" y="448"/>
                  </a:lnTo>
                  <a:lnTo>
                    <a:pt x="132" y="448"/>
                  </a:lnTo>
                  <a:lnTo>
                    <a:pt x="131" y="448"/>
                  </a:lnTo>
                  <a:lnTo>
                    <a:pt x="77" y="442"/>
                  </a:lnTo>
                  <a:lnTo>
                    <a:pt x="56" y="441"/>
                  </a:lnTo>
                  <a:lnTo>
                    <a:pt x="31" y="438"/>
                  </a:lnTo>
                  <a:lnTo>
                    <a:pt x="24" y="438"/>
                  </a:lnTo>
                  <a:lnTo>
                    <a:pt x="0" y="435"/>
                  </a:lnTo>
                  <a:lnTo>
                    <a:pt x="5" y="382"/>
                  </a:lnTo>
                  <a:lnTo>
                    <a:pt x="6" y="381"/>
                  </a:lnTo>
                  <a:lnTo>
                    <a:pt x="8" y="353"/>
                  </a:lnTo>
                  <a:lnTo>
                    <a:pt x="11" y="338"/>
                  </a:lnTo>
                  <a:lnTo>
                    <a:pt x="11" y="326"/>
                  </a:lnTo>
                  <a:lnTo>
                    <a:pt x="13" y="309"/>
                  </a:lnTo>
                  <a:lnTo>
                    <a:pt x="13" y="307"/>
                  </a:lnTo>
                  <a:lnTo>
                    <a:pt x="13" y="296"/>
                  </a:lnTo>
                  <a:lnTo>
                    <a:pt x="16" y="271"/>
                  </a:lnTo>
                  <a:lnTo>
                    <a:pt x="19" y="244"/>
                  </a:lnTo>
                  <a:lnTo>
                    <a:pt x="23" y="217"/>
                  </a:lnTo>
                  <a:lnTo>
                    <a:pt x="27" y="177"/>
                  </a:lnTo>
                  <a:lnTo>
                    <a:pt x="29" y="163"/>
                  </a:lnTo>
                  <a:lnTo>
                    <a:pt x="30" y="149"/>
                  </a:lnTo>
                  <a:lnTo>
                    <a:pt x="30" y="145"/>
                  </a:lnTo>
                  <a:lnTo>
                    <a:pt x="33" y="122"/>
                  </a:lnTo>
                  <a:lnTo>
                    <a:pt x="34" y="109"/>
                  </a:lnTo>
                  <a:lnTo>
                    <a:pt x="37" y="84"/>
                  </a:lnTo>
                  <a:lnTo>
                    <a:pt x="40" y="61"/>
                  </a:lnTo>
                  <a:lnTo>
                    <a:pt x="42" y="40"/>
                  </a:lnTo>
                  <a:lnTo>
                    <a:pt x="42" y="38"/>
                  </a:lnTo>
                  <a:lnTo>
                    <a:pt x="44" y="27"/>
                  </a:lnTo>
                  <a:lnTo>
                    <a:pt x="45" y="13"/>
                  </a:lnTo>
                  <a:lnTo>
                    <a:pt x="47" y="0"/>
                  </a:lnTo>
                  <a:lnTo>
                    <a:pt x="66" y="2"/>
                  </a:lnTo>
                  <a:lnTo>
                    <a:pt x="117" y="6"/>
                  </a:lnTo>
                  <a:lnTo>
                    <a:pt x="138" y="9"/>
                  </a:lnTo>
                  <a:lnTo>
                    <a:pt x="160" y="12"/>
                  </a:lnTo>
                  <a:lnTo>
                    <a:pt x="182" y="13"/>
                  </a:lnTo>
                  <a:lnTo>
                    <a:pt x="186" y="13"/>
                  </a:lnTo>
                  <a:lnTo>
                    <a:pt x="220" y="16"/>
                  </a:lnTo>
                  <a:lnTo>
                    <a:pt x="222" y="18"/>
                  </a:lnTo>
                  <a:lnTo>
                    <a:pt x="252" y="19"/>
                  </a:lnTo>
                  <a:lnTo>
                    <a:pt x="263" y="22"/>
                  </a:lnTo>
                  <a:lnTo>
                    <a:pt x="267" y="22"/>
                  </a:lnTo>
                  <a:lnTo>
                    <a:pt x="270" y="22"/>
                  </a:lnTo>
                  <a:lnTo>
                    <a:pt x="275" y="22"/>
                  </a:lnTo>
                  <a:lnTo>
                    <a:pt x="278" y="22"/>
                  </a:lnTo>
                  <a:lnTo>
                    <a:pt x="286" y="23"/>
                  </a:lnTo>
                  <a:lnTo>
                    <a:pt x="337" y="27"/>
                  </a:lnTo>
                  <a:lnTo>
                    <a:pt x="351" y="29"/>
                  </a:lnTo>
                  <a:lnTo>
                    <a:pt x="353" y="29"/>
                  </a:lnTo>
                  <a:lnTo>
                    <a:pt x="362" y="29"/>
                  </a:lnTo>
                  <a:lnTo>
                    <a:pt x="378" y="30"/>
                  </a:lnTo>
                  <a:lnTo>
                    <a:pt x="383" y="30"/>
                  </a:lnTo>
                  <a:lnTo>
                    <a:pt x="402" y="30"/>
                  </a:lnTo>
                  <a:lnTo>
                    <a:pt x="450" y="34"/>
                  </a:lnTo>
                  <a:lnTo>
                    <a:pt x="484" y="36"/>
                  </a:lnTo>
                  <a:lnTo>
                    <a:pt x="488" y="36"/>
                  </a:lnTo>
                  <a:lnTo>
                    <a:pt x="504" y="37"/>
                  </a:lnTo>
                  <a:lnTo>
                    <a:pt x="563" y="40"/>
                  </a:lnTo>
                  <a:lnTo>
                    <a:pt x="566" y="40"/>
                  </a:lnTo>
                  <a:lnTo>
                    <a:pt x="612" y="43"/>
                  </a:lnTo>
                  <a:lnTo>
                    <a:pt x="610" y="69"/>
                  </a:lnTo>
                  <a:lnTo>
                    <a:pt x="610" y="76"/>
                  </a:lnTo>
                  <a:lnTo>
                    <a:pt x="610" y="83"/>
                  </a:lnTo>
                  <a:lnTo>
                    <a:pt x="609" y="97"/>
                  </a:lnTo>
                  <a:lnTo>
                    <a:pt x="609" y="104"/>
                  </a:lnTo>
                  <a:lnTo>
                    <a:pt x="609" y="113"/>
                  </a:lnTo>
                  <a:lnTo>
                    <a:pt x="607" y="151"/>
                  </a:lnTo>
                  <a:lnTo>
                    <a:pt x="606" y="198"/>
                  </a:lnTo>
                </a:path>
              </a:pathLst>
            </a:custGeom>
            <a:solidFill>
              <a:srgbClr val="282828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00" name="Connecticut" descr="Connecticut." title="Connecticut"/>
            <p:cNvSpPr>
              <a:spLocks/>
            </p:cNvSpPr>
            <p:nvPr/>
          </p:nvSpPr>
          <p:spPr bwMode="auto">
            <a:xfrm>
              <a:off x="7465103" y="2221778"/>
              <a:ext cx="230144" cy="206304"/>
            </a:xfrm>
            <a:custGeom>
              <a:avLst/>
              <a:gdLst>
                <a:gd name="T0" fmla="*/ 2147483647 w 149"/>
                <a:gd name="T1" fmla="*/ 2147483647 h 148"/>
                <a:gd name="T2" fmla="*/ 2147483647 w 149"/>
                <a:gd name="T3" fmla="*/ 2147483647 h 148"/>
                <a:gd name="T4" fmla="*/ 2147483647 w 149"/>
                <a:gd name="T5" fmla="*/ 2147483647 h 148"/>
                <a:gd name="T6" fmla="*/ 2147483647 w 149"/>
                <a:gd name="T7" fmla="*/ 2147483647 h 148"/>
                <a:gd name="T8" fmla="*/ 2147483647 w 149"/>
                <a:gd name="T9" fmla="*/ 2147483647 h 148"/>
                <a:gd name="T10" fmla="*/ 2147483647 w 149"/>
                <a:gd name="T11" fmla="*/ 2147483647 h 148"/>
                <a:gd name="T12" fmla="*/ 2147483647 w 149"/>
                <a:gd name="T13" fmla="*/ 2147483647 h 148"/>
                <a:gd name="T14" fmla="*/ 2147483647 w 149"/>
                <a:gd name="T15" fmla="*/ 2147483647 h 148"/>
                <a:gd name="T16" fmla="*/ 2147483647 w 149"/>
                <a:gd name="T17" fmla="*/ 2147483647 h 148"/>
                <a:gd name="T18" fmla="*/ 2147483647 w 149"/>
                <a:gd name="T19" fmla="*/ 2147483647 h 148"/>
                <a:gd name="T20" fmla="*/ 2147483647 w 149"/>
                <a:gd name="T21" fmla="*/ 2147483647 h 148"/>
                <a:gd name="T22" fmla="*/ 2147483647 w 149"/>
                <a:gd name="T23" fmla="*/ 2147483647 h 148"/>
                <a:gd name="T24" fmla="*/ 2147483647 w 149"/>
                <a:gd name="T25" fmla="*/ 2147483647 h 148"/>
                <a:gd name="T26" fmla="*/ 2147483647 w 149"/>
                <a:gd name="T27" fmla="*/ 2147483647 h 148"/>
                <a:gd name="T28" fmla="*/ 2147483647 w 149"/>
                <a:gd name="T29" fmla="*/ 2147483647 h 148"/>
                <a:gd name="T30" fmla="*/ 2147483647 w 149"/>
                <a:gd name="T31" fmla="*/ 2147483647 h 148"/>
                <a:gd name="T32" fmla="*/ 2147483647 w 149"/>
                <a:gd name="T33" fmla="*/ 2147483647 h 148"/>
                <a:gd name="T34" fmla="*/ 2147483647 w 149"/>
                <a:gd name="T35" fmla="*/ 2147483647 h 148"/>
                <a:gd name="T36" fmla="*/ 2147483647 w 149"/>
                <a:gd name="T37" fmla="*/ 2147483647 h 148"/>
                <a:gd name="T38" fmla="*/ 2147483647 w 149"/>
                <a:gd name="T39" fmla="*/ 2147483647 h 148"/>
                <a:gd name="T40" fmla="*/ 2147483647 w 149"/>
                <a:gd name="T41" fmla="*/ 2147483647 h 148"/>
                <a:gd name="T42" fmla="*/ 2147483647 w 149"/>
                <a:gd name="T43" fmla="*/ 0 h 148"/>
                <a:gd name="T44" fmla="*/ 2147483647 w 149"/>
                <a:gd name="T45" fmla="*/ 2147483647 h 148"/>
                <a:gd name="T46" fmla="*/ 2147483647 w 149"/>
                <a:gd name="T47" fmla="*/ 2147483647 h 148"/>
                <a:gd name="T48" fmla="*/ 2147483647 w 149"/>
                <a:gd name="T49" fmla="*/ 2147483647 h 148"/>
                <a:gd name="T50" fmla="*/ 2147483647 w 149"/>
                <a:gd name="T51" fmla="*/ 2147483647 h 148"/>
                <a:gd name="T52" fmla="*/ 2147483647 w 149"/>
                <a:gd name="T53" fmla="*/ 2147483647 h 148"/>
                <a:gd name="T54" fmla="*/ 2147483647 w 149"/>
                <a:gd name="T55" fmla="*/ 2147483647 h 148"/>
                <a:gd name="T56" fmla="*/ 2147483647 w 149"/>
                <a:gd name="T57" fmla="*/ 2147483647 h 148"/>
                <a:gd name="T58" fmla="*/ 2147483647 w 149"/>
                <a:gd name="T59" fmla="*/ 2147483647 h 148"/>
                <a:gd name="T60" fmla="*/ 2147483647 w 149"/>
                <a:gd name="T61" fmla="*/ 2147483647 h 148"/>
                <a:gd name="T62" fmla="*/ 2147483647 w 149"/>
                <a:gd name="T63" fmla="*/ 2147483647 h 148"/>
                <a:gd name="T64" fmla="*/ 2147483647 w 149"/>
                <a:gd name="T65" fmla="*/ 2147483647 h 148"/>
                <a:gd name="T66" fmla="*/ 2147483647 w 149"/>
                <a:gd name="T67" fmla="*/ 2147483647 h 148"/>
                <a:gd name="T68" fmla="*/ 2147483647 w 149"/>
                <a:gd name="T69" fmla="*/ 2147483647 h 148"/>
                <a:gd name="T70" fmla="*/ 2147483647 w 149"/>
                <a:gd name="T71" fmla="*/ 2147483647 h 148"/>
                <a:gd name="T72" fmla="*/ 0 w 149"/>
                <a:gd name="T73" fmla="*/ 2147483647 h 148"/>
                <a:gd name="T74" fmla="*/ 2147483647 w 149"/>
                <a:gd name="T75" fmla="*/ 2147483647 h 148"/>
                <a:gd name="T76" fmla="*/ 2147483647 w 149"/>
                <a:gd name="T77" fmla="*/ 2147483647 h 148"/>
                <a:gd name="T78" fmla="*/ 2147483647 w 149"/>
                <a:gd name="T79" fmla="*/ 2147483647 h 148"/>
                <a:gd name="T80" fmla="*/ 2147483647 w 149"/>
                <a:gd name="T81" fmla="*/ 2147483647 h 148"/>
                <a:gd name="T82" fmla="*/ 2147483647 w 149"/>
                <a:gd name="T83" fmla="*/ 2147483647 h 148"/>
                <a:gd name="T84" fmla="*/ 2147483647 w 149"/>
                <a:gd name="T85" fmla="*/ 2147483647 h 148"/>
                <a:gd name="T86" fmla="*/ 2147483647 w 149"/>
                <a:gd name="T87" fmla="*/ 2147483647 h 148"/>
                <a:gd name="T88" fmla="*/ 2147483647 w 149"/>
                <a:gd name="T89" fmla="*/ 2147483647 h 148"/>
                <a:gd name="T90" fmla="*/ 2147483647 w 149"/>
                <a:gd name="T91" fmla="*/ 2147483647 h 148"/>
                <a:gd name="T92" fmla="*/ 2147483647 w 149"/>
                <a:gd name="T93" fmla="*/ 2147483647 h 148"/>
                <a:gd name="T94" fmla="*/ 2147483647 w 149"/>
                <a:gd name="T95" fmla="*/ 2147483647 h 148"/>
                <a:gd name="T96" fmla="*/ 2147483647 w 149"/>
                <a:gd name="T97" fmla="*/ 2147483647 h 148"/>
                <a:gd name="T98" fmla="*/ 2147483647 w 149"/>
                <a:gd name="T99" fmla="*/ 2147483647 h 148"/>
                <a:gd name="T100" fmla="*/ 2147483647 w 149"/>
                <a:gd name="T101" fmla="*/ 2147483647 h 148"/>
                <a:gd name="T102" fmla="*/ 2147483647 w 149"/>
                <a:gd name="T103" fmla="*/ 2147483647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9"/>
                <a:gd name="T157" fmla="*/ 0 h 148"/>
                <a:gd name="T158" fmla="*/ 149 w 149"/>
                <a:gd name="T159" fmla="*/ 148 h 1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9" h="148">
                  <a:moveTo>
                    <a:pt x="52" y="117"/>
                  </a:moveTo>
                  <a:lnTo>
                    <a:pt x="62" y="105"/>
                  </a:lnTo>
                  <a:lnTo>
                    <a:pt x="78" y="102"/>
                  </a:lnTo>
                  <a:lnTo>
                    <a:pt x="87" y="97"/>
                  </a:lnTo>
                  <a:lnTo>
                    <a:pt x="95" y="97"/>
                  </a:lnTo>
                  <a:lnTo>
                    <a:pt x="96" y="95"/>
                  </a:lnTo>
                  <a:lnTo>
                    <a:pt x="110" y="90"/>
                  </a:lnTo>
                  <a:lnTo>
                    <a:pt x="135" y="80"/>
                  </a:lnTo>
                  <a:lnTo>
                    <a:pt x="141" y="76"/>
                  </a:lnTo>
                  <a:lnTo>
                    <a:pt x="143" y="76"/>
                  </a:lnTo>
                  <a:lnTo>
                    <a:pt x="145" y="76"/>
                  </a:lnTo>
                  <a:lnTo>
                    <a:pt x="148" y="63"/>
                  </a:lnTo>
                  <a:lnTo>
                    <a:pt x="143" y="45"/>
                  </a:lnTo>
                  <a:lnTo>
                    <a:pt x="143" y="42"/>
                  </a:lnTo>
                  <a:lnTo>
                    <a:pt x="142" y="40"/>
                  </a:lnTo>
                  <a:lnTo>
                    <a:pt x="142" y="38"/>
                  </a:lnTo>
                  <a:lnTo>
                    <a:pt x="141" y="38"/>
                  </a:lnTo>
                  <a:lnTo>
                    <a:pt x="139" y="31"/>
                  </a:lnTo>
                  <a:lnTo>
                    <a:pt x="138" y="29"/>
                  </a:lnTo>
                  <a:lnTo>
                    <a:pt x="134" y="9"/>
                  </a:lnTo>
                  <a:lnTo>
                    <a:pt x="131" y="2"/>
                  </a:lnTo>
                  <a:lnTo>
                    <a:pt x="131" y="0"/>
                  </a:lnTo>
                  <a:lnTo>
                    <a:pt x="110" y="5"/>
                  </a:lnTo>
                  <a:lnTo>
                    <a:pt x="107" y="6"/>
                  </a:lnTo>
                  <a:lnTo>
                    <a:pt x="106" y="6"/>
                  </a:lnTo>
                  <a:lnTo>
                    <a:pt x="105" y="6"/>
                  </a:lnTo>
                  <a:lnTo>
                    <a:pt x="91" y="9"/>
                  </a:lnTo>
                  <a:lnTo>
                    <a:pt x="87" y="11"/>
                  </a:lnTo>
                  <a:lnTo>
                    <a:pt x="76" y="13"/>
                  </a:lnTo>
                  <a:lnTo>
                    <a:pt x="52" y="23"/>
                  </a:lnTo>
                  <a:lnTo>
                    <a:pt x="52" y="19"/>
                  </a:lnTo>
                  <a:lnTo>
                    <a:pt x="37" y="23"/>
                  </a:lnTo>
                  <a:lnTo>
                    <a:pt x="34" y="23"/>
                  </a:lnTo>
                  <a:lnTo>
                    <a:pt x="8" y="29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5" y="63"/>
                  </a:lnTo>
                  <a:lnTo>
                    <a:pt x="8" y="72"/>
                  </a:lnTo>
                  <a:lnTo>
                    <a:pt x="8" y="76"/>
                  </a:lnTo>
                  <a:lnTo>
                    <a:pt x="8" y="79"/>
                  </a:lnTo>
                  <a:lnTo>
                    <a:pt x="9" y="87"/>
                  </a:lnTo>
                  <a:lnTo>
                    <a:pt x="12" y="97"/>
                  </a:lnTo>
                  <a:lnTo>
                    <a:pt x="12" y="99"/>
                  </a:lnTo>
                  <a:lnTo>
                    <a:pt x="12" y="104"/>
                  </a:lnTo>
                  <a:lnTo>
                    <a:pt x="22" y="119"/>
                  </a:lnTo>
                  <a:lnTo>
                    <a:pt x="5" y="135"/>
                  </a:lnTo>
                  <a:lnTo>
                    <a:pt x="15" y="147"/>
                  </a:lnTo>
                  <a:lnTo>
                    <a:pt x="34" y="134"/>
                  </a:lnTo>
                  <a:lnTo>
                    <a:pt x="42" y="123"/>
                  </a:lnTo>
                  <a:lnTo>
                    <a:pt x="52" y="117"/>
                  </a:lnTo>
                </a:path>
              </a:pathLst>
            </a:custGeom>
            <a:solidFill>
              <a:srgbClr val="BA0601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grpSp>
          <p:nvGrpSpPr>
            <p:cNvPr id="201" name="Hawaii" descr="Hawaii." title="Hawaii"/>
            <p:cNvGrpSpPr>
              <a:grpSpLocks/>
            </p:cNvGrpSpPr>
            <p:nvPr/>
          </p:nvGrpSpPr>
          <p:grpSpPr bwMode="auto">
            <a:xfrm>
              <a:off x="1388929" y="4043283"/>
              <a:ext cx="861880" cy="549643"/>
              <a:chOff x="1710" y="3401"/>
              <a:chExt cx="498" cy="349"/>
            </a:xfrm>
            <a:pattFill prst="dkUpDiag">
              <a:fgClr>
                <a:srgbClr val="BA0601"/>
              </a:fgClr>
              <a:bgClr>
                <a:srgbClr val="8B8B8B"/>
              </a:bgClr>
            </a:pattFill>
          </p:grpSpPr>
          <p:sp>
            <p:nvSpPr>
              <p:cNvPr id="214" name="Hawaii" descr="Hawai." title="Hawaii"/>
              <p:cNvSpPr>
                <a:spLocks/>
              </p:cNvSpPr>
              <p:nvPr/>
            </p:nvSpPr>
            <p:spPr bwMode="auto">
              <a:xfrm>
                <a:off x="2101" y="3607"/>
                <a:ext cx="107" cy="143"/>
              </a:xfrm>
              <a:custGeom>
                <a:avLst/>
                <a:gdLst>
                  <a:gd name="T0" fmla="*/ 21 w 120"/>
                  <a:gd name="T1" fmla="*/ 102 h 160"/>
                  <a:gd name="T2" fmla="*/ 40 w 120"/>
                  <a:gd name="T3" fmla="*/ 77 h 160"/>
                  <a:gd name="T4" fmla="*/ 76 w 120"/>
                  <a:gd name="T5" fmla="*/ 62 h 160"/>
                  <a:gd name="T6" fmla="*/ 66 w 120"/>
                  <a:gd name="T7" fmla="*/ 46 h 160"/>
                  <a:gd name="T8" fmla="*/ 66 w 120"/>
                  <a:gd name="T9" fmla="*/ 41 h 160"/>
                  <a:gd name="T10" fmla="*/ 55 w 120"/>
                  <a:gd name="T11" fmla="*/ 41 h 160"/>
                  <a:gd name="T12" fmla="*/ 50 w 120"/>
                  <a:gd name="T13" fmla="*/ 30 h 160"/>
                  <a:gd name="T14" fmla="*/ 45 w 120"/>
                  <a:gd name="T15" fmla="*/ 21 h 160"/>
                  <a:gd name="T16" fmla="*/ 21 w 120"/>
                  <a:gd name="T17" fmla="*/ 4 h 160"/>
                  <a:gd name="T18" fmla="*/ 10 w 120"/>
                  <a:gd name="T19" fmla="*/ 0 h 160"/>
                  <a:gd name="T20" fmla="*/ 4 w 120"/>
                  <a:gd name="T21" fmla="*/ 4 h 160"/>
                  <a:gd name="T22" fmla="*/ 0 w 120"/>
                  <a:gd name="T23" fmla="*/ 41 h 160"/>
                  <a:gd name="T24" fmla="*/ 0 w 120"/>
                  <a:gd name="T25" fmla="*/ 66 h 160"/>
                  <a:gd name="T26" fmla="*/ 0 w 120"/>
                  <a:gd name="T27" fmla="*/ 77 h 160"/>
                  <a:gd name="T28" fmla="*/ 0 w 120"/>
                  <a:gd name="T29" fmla="*/ 87 h 160"/>
                  <a:gd name="T30" fmla="*/ 10 w 120"/>
                  <a:gd name="T31" fmla="*/ 92 h 160"/>
                  <a:gd name="T32" fmla="*/ 15 w 120"/>
                  <a:gd name="T33" fmla="*/ 102 h 160"/>
                  <a:gd name="T34" fmla="*/ 21 w 120"/>
                  <a:gd name="T35" fmla="*/ 102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0"/>
                  <a:gd name="T55" fmla="*/ 0 h 160"/>
                  <a:gd name="T56" fmla="*/ 120 w 12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0" h="160">
                    <a:moveTo>
                      <a:pt x="32" y="160"/>
                    </a:moveTo>
                    <a:lnTo>
                      <a:pt x="64" y="120"/>
                    </a:lnTo>
                    <a:lnTo>
                      <a:pt x="120" y="96"/>
                    </a:lnTo>
                    <a:lnTo>
                      <a:pt x="104" y="72"/>
                    </a:lnTo>
                    <a:lnTo>
                      <a:pt x="104" y="64"/>
                    </a:lnTo>
                    <a:lnTo>
                      <a:pt x="88" y="64"/>
                    </a:lnTo>
                    <a:lnTo>
                      <a:pt x="80" y="48"/>
                    </a:lnTo>
                    <a:lnTo>
                      <a:pt x="72" y="32"/>
                    </a:lnTo>
                    <a:lnTo>
                      <a:pt x="32" y="8"/>
                    </a:lnTo>
                    <a:lnTo>
                      <a:pt x="16" y="0"/>
                    </a:lnTo>
                    <a:lnTo>
                      <a:pt x="8" y="8"/>
                    </a:lnTo>
                    <a:lnTo>
                      <a:pt x="0" y="64"/>
                    </a:lnTo>
                    <a:lnTo>
                      <a:pt x="0" y="104"/>
                    </a:lnTo>
                    <a:lnTo>
                      <a:pt x="0" y="120"/>
                    </a:lnTo>
                    <a:lnTo>
                      <a:pt x="0" y="136"/>
                    </a:lnTo>
                    <a:lnTo>
                      <a:pt x="16" y="144"/>
                    </a:lnTo>
                    <a:lnTo>
                      <a:pt x="24" y="160"/>
                    </a:lnTo>
                    <a:lnTo>
                      <a:pt x="32" y="160"/>
                    </a:lnTo>
                    <a:close/>
                  </a:path>
                </a:pathLst>
              </a:custGeom>
              <a:grp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15" name="Hawaii extra 1 (no alt text)"/>
              <p:cNvSpPr>
                <a:spLocks/>
              </p:cNvSpPr>
              <p:nvPr/>
            </p:nvSpPr>
            <p:spPr bwMode="auto">
              <a:xfrm>
                <a:off x="2037" y="3529"/>
                <a:ext cx="57" cy="43"/>
              </a:xfrm>
              <a:custGeom>
                <a:avLst/>
                <a:gdLst>
                  <a:gd name="T0" fmla="*/ 15 w 64"/>
                  <a:gd name="T1" fmla="*/ 11 h 48"/>
                  <a:gd name="T2" fmla="*/ 0 w 64"/>
                  <a:gd name="T3" fmla="*/ 0 h 48"/>
                  <a:gd name="T4" fmla="*/ 0 w 64"/>
                  <a:gd name="T5" fmla="*/ 16 h 48"/>
                  <a:gd name="T6" fmla="*/ 10 w 64"/>
                  <a:gd name="T7" fmla="*/ 21 h 48"/>
                  <a:gd name="T8" fmla="*/ 10 w 64"/>
                  <a:gd name="T9" fmla="*/ 26 h 48"/>
                  <a:gd name="T10" fmla="*/ 20 w 64"/>
                  <a:gd name="T11" fmla="*/ 31 h 48"/>
                  <a:gd name="T12" fmla="*/ 40 w 64"/>
                  <a:gd name="T13" fmla="*/ 26 h 48"/>
                  <a:gd name="T14" fmla="*/ 40 w 64"/>
                  <a:gd name="T15" fmla="*/ 16 h 48"/>
                  <a:gd name="T16" fmla="*/ 36 w 64"/>
                  <a:gd name="T17" fmla="*/ 16 h 48"/>
                  <a:gd name="T18" fmla="*/ 26 w 64"/>
                  <a:gd name="T19" fmla="*/ 11 h 48"/>
                  <a:gd name="T20" fmla="*/ 15 w 64"/>
                  <a:gd name="T21" fmla="*/ 11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4"/>
                  <a:gd name="T34" fmla="*/ 0 h 48"/>
                  <a:gd name="T35" fmla="*/ 64 w 64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4" h="48">
                    <a:moveTo>
                      <a:pt x="24" y="16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6" y="32"/>
                    </a:lnTo>
                    <a:lnTo>
                      <a:pt x="16" y="40"/>
                    </a:lnTo>
                    <a:lnTo>
                      <a:pt x="32" y="48"/>
                    </a:lnTo>
                    <a:lnTo>
                      <a:pt x="64" y="40"/>
                    </a:lnTo>
                    <a:lnTo>
                      <a:pt x="64" y="24"/>
                    </a:lnTo>
                    <a:lnTo>
                      <a:pt x="56" y="24"/>
                    </a:lnTo>
                    <a:lnTo>
                      <a:pt x="40" y="16"/>
                    </a:lnTo>
                    <a:lnTo>
                      <a:pt x="24" y="16"/>
                    </a:lnTo>
                    <a:close/>
                  </a:path>
                </a:pathLst>
              </a:custGeom>
              <a:grp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16" name="Hawaii extra 2 (no alt text)"/>
              <p:cNvSpPr>
                <a:spLocks/>
              </p:cNvSpPr>
              <p:nvPr/>
            </p:nvSpPr>
            <p:spPr bwMode="auto">
              <a:xfrm>
                <a:off x="2023" y="3579"/>
                <a:ext cx="21" cy="1"/>
              </a:xfrm>
              <a:custGeom>
                <a:avLst/>
                <a:gdLst>
                  <a:gd name="T0" fmla="*/ 14 w 24"/>
                  <a:gd name="T1" fmla="*/ 0 h 1"/>
                  <a:gd name="T2" fmla="*/ 0 w 24"/>
                  <a:gd name="T3" fmla="*/ 0 h 1"/>
                  <a:gd name="T4" fmla="*/ 14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17" name="Hawaii extra 3 (no alt text)"/>
              <p:cNvSpPr>
                <a:spLocks/>
              </p:cNvSpPr>
              <p:nvPr/>
            </p:nvSpPr>
            <p:spPr bwMode="auto">
              <a:xfrm>
                <a:off x="1973" y="3515"/>
                <a:ext cx="57" cy="14"/>
              </a:xfrm>
              <a:custGeom>
                <a:avLst/>
                <a:gdLst>
                  <a:gd name="T0" fmla="*/ 40 w 64"/>
                  <a:gd name="T1" fmla="*/ 0 h 16"/>
                  <a:gd name="T2" fmla="*/ 4 w 64"/>
                  <a:gd name="T3" fmla="*/ 0 h 16"/>
                  <a:gd name="T4" fmla="*/ 0 w 64"/>
                  <a:gd name="T5" fmla="*/ 4 h 16"/>
                  <a:gd name="T6" fmla="*/ 4 w 64"/>
                  <a:gd name="T7" fmla="*/ 9 h 16"/>
                  <a:gd name="T8" fmla="*/ 40 w 64"/>
                  <a:gd name="T9" fmla="*/ 4 h 16"/>
                  <a:gd name="T10" fmla="*/ 36 w 6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"/>
                  <a:gd name="T19" fmla="*/ 0 h 16"/>
                  <a:gd name="T20" fmla="*/ 64 w 6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" h="16">
                    <a:moveTo>
                      <a:pt x="64" y="0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8" y="16"/>
                    </a:lnTo>
                    <a:lnTo>
                      <a:pt x="64" y="8"/>
                    </a:lnTo>
                    <a:lnTo>
                      <a:pt x="56" y="0"/>
                    </a:lnTo>
                  </a:path>
                </a:pathLst>
              </a:custGeom>
              <a:grp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18" name="Hawaii extra 4 (no alt text)"/>
              <p:cNvSpPr>
                <a:spLocks/>
              </p:cNvSpPr>
              <p:nvPr/>
            </p:nvSpPr>
            <p:spPr bwMode="auto">
              <a:xfrm>
                <a:off x="1880" y="3465"/>
                <a:ext cx="64" cy="36"/>
              </a:xfrm>
              <a:custGeom>
                <a:avLst/>
                <a:gdLst>
                  <a:gd name="T0" fmla="*/ 4 w 72"/>
                  <a:gd name="T1" fmla="*/ 5 h 40"/>
                  <a:gd name="T2" fmla="*/ 10 w 72"/>
                  <a:gd name="T3" fmla="*/ 16 h 40"/>
                  <a:gd name="T4" fmla="*/ 25 w 72"/>
                  <a:gd name="T5" fmla="*/ 21 h 40"/>
                  <a:gd name="T6" fmla="*/ 30 w 72"/>
                  <a:gd name="T7" fmla="*/ 26 h 40"/>
                  <a:gd name="T8" fmla="*/ 40 w 72"/>
                  <a:gd name="T9" fmla="*/ 26 h 40"/>
                  <a:gd name="T10" fmla="*/ 45 w 72"/>
                  <a:gd name="T11" fmla="*/ 26 h 40"/>
                  <a:gd name="T12" fmla="*/ 40 w 72"/>
                  <a:gd name="T13" fmla="*/ 16 h 40"/>
                  <a:gd name="T14" fmla="*/ 30 w 72"/>
                  <a:gd name="T15" fmla="*/ 11 h 40"/>
                  <a:gd name="T16" fmla="*/ 25 w 72"/>
                  <a:gd name="T17" fmla="*/ 0 h 40"/>
                  <a:gd name="T18" fmla="*/ 15 w 72"/>
                  <a:gd name="T19" fmla="*/ 0 h 40"/>
                  <a:gd name="T20" fmla="*/ 0 w 72"/>
                  <a:gd name="T21" fmla="*/ 0 h 40"/>
                  <a:gd name="T22" fmla="*/ 4 w 72"/>
                  <a:gd name="T23" fmla="*/ 5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2"/>
                  <a:gd name="T37" fmla="*/ 0 h 40"/>
                  <a:gd name="T38" fmla="*/ 72 w 7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2" h="40">
                    <a:moveTo>
                      <a:pt x="8" y="8"/>
                    </a:moveTo>
                    <a:lnTo>
                      <a:pt x="16" y="24"/>
                    </a:lnTo>
                    <a:lnTo>
                      <a:pt x="40" y="32"/>
                    </a:lnTo>
                    <a:lnTo>
                      <a:pt x="48" y="40"/>
                    </a:lnTo>
                    <a:lnTo>
                      <a:pt x="64" y="40"/>
                    </a:lnTo>
                    <a:lnTo>
                      <a:pt x="72" y="40"/>
                    </a:lnTo>
                    <a:lnTo>
                      <a:pt x="64" y="24"/>
                    </a:lnTo>
                    <a:lnTo>
                      <a:pt x="48" y="16"/>
                    </a:lnTo>
                    <a:lnTo>
                      <a:pt x="40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8" y="8"/>
                    </a:lnTo>
                    <a:close/>
                  </a:path>
                </a:pathLst>
              </a:custGeom>
              <a:grp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19" name="Hawaii extra 5 (no alt text)"/>
              <p:cNvSpPr>
                <a:spLocks/>
              </p:cNvSpPr>
              <p:nvPr/>
            </p:nvSpPr>
            <p:spPr bwMode="auto">
              <a:xfrm>
                <a:off x="2001" y="3543"/>
                <a:ext cx="22" cy="15"/>
              </a:xfrm>
              <a:custGeom>
                <a:avLst/>
                <a:gdLst>
                  <a:gd name="T0" fmla="*/ 0 w 24"/>
                  <a:gd name="T1" fmla="*/ 0 h 16"/>
                  <a:gd name="T2" fmla="*/ 17 w 24"/>
                  <a:gd name="T3" fmla="*/ 8 h 16"/>
                  <a:gd name="T4" fmla="*/ 6 w 24"/>
                  <a:gd name="T5" fmla="*/ 12 h 16"/>
                  <a:gd name="T6" fmla="*/ 0 w 24"/>
                  <a:gd name="T7" fmla="*/ 0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6"/>
                  <a:gd name="T14" fmla="*/ 24 w 2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6">
                    <a:moveTo>
                      <a:pt x="0" y="0"/>
                    </a:moveTo>
                    <a:lnTo>
                      <a:pt x="24" y="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20" name="Hawaii extra 6 (no alt text)"/>
              <p:cNvSpPr>
                <a:spLocks/>
              </p:cNvSpPr>
              <p:nvPr/>
            </p:nvSpPr>
            <p:spPr bwMode="auto">
              <a:xfrm>
                <a:off x="1752" y="3401"/>
                <a:ext cx="50" cy="36"/>
              </a:xfrm>
              <a:custGeom>
                <a:avLst/>
                <a:gdLst>
                  <a:gd name="T0" fmla="*/ 30 w 56"/>
                  <a:gd name="T1" fmla="*/ 21 h 40"/>
                  <a:gd name="T2" fmla="*/ 30 w 56"/>
                  <a:gd name="T3" fmla="*/ 11 h 40"/>
                  <a:gd name="T4" fmla="*/ 36 w 56"/>
                  <a:gd name="T5" fmla="*/ 5 h 40"/>
                  <a:gd name="T6" fmla="*/ 30 w 56"/>
                  <a:gd name="T7" fmla="*/ 0 h 40"/>
                  <a:gd name="T8" fmla="*/ 4 w 56"/>
                  <a:gd name="T9" fmla="*/ 0 h 40"/>
                  <a:gd name="T10" fmla="*/ 0 w 56"/>
                  <a:gd name="T11" fmla="*/ 5 h 40"/>
                  <a:gd name="T12" fmla="*/ 4 w 56"/>
                  <a:gd name="T13" fmla="*/ 21 h 40"/>
                  <a:gd name="T14" fmla="*/ 15 w 56"/>
                  <a:gd name="T15" fmla="*/ 26 h 40"/>
                  <a:gd name="T16" fmla="*/ 30 w 56"/>
                  <a:gd name="T17" fmla="*/ 21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48" y="32"/>
                    </a:moveTo>
                    <a:lnTo>
                      <a:pt x="48" y="16"/>
                    </a:lnTo>
                    <a:lnTo>
                      <a:pt x="56" y="8"/>
                    </a:lnTo>
                    <a:lnTo>
                      <a:pt x="48" y="0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8" y="32"/>
                    </a:lnTo>
                    <a:lnTo>
                      <a:pt x="24" y="40"/>
                    </a:lnTo>
                    <a:lnTo>
                      <a:pt x="48" y="32"/>
                    </a:lnTo>
                    <a:close/>
                  </a:path>
                </a:pathLst>
              </a:custGeom>
              <a:grp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221" name="Hawaii extra 7 (no alt text)"/>
              <p:cNvSpPr>
                <a:spLocks/>
              </p:cNvSpPr>
              <p:nvPr/>
            </p:nvSpPr>
            <p:spPr bwMode="auto">
              <a:xfrm>
                <a:off x="1710" y="3422"/>
                <a:ext cx="28" cy="22"/>
              </a:xfrm>
              <a:custGeom>
                <a:avLst/>
                <a:gdLst>
                  <a:gd name="T0" fmla="*/ 18 w 32"/>
                  <a:gd name="T1" fmla="*/ 6 h 24"/>
                  <a:gd name="T2" fmla="*/ 9 w 32"/>
                  <a:gd name="T3" fmla="*/ 0 h 24"/>
                  <a:gd name="T4" fmla="*/ 0 w 32"/>
                  <a:gd name="T5" fmla="*/ 12 h 24"/>
                  <a:gd name="T6" fmla="*/ 0 w 32"/>
                  <a:gd name="T7" fmla="*/ 17 h 24"/>
                  <a:gd name="T8" fmla="*/ 9 w 32"/>
                  <a:gd name="T9" fmla="*/ 17 h 24"/>
                  <a:gd name="T10" fmla="*/ 18 w 32"/>
                  <a:gd name="T11" fmla="*/ 12 h 24"/>
                  <a:gd name="T12" fmla="*/ 18 w 32"/>
                  <a:gd name="T13" fmla="*/ 6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24"/>
                  <a:gd name="T23" fmla="*/ 32 w 32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24">
                    <a:moveTo>
                      <a:pt x="32" y="8"/>
                    </a:moveTo>
                    <a:lnTo>
                      <a:pt x="16" y="0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16" y="24"/>
                    </a:lnTo>
                    <a:lnTo>
                      <a:pt x="32" y="16"/>
                    </a:lnTo>
                    <a:lnTo>
                      <a:pt x="32" y="8"/>
                    </a:lnTo>
                    <a:close/>
                  </a:path>
                </a:pathLst>
              </a:custGeom>
              <a:grp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endParaRPr>
              </a:p>
            </p:txBody>
          </p:sp>
        </p:grpSp>
        <p:sp>
          <p:nvSpPr>
            <p:cNvPr id="202" name="Maryland" descr="Maryland." title="Maryland"/>
            <p:cNvSpPr>
              <a:spLocks/>
            </p:cNvSpPr>
            <p:nvPr/>
          </p:nvSpPr>
          <p:spPr bwMode="auto">
            <a:xfrm>
              <a:off x="6811963" y="2678006"/>
              <a:ext cx="600075" cy="273050"/>
            </a:xfrm>
            <a:custGeom>
              <a:avLst/>
              <a:gdLst>
                <a:gd name="T0" fmla="*/ 2147483647 w 391"/>
                <a:gd name="T1" fmla="*/ 2147483647 h 196"/>
                <a:gd name="T2" fmla="*/ 2147483647 w 391"/>
                <a:gd name="T3" fmla="*/ 2147483647 h 196"/>
                <a:gd name="T4" fmla="*/ 2147483647 w 391"/>
                <a:gd name="T5" fmla="*/ 2147483647 h 196"/>
                <a:gd name="T6" fmla="*/ 2147483647 w 391"/>
                <a:gd name="T7" fmla="*/ 2147483647 h 196"/>
                <a:gd name="T8" fmla="*/ 2147483647 w 391"/>
                <a:gd name="T9" fmla="*/ 2147483647 h 196"/>
                <a:gd name="T10" fmla="*/ 2147483647 w 391"/>
                <a:gd name="T11" fmla="*/ 2147483647 h 196"/>
                <a:gd name="T12" fmla="*/ 2147483647 w 391"/>
                <a:gd name="T13" fmla="*/ 2147483647 h 196"/>
                <a:gd name="T14" fmla="*/ 2147483647 w 391"/>
                <a:gd name="T15" fmla="*/ 2147483647 h 196"/>
                <a:gd name="T16" fmla="*/ 2147483647 w 391"/>
                <a:gd name="T17" fmla="*/ 0 h 196"/>
                <a:gd name="T18" fmla="*/ 2147483647 w 391"/>
                <a:gd name="T19" fmla="*/ 2147483647 h 196"/>
                <a:gd name="T20" fmla="*/ 2147483647 w 391"/>
                <a:gd name="T21" fmla="*/ 2147483647 h 196"/>
                <a:gd name="T22" fmla="*/ 2147483647 w 391"/>
                <a:gd name="T23" fmla="*/ 2147483647 h 196"/>
                <a:gd name="T24" fmla="*/ 2147483647 w 391"/>
                <a:gd name="T25" fmla="*/ 2147483647 h 196"/>
                <a:gd name="T26" fmla="*/ 2147483647 w 391"/>
                <a:gd name="T27" fmla="*/ 2147483647 h 196"/>
                <a:gd name="T28" fmla="*/ 2147483647 w 391"/>
                <a:gd name="T29" fmla="*/ 2147483647 h 196"/>
                <a:gd name="T30" fmla="*/ 2147483647 w 391"/>
                <a:gd name="T31" fmla="*/ 2147483647 h 196"/>
                <a:gd name="T32" fmla="*/ 2147483647 w 391"/>
                <a:gd name="T33" fmla="*/ 2147483647 h 196"/>
                <a:gd name="T34" fmla="*/ 2147483647 w 391"/>
                <a:gd name="T35" fmla="*/ 2147483647 h 196"/>
                <a:gd name="T36" fmla="*/ 2147483647 w 391"/>
                <a:gd name="T37" fmla="*/ 2147483647 h 196"/>
                <a:gd name="T38" fmla="*/ 2147483647 w 391"/>
                <a:gd name="T39" fmla="*/ 2147483647 h 196"/>
                <a:gd name="T40" fmla="*/ 2147483647 w 391"/>
                <a:gd name="T41" fmla="*/ 2147483647 h 196"/>
                <a:gd name="T42" fmla="*/ 2147483647 w 391"/>
                <a:gd name="T43" fmla="*/ 2147483647 h 196"/>
                <a:gd name="T44" fmla="*/ 2147483647 w 391"/>
                <a:gd name="T45" fmla="*/ 2147483647 h 196"/>
                <a:gd name="T46" fmla="*/ 2147483647 w 391"/>
                <a:gd name="T47" fmla="*/ 2147483647 h 196"/>
                <a:gd name="T48" fmla="*/ 2147483647 w 391"/>
                <a:gd name="T49" fmla="*/ 2147483647 h 196"/>
                <a:gd name="T50" fmla="*/ 2147483647 w 391"/>
                <a:gd name="T51" fmla="*/ 2147483647 h 196"/>
                <a:gd name="T52" fmla="*/ 2147483647 w 391"/>
                <a:gd name="T53" fmla="*/ 2147483647 h 196"/>
                <a:gd name="T54" fmla="*/ 2147483647 w 391"/>
                <a:gd name="T55" fmla="*/ 2147483647 h 196"/>
                <a:gd name="T56" fmla="*/ 2147483647 w 391"/>
                <a:gd name="T57" fmla="*/ 2147483647 h 196"/>
                <a:gd name="T58" fmla="*/ 2147483647 w 391"/>
                <a:gd name="T59" fmla="*/ 2147483647 h 196"/>
                <a:gd name="T60" fmla="*/ 2147483647 w 391"/>
                <a:gd name="T61" fmla="*/ 2147483647 h 196"/>
                <a:gd name="T62" fmla="*/ 2147483647 w 391"/>
                <a:gd name="T63" fmla="*/ 2147483647 h 196"/>
                <a:gd name="T64" fmla="*/ 2147483647 w 391"/>
                <a:gd name="T65" fmla="*/ 2147483647 h 196"/>
                <a:gd name="T66" fmla="*/ 2147483647 w 391"/>
                <a:gd name="T67" fmla="*/ 2147483647 h 196"/>
                <a:gd name="T68" fmla="*/ 2147483647 w 391"/>
                <a:gd name="T69" fmla="*/ 2147483647 h 196"/>
                <a:gd name="T70" fmla="*/ 2147483647 w 391"/>
                <a:gd name="T71" fmla="*/ 2147483647 h 196"/>
                <a:gd name="T72" fmla="*/ 2147483647 w 391"/>
                <a:gd name="T73" fmla="*/ 2147483647 h 196"/>
                <a:gd name="T74" fmla="*/ 2147483647 w 391"/>
                <a:gd name="T75" fmla="*/ 2147483647 h 196"/>
                <a:gd name="T76" fmla="*/ 2147483647 w 391"/>
                <a:gd name="T77" fmla="*/ 2147483647 h 196"/>
                <a:gd name="T78" fmla="*/ 2147483647 w 391"/>
                <a:gd name="T79" fmla="*/ 2147483647 h 196"/>
                <a:gd name="T80" fmla="*/ 2147483647 w 391"/>
                <a:gd name="T81" fmla="*/ 2147483647 h 196"/>
                <a:gd name="T82" fmla="*/ 2147483647 w 391"/>
                <a:gd name="T83" fmla="*/ 2147483647 h 196"/>
                <a:gd name="T84" fmla="*/ 2147483647 w 391"/>
                <a:gd name="T85" fmla="*/ 2147483647 h 196"/>
                <a:gd name="T86" fmla="*/ 2147483647 w 391"/>
                <a:gd name="T87" fmla="*/ 2147483647 h 196"/>
                <a:gd name="T88" fmla="*/ 2147483647 w 391"/>
                <a:gd name="T89" fmla="*/ 2147483647 h 196"/>
                <a:gd name="T90" fmla="*/ 2147483647 w 391"/>
                <a:gd name="T91" fmla="*/ 2147483647 h 196"/>
                <a:gd name="T92" fmla="*/ 2147483647 w 391"/>
                <a:gd name="T93" fmla="*/ 2147483647 h 196"/>
                <a:gd name="T94" fmla="*/ 2147483647 w 391"/>
                <a:gd name="T95" fmla="*/ 2147483647 h 196"/>
                <a:gd name="T96" fmla="*/ 2147483647 w 391"/>
                <a:gd name="T97" fmla="*/ 2147483647 h 196"/>
                <a:gd name="T98" fmla="*/ 2147483647 w 391"/>
                <a:gd name="T99" fmla="*/ 2147483647 h 196"/>
                <a:gd name="T100" fmla="*/ 2147483647 w 391"/>
                <a:gd name="T101" fmla="*/ 2147483647 h 196"/>
                <a:gd name="T102" fmla="*/ 2147483647 w 391"/>
                <a:gd name="T103" fmla="*/ 2147483647 h 196"/>
                <a:gd name="T104" fmla="*/ 2147483647 w 391"/>
                <a:gd name="T105" fmla="*/ 2147483647 h 196"/>
                <a:gd name="T106" fmla="*/ 2147483647 w 391"/>
                <a:gd name="T107" fmla="*/ 2147483647 h 196"/>
                <a:gd name="T108" fmla="*/ 2147483647 w 391"/>
                <a:gd name="T109" fmla="*/ 2147483647 h 196"/>
                <a:gd name="T110" fmla="*/ 2147483647 w 391"/>
                <a:gd name="T111" fmla="*/ 2147483647 h 196"/>
                <a:gd name="T112" fmla="*/ 2147483647 w 391"/>
                <a:gd name="T113" fmla="*/ 2147483647 h 196"/>
                <a:gd name="T114" fmla="*/ 0 w 391"/>
                <a:gd name="T115" fmla="*/ 2147483647 h 196"/>
                <a:gd name="T116" fmla="*/ 2147483647 w 391"/>
                <a:gd name="T117" fmla="*/ 2147483647 h 196"/>
                <a:gd name="T118" fmla="*/ 2147483647 w 391"/>
                <a:gd name="T119" fmla="*/ 2147483647 h 196"/>
                <a:gd name="T120" fmla="*/ 2147483647 w 391"/>
                <a:gd name="T121" fmla="*/ 2147483647 h 196"/>
                <a:gd name="T122" fmla="*/ 2147483647 w 391"/>
                <a:gd name="T123" fmla="*/ 2147483647 h 1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1"/>
                <a:gd name="T187" fmla="*/ 0 h 196"/>
                <a:gd name="T188" fmla="*/ 391 w 391"/>
                <a:gd name="T189" fmla="*/ 196 h 1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1" h="196">
                  <a:moveTo>
                    <a:pt x="91" y="42"/>
                  </a:moveTo>
                  <a:lnTo>
                    <a:pt x="98" y="41"/>
                  </a:lnTo>
                  <a:lnTo>
                    <a:pt x="99" y="41"/>
                  </a:lnTo>
                  <a:lnTo>
                    <a:pt x="111" y="40"/>
                  </a:lnTo>
                  <a:lnTo>
                    <a:pt x="119" y="37"/>
                  </a:lnTo>
                  <a:lnTo>
                    <a:pt x="159" y="30"/>
                  </a:lnTo>
                  <a:lnTo>
                    <a:pt x="162" y="30"/>
                  </a:lnTo>
                  <a:lnTo>
                    <a:pt x="162" y="29"/>
                  </a:lnTo>
                  <a:lnTo>
                    <a:pt x="165" y="29"/>
                  </a:lnTo>
                  <a:lnTo>
                    <a:pt x="174" y="27"/>
                  </a:lnTo>
                  <a:lnTo>
                    <a:pt x="183" y="24"/>
                  </a:lnTo>
                  <a:lnTo>
                    <a:pt x="195" y="23"/>
                  </a:lnTo>
                  <a:lnTo>
                    <a:pt x="201" y="22"/>
                  </a:lnTo>
                  <a:lnTo>
                    <a:pt x="206" y="20"/>
                  </a:lnTo>
                  <a:lnTo>
                    <a:pt x="208" y="20"/>
                  </a:lnTo>
                  <a:lnTo>
                    <a:pt x="217" y="17"/>
                  </a:lnTo>
                  <a:lnTo>
                    <a:pt x="222" y="16"/>
                  </a:lnTo>
                  <a:lnTo>
                    <a:pt x="231" y="15"/>
                  </a:lnTo>
                  <a:lnTo>
                    <a:pt x="234" y="13"/>
                  </a:lnTo>
                  <a:lnTo>
                    <a:pt x="238" y="13"/>
                  </a:lnTo>
                  <a:lnTo>
                    <a:pt x="241" y="13"/>
                  </a:lnTo>
                  <a:lnTo>
                    <a:pt x="260" y="8"/>
                  </a:lnTo>
                  <a:lnTo>
                    <a:pt x="262" y="8"/>
                  </a:lnTo>
                  <a:lnTo>
                    <a:pt x="270" y="6"/>
                  </a:lnTo>
                  <a:lnTo>
                    <a:pt x="281" y="4"/>
                  </a:lnTo>
                  <a:lnTo>
                    <a:pt x="291" y="1"/>
                  </a:lnTo>
                  <a:lnTo>
                    <a:pt x="298" y="0"/>
                  </a:lnTo>
                  <a:lnTo>
                    <a:pt x="298" y="6"/>
                  </a:lnTo>
                  <a:lnTo>
                    <a:pt x="299" y="8"/>
                  </a:lnTo>
                  <a:lnTo>
                    <a:pt x="308" y="37"/>
                  </a:lnTo>
                  <a:lnTo>
                    <a:pt x="308" y="40"/>
                  </a:lnTo>
                  <a:lnTo>
                    <a:pt x="310" y="45"/>
                  </a:lnTo>
                  <a:lnTo>
                    <a:pt x="310" y="47"/>
                  </a:lnTo>
                  <a:lnTo>
                    <a:pt x="310" y="49"/>
                  </a:lnTo>
                  <a:lnTo>
                    <a:pt x="312" y="49"/>
                  </a:lnTo>
                  <a:lnTo>
                    <a:pt x="312" y="51"/>
                  </a:lnTo>
                  <a:lnTo>
                    <a:pt x="315" y="58"/>
                  </a:lnTo>
                  <a:lnTo>
                    <a:pt x="315" y="59"/>
                  </a:lnTo>
                  <a:lnTo>
                    <a:pt x="315" y="60"/>
                  </a:lnTo>
                  <a:lnTo>
                    <a:pt x="319" y="76"/>
                  </a:lnTo>
                  <a:lnTo>
                    <a:pt x="324" y="94"/>
                  </a:lnTo>
                  <a:lnTo>
                    <a:pt x="326" y="100"/>
                  </a:lnTo>
                  <a:lnTo>
                    <a:pt x="330" y="112"/>
                  </a:lnTo>
                  <a:lnTo>
                    <a:pt x="330" y="114"/>
                  </a:lnTo>
                  <a:lnTo>
                    <a:pt x="331" y="118"/>
                  </a:lnTo>
                  <a:lnTo>
                    <a:pt x="331" y="121"/>
                  </a:lnTo>
                  <a:lnTo>
                    <a:pt x="335" y="132"/>
                  </a:lnTo>
                  <a:lnTo>
                    <a:pt x="351" y="130"/>
                  </a:lnTo>
                  <a:lnTo>
                    <a:pt x="365" y="127"/>
                  </a:lnTo>
                  <a:lnTo>
                    <a:pt x="374" y="124"/>
                  </a:lnTo>
                  <a:lnTo>
                    <a:pt x="381" y="123"/>
                  </a:lnTo>
                  <a:lnTo>
                    <a:pt x="388" y="121"/>
                  </a:lnTo>
                  <a:lnTo>
                    <a:pt x="390" y="130"/>
                  </a:lnTo>
                  <a:lnTo>
                    <a:pt x="383" y="170"/>
                  </a:lnTo>
                  <a:lnTo>
                    <a:pt x="370" y="175"/>
                  </a:lnTo>
                  <a:lnTo>
                    <a:pt x="365" y="177"/>
                  </a:lnTo>
                  <a:lnTo>
                    <a:pt x="352" y="181"/>
                  </a:lnTo>
                  <a:lnTo>
                    <a:pt x="351" y="186"/>
                  </a:lnTo>
                  <a:lnTo>
                    <a:pt x="342" y="186"/>
                  </a:lnTo>
                  <a:lnTo>
                    <a:pt x="331" y="195"/>
                  </a:lnTo>
                  <a:lnTo>
                    <a:pt x="331" y="171"/>
                  </a:lnTo>
                  <a:lnTo>
                    <a:pt x="321" y="172"/>
                  </a:lnTo>
                  <a:lnTo>
                    <a:pt x="327" y="160"/>
                  </a:lnTo>
                  <a:lnTo>
                    <a:pt x="321" y="157"/>
                  </a:lnTo>
                  <a:lnTo>
                    <a:pt x="320" y="157"/>
                  </a:lnTo>
                  <a:lnTo>
                    <a:pt x="320" y="160"/>
                  </a:lnTo>
                  <a:lnTo>
                    <a:pt x="315" y="156"/>
                  </a:lnTo>
                  <a:lnTo>
                    <a:pt x="312" y="149"/>
                  </a:lnTo>
                  <a:lnTo>
                    <a:pt x="312" y="161"/>
                  </a:lnTo>
                  <a:lnTo>
                    <a:pt x="301" y="164"/>
                  </a:lnTo>
                  <a:lnTo>
                    <a:pt x="294" y="159"/>
                  </a:lnTo>
                  <a:lnTo>
                    <a:pt x="281" y="141"/>
                  </a:lnTo>
                  <a:lnTo>
                    <a:pt x="288" y="136"/>
                  </a:lnTo>
                  <a:lnTo>
                    <a:pt x="283" y="125"/>
                  </a:lnTo>
                  <a:lnTo>
                    <a:pt x="294" y="123"/>
                  </a:lnTo>
                  <a:lnTo>
                    <a:pt x="284" y="113"/>
                  </a:lnTo>
                  <a:lnTo>
                    <a:pt x="277" y="121"/>
                  </a:lnTo>
                  <a:lnTo>
                    <a:pt x="276" y="113"/>
                  </a:lnTo>
                  <a:lnTo>
                    <a:pt x="284" y="100"/>
                  </a:lnTo>
                  <a:lnTo>
                    <a:pt x="278" y="91"/>
                  </a:lnTo>
                  <a:lnTo>
                    <a:pt x="278" y="95"/>
                  </a:lnTo>
                  <a:lnTo>
                    <a:pt x="273" y="100"/>
                  </a:lnTo>
                  <a:lnTo>
                    <a:pt x="272" y="81"/>
                  </a:lnTo>
                  <a:lnTo>
                    <a:pt x="277" y="87"/>
                  </a:lnTo>
                  <a:lnTo>
                    <a:pt x="284" y="84"/>
                  </a:lnTo>
                  <a:lnTo>
                    <a:pt x="283" y="73"/>
                  </a:lnTo>
                  <a:lnTo>
                    <a:pt x="274" y="71"/>
                  </a:lnTo>
                  <a:lnTo>
                    <a:pt x="272" y="63"/>
                  </a:lnTo>
                  <a:lnTo>
                    <a:pt x="278" y="45"/>
                  </a:lnTo>
                  <a:lnTo>
                    <a:pt x="288" y="41"/>
                  </a:lnTo>
                  <a:lnTo>
                    <a:pt x="284" y="20"/>
                  </a:lnTo>
                  <a:lnTo>
                    <a:pt x="278" y="24"/>
                  </a:lnTo>
                  <a:lnTo>
                    <a:pt x="277" y="38"/>
                  </a:lnTo>
                  <a:lnTo>
                    <a:pt x="269" y="47"/>
                  </a:lnTo>
                  <a:lnTo>
                    <a:pt x="267" y="53"/>
                  </a:lnTo>
                  <a:lnTo>
                    <a:pt x="262" y="49"/>
                  </a:lnTo>
                  <a:lnTo>
                    <a:pt x="260" y="55"/>
                  </a:lnTo>
                  <a:lnTo>
                    <a:pt x="260" y="60"/>
                  </a:lnTo>
                  <a:lnTo>
                    <a:pt x="249" y="67"/>
                  </a:lnTo>
                  <a:lnTo>
                    <a:pt x="259" y="74"/>
                  </a:lnTo>
                  <a:lnTo>
                    <a:pt x="263" y="88"/>
                  </a:lnTo>
                  <a:lnTo>
                    <a:pt x="258" y="116"/>
                  </a:lnTo>
                  <a:lnTo>
                    <a:pt x="260" y="121"/>
                  </a:lnTo>
                  <a:lnTo>
                    <a:pt x="267" y="143"/>
                  </a:lnTo>
                  <a:lnTo>
                    <a:pt x="280" y="154"/>
                  </a:lnTo>
                  <a:lnTo>
                    <a:pt x="278" y="161"/>
                  </a:lnTo>
                  <a:lnTo>
                    <a:pt x="284" y="161"/>
                  </a:lnTo>
                  <a:lnTo>
                    <a:pt x="283" y="167"/>
                  </a:lnTo>
                  <a:lnTo>
                    <a:pt x="291" y="179"/>
                  </a:lnTo>
                  <a:lnTo>
                    <a:pt x="294" y="189"/>
                  </a:lnTo>
                  <a:lnTo>
                    <a:pt x="283" y="181"/>
                  </a:lnTo>
                  <a:lnTo>
                    <a:pt x="280" y="185"/>
                  </a:lnTo>
                  <a:lnTo>
                    <a:pt x="265" y="174"/>
                  </a:lnTo>
                  <a:lnTo>
                    <a:pt x="249" y="177"/>
                  </a:lnTo>
                  <a:lnTo>
                    <a:pt x="244" y="168"/>
                  </a:lnTo>
                  <a:lnTo>
                    <a:pt x="242" y="174"/>
                  </a:lnTo>
                  <a:lnTo>
                    <a:pt x="238" y="172"/>
                  </a:lnTo>
                  <a:lnTo>
                    <a:pt x="229" y="160"/>
                  </a:lnTo>
                  <a:lnTo>
                    <a:pt x="219" y="163"/>
                  </a:lnTo>
                  <a:lnTo>
                    <a:pt x="216" y="167"/>
                  </a:lnTo>
                  <a:lnTo>
                    <a:pt x="210" y="168"/>
                  </a:lnTo>
                  <a:lnTo>
                    <a:pt x="206" y="153"/>
                  </a:lnTo>
                  <a:lnTo>
                    <a:pt x="213" y="139"/>
                  </a:lnTo>
                  <a:lnTo>
                    <a:pt x="212" y="135"/>
                  </a:lnTo>
                  <a:lnTo>
                    <a:pt x="213" y="134"/>
                  </a:lnTo>
                  <a:lnTo>
                    <a:pt x="216" y="131"/>
                  </a:lnTo>
                  <a:lnTo>
                    <a:pt x="219" y="125"/>
                  </a:lnTo>
                  <a:lnTo>
                    <a:pt x="217" y="123"/>
                  </a:lnTo>
                  <a:lnTo>
                    <a:pt x="217" y="121"/>
                  </a:lnTo>
                  <a:lnTo>
                    <a:pt x="222" y="114"/>
                  </a:lnTo>
                  <a:lnTo>
                    <a:pt x="226" y="107"/>
                  </a:lnTo>
                  <a:lnTo>
                    <a:pt x="216" y="100"/>
                  </a:lnTo>
                  <a:lnTo>
                    <a:pt x="210" y="102"/>
                  </a:lnTo>
                  <a:lnTo>
                    <a:pt x="210" y="105"/>
                  </a:lnTo>
                  <a:lnTo>
                    <a:pt x="208" y="107"/>
                  </a:lnTo>
                  <a:lnTo>
                    <a:pt x="205" y="105"/>
                  </a:lnTo>
                  <a:lnTo>
                    <a:pt x="195" y="103"/>
                  </a:lnTo>
                  <a:lnTo>
                    <a:pt x="195" y="99"/>
                  </a:lnTo>
                  <a:lnTo>
                    <a:pt x="188" y="98"/>
                  </a:lnTo>
                  <a:lnTo>
                    <a:pt x="184" y="98"/>
                  </a:lnTo>
                  <a:lnTo>
                    <a:pt x="170" y="94"/>
                  </a:lnTo>
                  <a:lnTo>
                    <a:pt x="174" y="82"/>
                  </a:lnTo>
                  <a:lnTo>
                    <a:pt x="170" y="80"/>
                  </a:lnTo>
                  <a:lnTo>
                    <a:pt x="158" y="76"/>
                  </a:lnTo>
                  <a:lnTo>
                    <a:pt x="154" y="74"/>
                  </a:lnTo>
                  <a:lnTo>
                    <a:pt x="151" y="76"/>
                  </a:lnTo>
                  <a:lnTo>
                    <a:pt x="148" y="74"/>
                  </a:lnTo>
                  <a:lnTo>
                    <a:pt x="145" y="66"/>
                  </a:lnTo>
                  <a:lnTo>
                    <a:pt x="138" y="59"/>
                  </a:lnTo>
                  <a:lnTo>
                    <a:pt x="131" y="47"/>
                  </a:lnTo>
                  <a:lnTo>
                    <a:pt x="122" y="51"/>
                  </a:lnTo>
                  <a:lnTo>
                    <a:pt x="119" y="49"/>
                  </a:lnTo>
                  <a:lnTo>
                    <a:pt x="109" y="44"/>
                  </a:lnTo>
                  <a:lnTo>
                    <a:pt x="99" y="52"/>
                  </a:lnTo>
                  <a:lnTo>
                    <a:pt x="94" y="52"/>
                  </a:lnTo>
                  <a:lnTo>
                    <a:pt x="91" y="53"/>
                  </a:lnTo>
                  <a:lnTo>
                    <a:pt x="91" y="56"/>
                  </a:lnTo>
                  <a:lnTo>
                    <a:pt x="86" y="67"/>
                  </a:lnTo>
                  <a:lnTo>
                    <a:pt x="83" y="67"/>
                  </a:lnTo>
                  <a:lnTo>
                    <a:pt x="72" y="67"/>
                  </a:lnTo>
                  <a:lnTo>
                    <a:pt x="69" y="67"/>
                  </a:lnTo>
                  <a:lnTo>
                    <a:pt x="56" y="60"/>
                  </a:lnTo>
                  <a:lnTo>
                    <a:pt x="43" y="81"/>
                  </a:lnTo>
                  <a:lnTo>
                    <a:pt x="38" y="80"/>
                  </a:lnTo>
                  <a:lnTo>
                    <a:pt x="29" y="94"/>
                  </a:lnTo>
                  <a:lnTo>
                    <a:pt x="24" y="96"/>
                  </a:lnTo>
                  <a:lnTo>
                    <a:pt x="23" y="99"/>
                  </a:lnTo>
                  <a:lnTo>
                    <a:pt x="16" y="107"/>
                  </a:lnTo>
                  <a:lnTo>
                    <a:pt x="9" y="116"/>
                  </a:lnTo>
                  <a:lnTo>
                    <a:pt x="2" y="81"/>
                  </a:lnTo>
                  <a:lnTo>
                    <a:pt x="0" y="60"/>
                  </a:lnTo>
                  <a:lnTo>
                    <a:pt x="2" y="60"/>
                  </a:lnTo>
                  <a:lnTo>
                    <a:pt x="5" y="59"/>
                  </a:lnTo>
                  <a:lnTo>
                    <a:pt x="6" y="59"/>
                  </a:lnTo>
                  <a:lnTo>
                    <a:pt x="31" y="55"/>
                  </a:lnTo>
                  <a:lnTo>
                    <a:pt x="34" y="53"/>
                  </a:lnTo>
                  <a:lnTo>
                    <a:pt x="45" y="52"/>
                  </a:lnTo>
                  <a:lnTo>
                    <a:pt x="48" y="51"/>
                  </a:lnTo>
                  <a:lnTo>
                    <a:pt x="49" y="51"/>
                  </a:lnTo>
                  <a:lnTo>
                    <a:pt x="54" y="51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8" y="44"/>
                  </a:lnTo>
                  <a:lnTo>
                    <a:pt x="91" y="42"/>
                  </a:lnTo>
                </a:path>
              </a:pathLst>
            </a:custGeom>
            <a:pattFill prst="dkUpDiag">
              <a:fgClr>
                <a:srgbClr val="BB0202"/>
              </a:fgClr>
              <a:bgClr>
                <a:srgbClr val="8B8B8B"/>
              </a:bgClr>
            </a:patt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3" name="New York" descr="New York." title="New York"/>
            <p:cNvSpPr>
              <a:spLocks/>
            </p:cNvSpPr>
            <p:nvPr/>
          </p:nvSpPr>
          <p:spPr bwMode="auto">
            <a:xfrm>
              <a:off x="6694169" y="1826503"/>
              <a:ext cx="986991" cy="689689"/>
            </a:xfrm>
            <a:custGeom>
              <a:avLst/>
              <a:gdLst>
                <a:gd name="T0" fmla="*/ 2147483647 w 643"/>
                <a:gd name="T1" fmla="*/ 2147483647 h 494"/>
                <a:gd name="T2" fmla="*/ 2147483647 w 643"/>
                <a:gd name="T3" fmla="*/ 2147483647 h 494"/>
                <a:gd name="T4" fmla="*/ 2147483647 w 643"/>
                <a:gd name="T5" fmla="*/ 2147483647 h 494"/>
                <a:gd name="T6" fmla="*/ 2147483647 w 643"/>
                <a:gd name="T7" fmla="*/ 2147483647 h 494"/>
                <a:gd name="T8" fmla="*/ 2147483647 w 643"/>
                <a:gd name="T9" fmla="*/ 2147483647 h 494"/>
                <a:gd name="T10" fmla="*/ 2147483647 w 643"/>
                <a:gd name="T11" fmla="*/ 2147483647 h 494"/>
                <a:gd name="T12" fmla="*/ 2147483647 w 643"/>
                <a:gd name="T13" fmla="*/ 2147483647 h 494"/>
                <a:gd name="T14" fmla="*/ 2147483647 w 643"/>
                <a:gd name="T15" fmla="*/ 2147483647 h 494"/>
                <a:gd name="T16" fmla="*/ 2147483647 w 643"/>
                <a:gd name="T17" fmla="*/ 2147483647 h 494"/>
                <a:gd name="T18" fmla="*/ 2147483647 w 643"/>
                <a:gd name="T19" fmla="*/ 2147483647 h 494"/>
                <a:gd name="T20" fmla="*/ 2147483647 w 643"/>
                <a:gd name="T21" fmla="*/ 2147483647 h 494"/>
                <a:gd name="T22" fmla="*/ 2147483647 w 643"/>
                <a:gd name="T23" fmla="*/ 2147483647 h 494"/>
                <a:gd name="T24" fmla="*/ 2147483647 w 643"/>
                <a:gd name="T25" fmla="*/ 2147483647 h 494"/>
                <a:gd name="T26" fmla="*/ 2147483647 w 643"/>
                <a:gd name="T27" fmla="*/ 2147483647 h 494"/>
                <a:gd name="T28" fmla="*/ 2147483647 w 643"/>
                <a:gd name="T29" fmla="*/ 2147483647 h 494"/>
                <a:gd name="T30" fmla="*/ 2147483647 w 643"/>
                <a:gd name="T31" fmla="*/ 2147483647 h 494"/>
                <a:gd name="T32" fmla="*/ 2147483647 w 643"/>
                <a:gd name="T33" fmla="*/ 2147483647 h 494"/>
                <a:gd name="T34" fmla="*/ 2147483647 w 643"/>
                <a:gd name="T35" fmla="*/ 2147483647 h 494"/>
                <a:gd name="T36" fmla="*/ 2147483647 w 643"/>
                <a:gd name="T37" fmla="*/ 2147483647 h 494"/>
                <a:gd name="T38" fmla="*/ 2147483647 w 643"/>
                <a:gd name="T39" fmla="*/ 2147483647 h 494"/>
                <a:gd name="T40" fmla="*/ 2147483647 w 643"/>
                <a:gd name="T41" fmla="*/ 2147483647 h 494"/>
                <a:gd name="T42" fmla="*/ 2147483647 w 643"/>
                <a:gd name="T43" fmla="*/ 2147483647 h 494"/>
                <a:gd name="T44" fmla="*/ 2147483647 w 643"/>
                <a:gd name="T45" fmla="*/ 2147483647 h 494"/>
                <a:gd name="T46" fmla="*/ 2147483647 w 643"/>
                <a:gd name="T47" fmla="*/ 2147483647 h 494"/>
                <a:gd name="T48" fmla="*/ 2147483647 w 643"/>
                <a:gd name="T49" fmla="*/ 2147483647 h 494"/>
                <a:gd name="T50" fmla="*/ 2147483647 w 643"/>
                <a:gd name="T51" fmla="*/ 2147483647 h 494"/>
                <a:gd name="T52" fmla="*/ 2147483647 w 643"/>
                <a:gd name="T53" fmla="*/ 2147483647 h 494"/>
                <a:gd name="T54" fmla="*/ 2147483647 w 643"/>
                <a:gd name="T55" fmla="*/ 2147483647 h 494"/>
                <a:gd name="T56" fmla="*/ 2147483647 w 643"/>
                <a:gd name="T57" fmla="*/ 2147483647 h 494"/>
                <a:gd name="T58" fmla="*/ 2147483647 w 643"/>
                <a:gd name="T59" fmla="*/ 2147483647 h 494"/>
                <a:gd name="T60" fmla="*/ 2147483647 w 643"/>
                <a:gd name="T61" fmla="*/ 2147483647 h 494"/>
                <a:gd name="T62" fmla="*/ 2147483647 w 643"/>
                <a:gd name="T63" fmla="*/ 2147483647 h 494"/>
                <a:gd name="T64" fmla="*/ 2147483647 w 643"/>
                <a:gd name="T65" fmla="*/ 2147483647 h 494"/>
                <a:gd name="T66" fmla="*/ 2147483647 w 643"/>
                <a:gd name="T67" fmla="*/ 2147483647 h 494"/>
                <a:gd name="T68" fmla="*/ 2147483647 w 643"/>
                <a:gd name="T69" fmla="*/ 2147483647 h 494"/>
                <a:gd name="T70" fmla="*/ 2147483647 w 643"/>
                <a:gd name="T71" fmla="*/ 2147483647 h 494"/>
                <a:gd name="T72" fmla="*/ 2147483647 w 643"/>
                <a:gd name="T73" fmla="*/ 2147483647 h 494"/>
                <a:gd name="T74" fmla="*/ 2147483647 w 643"/>
                <a:gd name="T75" fmla="*/ 2147483647 h 494"/>
                <a:gd name="T76" fmla="*/ 2147483647 w 643"/>
                <a:gd name="T77" fmla="*/ 2147483647 h 494"/>
                <a:gd name="T78" fmla="*/ 2147483647 w 643"/>
                <a:gd name="T79" fmla="*/ 2147483647 h 494"/>
                <a:gd name="T80" fmla="*/ 2147483647 w 643"/>
                <a:gd name="T81" fmla="*/ 2147483647 h 494"/>
                <a:gd name="T82" fmla="*/ 2147483647 w 643"/>
                <a:gd name="T83" fmla="*/ 2147483647 h 494"/>
                <a:gd name="T84" fmla="*/ 2147483647 w 643"/>
                <a:gd name="T85" fmla="*/ 2147483647 h 494"/>
                <a:gd name="T86" fmla="*/ 2147483647 w 643"/>
                <a:gd name="T87" fmla="*/ 2147483647 h 494"/>
                <a:gd name="T88" fmla="*/ 2147483647 w 643"/>
                <a:gd name="T89" fmla="*/ 2147483647 h 494"/>
                <a:gd name="T90" fmla="*/ 2147483647 w 643"/>
                <a:gd name="T91" fmla="*/ 2147483647 h 494"/>
                <a:gd name="T92" fmla="*/ 2147483647 w 643"/>
                <a:gd name="T93" fmla="*/ 2147483647 h 494"/>
                <a:gd name="T94" fmla="*/ 2147483647 w 643"/>
                <a:gd name="T95" fmla="*/ 2147483647 h 494"/>
                <a:gd name="T96" fmla="*/ 2147483647 w 643"/>
                <a:gd name="T97" fmla="*/ 2147483647 h 494"/>
                <a:gd name="T98" fmla="*/ 2147483647 w 643"/>
                <a:gd name="T99" fmla="*/ 2147483647 h 49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43"/>
                <a:gd name="T151" fmla="*/ 0 h 494"/>
                <a:gd name="T152" fmla="*/ 643 w 643"/>
                <a:gd name="T153" fmla="*/ 494 h 49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43" h="494">
                  <a:moveTo>
                    <a:pt x="490" y="432"/>
                  </a:moveTo>
                  <a:lnTo>
                    <a:pt x="489" y="432"/>
                  </a:lnTo>
                  <a:lnTo>
                    <a:pt x="468" y="426"/>
                  </a:lnTo>
                  <a:lnTo>
                    <a:pt x="461" y="425"/>
                  </a:lnTo>
                  <a:lnTo>
                    <a:pt x="460" y="423"/>
                  </a:lnTo>
                  <a:lnTo>
                    <a:pt x="457" y="422"/>
                  </a:lnTo>
                  <a:lnTo>
                    <a:pt x="450" y="420"/>
                  </a:lnTo>
                  <a:lnTo>
                    <a:pt x="447" y="419"/>
                  </a:lnTo>
                  <a:lnTo>
                    <a:pt x="439" y="416"/>
                  </a:lnTo>
                  <a:lnTo>
                    <a:pt x="431" y="414"/>
                  </a:lnTo>
                  <a:lnTo>
                    <a:pt x="418" y="409"/>
                  </a:lnTo>
                  <a:lnTo>
                    <a:pt x="417" y="408"/>
                  </a:lnTo>
                  <a:lnTo>
                    <a:pt x="411" y="402"/>
                  </a:lnTo>
                  <a:lnTo>
                    <a:pt x="402" y="402"/>
                  </a:lnTo>
                  <a:lnTo>
                    <a:pt x="391" y="398"/>
                  </a:lnTo>
                  <a:lnTo>
                    <a:pt x="382" y="390"/>
                  </a:lnTo>
                  <a:lnTo>
                    <a:pt x="384" y="387"/>
                  </a:lnTo>
                  <a:lnTo>
                    <a:pt x="381" y="375"/>
                  </a:lnTo>
                  <a:lnTo>
                    <a:pt x="370" y="365"/>
                  </a:lnTo>
                  <a:lnTo>
                    <a:pt x="368" y="364"/>
                  </a:lnTo>
                  <a:lnTo>
                    <a:pt x="361" y="365"/>
                  </a:lnTo>
                  <a:lnTo>
                    <a:pt x="350" y="353"/>
                  </a:lnTo>
                  <a:lnTo>
                    <a:pt x="349" y="353"/>
                  </a:lnTo>
                  <a:lnTo>
                    <a:pt x="341" y="355"/>
                  </a:lnTo>
                  <a:lnTo>
                    <a:pt x="316" y="361"/>
                  </a:lnTo>
                  <a:lnTo>
                    <a:pt x="300" y="364"/>
                  </a:lnTo>
                  <a:lnTo>
                    <a:pt x="292" y="365"/>
                  </a:lnTo>
                  <a:lnTo>
                    <a:pt x="291" y="366"/>
                  </a:lnTo>
                  <a:lnTo>
                    <a:pt x="288" y="366"/>
                  </a:lnTo>
                  <a:lnTo>
                    <a:pt x="281" y="368"/>
                  </a:lnTo>
                  <a:lnTo>
                    <a:pt x="271" y="371"/>
                  </a:lnTo>
                  <a:lnTo>
                    <a:pt x="257" y="373"/>
                  </a:lnTo>
                  <a:lnTo>
                    <a:pt x="238" y="378"/>
                  </a:lnTo>
                  <a:lnTo>
                    <a:pt x="231" y="379"/>
                  </a:lnTo>
                  <a:lnTo>
                    <a:pt x="228" y="379"/>
                  </a:lnTo>
                  <a:lnTo>
                    <a:pt x="224" y="380"/>
                  </a:lnTo>
                  <a:lnTo>
                    <a:pt x="216" y="382"/>
                  </a:lnTo>
                  <a:lnTo>
                    <a:pt x="183" y="389"/>
                  </a:lnTo>
                  <a:lnTo>
                    <a:pt x="174" y="391"/>
                  </a:lnTo>
                  <a:lnTo>
                    <a:pt x="173" y="391"/>
                  </a:lnTo>
                  <a:lnTo>
                    <a:pt x="166" y="393"/>
                  </a:lnTo>
                  <a:lnTo>
                    <a:pt x="163" y="393"/>
                  </a:lnTo>
                  <a:lnTo>
                    <a:pt x="151" y="396"/>
                  </a:lnTo>
                  <a:lnTo>
                    <a:pt x="134" y="398"/>
                  </a:lnTo>
                  <a:lnTo>
                    <a:pt x="127" y="400"/>
                  </a:lnTo>
                  <a:lnTo>
                    <a:pt x="123" y="401"/>
                  </a:lnTo>
                  <a:lnTo>
                    <a:pt x="119" y="401"/>
                  </a:lnTo>
                  <a:lnTo>
                    <a:pt x="95" y="407"/>
                  </a:lnTo>
                  <a:lnTo>
                    <a:pt x="76" y="409"/>
                  </a:lnTo>
                  <a:lnTo>
                    <a:pt x="72" y="411"/>
                  </a:lnTo>
                  <a:lnTo>
                    <a:pt x="66" y="412"/>
                  </a:lnTo>
                  <a:lnTo>
                    <a:pt x="65" y="412"/>
                  </a:lnTo>
                  <a:lnTo>
                    <a:pt x="61" y="412"/>
                  </a:lnTo>
                  <a:lnTo>
                    <a:pt x="51" y="415"/>
                  </a:lnTo>
                  <a:lnTo>
                    <a:pt x="29" y="419"/>
                  </a:lnTo>
                  <a:lnTo>
                    <a:pt x="18" y="422"/>
                  </a:lnTo>
                  <a:lnTo>
                    <a:pt x="13" y="422"/>
                  </a:lnTo>
                  <a:lnTo>
                    <a:pt x="5" y="423"/>
                  </a:lnTo>
                  <a:lnTo>
                    <a:pt x="0" y="394"/>
                  </a:lnTo>
                  <a:lnTo>
                    <a:pt x="9" y="386"/>
                  </a:lnTo>
                  <a:lnTo>
                    <a:pt x="30" y="362"/>
                  </a:lnTo>
                  <a:lnTo>
                    <a:pt x="42" y="353"/>
                  </a:lnTo>
                  <a:lnTo>
                    <a:pt x="51" y="336"/>
                  </a:lnTo>
                  <a:lnTo>
                    <a:pt x="58" y="330"/>
                  </a:lnTo>
                  <a:lnTo>
                    <a:pt x="52" y="310"/>
                  </a:lnTo>
                  <a:lnTo>
                    <a:pt x="44" y="307"/>
                  </a:lnTo>
                  <a:lnTo>
                    <a:pt x="42" y="299"/>
                  </a:lnTo>
                  <a:lnTo>
                    <a:pt x="37" y="294"/>
                  </a:lnTo>
                  <a:lnTo>
                    <a:pt x="34" y="278"/>
                  </a:lnTo>
                  <a:lnTo>
                    <a:pt x="79" y="258"/>
                  </a:lnTo>
                  <a:lnTo>
                    <a:pt x="103" y="253"/>
                  </a:lnTo>
                  <a:lnTo>
                    <a:pt x="115" y="252"/>
                  </a:lnTo>
                  <a:lnTo>
                    <a:pt x="134" y="252"/>
                  </a:lnTo>
                  <a:lnTo>
                    <a:pt x="152" y="258"/>
                  </a:lnTo>
                  <a:lnTo>
                    <a:pt x="165" y="252"/>
                  </a:lnTo>
                  <a:lnTo>
                    <a:pt x="183" y="247"/>
                  </a:lnTo>
                  <a:lnTo>
                    <a:pt x="192" y="246"/>
                  </a:lnTo>
                  <a:lnTo>
                    <a:pt x="213" y="234"/>
                  </a:lnTo>
                  <a:lnTo>
                    <a:pt x="217" y="229"/>
                  </a:lnTo>
                  <a:lnTo>
                    <a:pt x="219" y="224"/>
                  </a:lnTo>
                  <a:lnTo>
                    <a:pt x="230" y="213"/>
                  </a:lnTo>
                  <a:lnTo>
                    <a:pt x="245" y="207"/>
                  </a:lnTo>
                  <a:lnTo>
                    <a:pt x="248" y="195"/>
                  </a:lnTo>
                  <a:lnTo>
                    <a:pt x="245" y="189"/>
                  </a:lnTo>
                  <a:lnTo>
                    <a:pt x="241" y="177"/>
                  </a:lnTo>
                  <a:lnTo>
                    <a:pt x="237" y="175"/>
                  </a:lnTo>
                  <a:lnTo>
                    <a:pt x="235" y="170"/>
                  </a:lnTo>
                  <a:lnTo>
                    <a:pt x="241" y="171"/>
                  </a:lnTo>
                  <a:lnTo>
                    <a:pt x="245" y="164"/>
                  </a:lnTo>
                  <a:lnTo>
                    <a:pt x="235" y="159"/>
                  </a:lnTo>
                  <a:lnTo>
                    <a:pt x="232" y="162"/>
                  </a:lnTo>
                  <a:lnTo>
                    <a:pt x="232" y="157"/>
                  </a:lnTo>
                  <a:lnTo>
                    <a:pt x="224" y="155"/>
                  </a:lnTo>
                  <a:lnTo>
                    <a:pt x="226" y="137"/>
                  </a:lnTo>
                  <a:lnTo>
                    <a:pt x="235" y="130"/>
                  </a:lnTo>
                  <a:lnTo>
                    <a:pt x="234" y="126"/>
                  </a:lnTo>
                  <a:lnTo>
                    <a:pt x="250" y="110"/>
                  </a:lnTo>
                  <a:lnTo>
                    <a:pt x="255" y="108"/>
                  </a:lnTo>
                  <a:lnTo>
                    <a:pt x="257" y="99"/>
                  </a:lnTo>
                  <a:lnTo>
                    <a:pt x="285" y="54"/>
                  </a:lnTo>
                  <a:lnTo>
                    <a:pt x="298" y="44"/>
                  </a:lnTo>
                  <a:lnTo>
                    <a:pt x="298" y="41"/>
                  </a:lnTo>
                  <a:lnTo>
                    <a:pt x="314" y="27"/>
                  </a:lnTo>
                  <a:lnTo>
                    <a:pt x="325" y="26"/>
                  </a:lnTo>
                  <a:lnTo>
                    <a:pt x="327" y="24"/>
                  </a:lnTo>
                  <a:lnTo>
                    <a:pt x="378" y="13"/>
                  </a:lnTo>
                  <a:lnTo>
                    <a:pt x="379" y="13"/>
                  </a:lnTo>
                  <a:lnTo>
                    <a:pt x="407" y="5"/>
                  </a:lnTo>
                  <a:lnTo>
                    <a:pt x="428" y="0"/>
                  </a:lnTo>
                  <a:lnTo>
                    <a:pt x="429" y="15"/>
                  </a:lnTo>
                  <a:lnTo>
                    <a:pt x="438" y="45"/>
                  </a:lnTo>
                  <a:lnTo>
                    <a:pt x="438" y="47"/>
                  </a:lnTo>
                  <a:lnTo>
                    <a:pt x="440" y="48"/>
                  </a:lnTo>
                  <a:lnTo>
                    <a:pt x="445" y="52"/>
                  </a:lnTo>
                  <a:lnTo>
                    <a:pt x="450" y="77"/>
                  </a:lnTo>
                  <a:lnTo>
                    <a:pt x="446" y="87"/>
                  </a:lnTo>
                  <a:lnTo>
                    <a:pt x="446" y="99"/>
                  </a:lnTo>
                  <a:lnTo>
                    <a:pt x="457" y="127"/>
                  </a:lnTo>
                  <a:lnTo>
                    <a:pt x="460" y="131"/>
                  </a:lnTo>
                  <a:lnTo>
                    <a:pt x="458" y="146"/>
                  </a:lnTo>
                  <a:lnTo>
                    <a:pt x="467" y="144"/>
                  </a:lnTo>
                  <a:lnTo>
                    <a:pt x="479" y="175"/>
                  </a:lnTo>
                  <a:lnTo>
                    <a:pt x="481" y="182"/>
                  </a:lnTo>
                  <a:lnTo>
                    <a:pt x="483" y="196"/>
                  </a:lnTo>
                  <a:lnTo>
                    <a:pt x="488" y="216"/>
                  </a:lnTo>
                  <a:lnTo>
                    <a:pt x="490" y="227"/>
                  </a:lnTo>
                  <a:lnTo>
                    <a:pt x="493" y="236"/>
                  </a:lnTo>
                  <a:lnTo>
                    <a:pt x="493" y="235"/>
                  </a:lnTo>
                  <a:lnTo>
                    <a:pt x="493" y="243"/>
                  </a:lnTo>
                  <a:lnTo>
                    <a:pt x="493" y="249"/>
                  </a:lnTo>
                  <a:lnTo>
                    <a:pt x="493" y="263"/>
                  </a:lnTo>
                  <a:lnTo>
                    <a:pt x="492" y="306"/>
                  </a:lnTo>
                  <a:lnTo>
                    <a:pt x="492" y="310"/>
                  </a:lnTo>
                  <a:lnTo>
                    <a:pt x="493" y="312"/>
                  </a:lnTo>
                  <a:lnTo>
                    <a:pt x="495" y="312"/>
                  </a:lnTo>
                  <a:lnTo>
                    <a:pt x="496" y="318"/>
                  </a:lnTo>
                  <a:lnTo>
                    <a:pt x="500" y="346"/>
                  </a:lnTo>
                  <a:lnTo>
                    <a:pt x="503" y="354"/>
                  </a:lnTo>
                  <a:lnTo>
                    <a:pt x="503" y="358"/>
                  </a:lnTo>
                  <a:lnTo>
                    <a:pt x="503" y="361"/>
                  </a:lnTo>
                  <a:lnTo>
                    <a:pt x="504" y="369"/>
                  </a:lnTo>
                  <a:lnTo>
                    <a:pt x="507" y="379"/>
                  </a:lnTo>
                  <a:lnTo>
                    <a:pt x="507" y="382"/>
                  </a:lnTo>
                  <a:lnTo>
                    <a:pt x="507" y="386"/>
                  </a:lnTo>
                  <a:lnTo>
                    <a:pt x="517" y="401"/>
                  </a:lnTo>
                  <a:lnTo>
                    <a:pt x="500" y="418"/>
                  </a:lnTo>
                  <a:lnTo>
                    <a:pt x="510" y="429"/>
                  </a:lnTo>
                  <a:lnTo>
                    <a:pt x="503" y="438"/>
                  </a:lnTo>
                  <a:lnTo>
                    <a:pt x="503" y="443"/>
                  </a:lnTo>
                  <a:lnTo>
                    <a:pt x="501" y="443"/>
                  </a:lnTo>
                  <a:lnTo>
                    <a:pt x="503" y="444"/>
                  </a:lnTo>
                  <a:lnTo>
                    <a:pt x="504" y="445"/>
                  </a:lnTo>
                  <a:lnTo>
                    <a:pt x="513" y="441"/>
                  </a:lnTo>
                  <a:lnTo>
                    <a:pt x="514" y="437"/>
                  </a:lnTo>
                  <a:lnTo>
                    <a:pt x="524" y="433"/>
                  </a:lnTo>
                  <a:lnTo>
                    <a:pt x="531" y="427"/>
                  </a:lnTo>
                  <a:lnTo>
                    <a:pt x="543" y="429"/>
                  </a:lnTo>
                  <a:lnTo>
                    <a:pt x="551" y="419"/>
                  </a:lnTo>
                  <a:lnTo>
                    <a:pt x="589" y="409"/>
                  </a:lnTo>
                  <a:lnTo>
                    <a:pt x="607" y="389"/>
                  </a:lnTo>
                  <a:lnTo>
                    <a:pt x="617" y="382"/>
                  </a:lnTo>
                  <a:lnTo>
                    <a:pt x="612" y="387"/>
                  </a:lnTo>
                  <a:lnTo>
                    <a:pt x="618" y="396"/>
                  </a:lnTo>
                  <a:lnTo>
                    <a:pt x="629" y="397"/>
                  </a:lnTo>
                  <a:lnTo>
                    <a:pt x="640" y="386"/>
                  </a:lnTo>
                  <a:lnTo>
                    <a:pt x="642" y="390"/>
                  </a:lnTo>
                  <a:lnTo>
                    <a:pt x="622" y="408"/>
                  </a:lnTo>
                  <a:lnTo>
                    <a:pt x="550" y="459"/>
                  </a:lnTo>
                  <a:lnTo>
                    <a:pt x="538" y="465"/>
                  </a:lnTo>
                  <a:lnTo>
                    <a:pt x="522" y="470"/>
                  </a:lnTo>
                  <a:lnTo>
                    <a:pt x="513" y="473"/>
                  </a:lnTo>
                  <a:lnTo>
                    <a:pt x="511" y="473"/>
                  </a:lnTo>
                  <a:lnTo>
                    <a:pt x="503" y="479"/>
                  </a:lnTo>
                  <a:lnTo>
                    <a:pt x="497" y="481"/>
                  </a:lnTo>
                  <a:lnTo>
                    <a:pt x="497" y="479"/>
                  </a:lnTo>
                  <a:lnTo>
                    <a:pt x="493" y="479"/>
                  </a:lnTo>
                  <a:lnTo>
                    <a:pt x="488" y="476"/>
                  </a:lnTo>
                  <a:lnTo>
                    <a:pt x="483" y="486"/>
                  </a:lnTo>
                  <a:lnTo>
                    <a:pt x="474" y="493"/>
                  </a:lnTo>
                  <a:lnTo>
                    <a:pt x="474" y="490"/>
                  </a:lnTo>
                  <a:lnTo>
                    <a:pt x="474" y="487"/>
                  </a:lnTo>
                  <a:lnTo>
                    <a:pt x="476" y="481"/>
                  </a:lnTo>
                  <a:lnTo>
                    <a:pt x="475" y="479"/>
                  </a:lnTo>
                  <a:lnTo>
                    <a:pt x="475" y="476"/>
                  </a:lnTo>
                  <a:lnTo>
                    <a:pt x="478" y="474"/>
                  </a:lnTo>
                  <a:lnTo>
                    <a:pt x="479" y="474"/>
                  </a:lnTo>
                  <a:lnTo>
                    <a:pt x="483" y="472"/>
                  </a:lnTo>
                  <a:lnTo>
                    <a:pt x="486" y="472"/>
                  </a:lnTo>
                  <a:lnTo>
                    <a:pt x="486" y="468"/>
                  </a:lnTo>
                  <a:lnTo>
                    <a:pt x="486" y="465"/>
                  </a:lnTo>
                  <a:lnTo>
                    <a:pt x="486" y="459"/>
                  </a:lnTo>
                  <a:lnTo>
                    <a:pt x="488" y="455"/>
                  </a:lnTo>
                  <a:lnTo>
                    <a:pt x="489" y="445"/>
                  </a:lnTo>
                  <a:lnTo>
                    <a:pt x="490" y="445"/>
                  </a:lnTo>
                  <a:lnTo>
                    <a:pt x="490" y="444"/>
                  </a:lnTo>
                  <a:lnTo>
                    <a:pt x="490" y="441"/>
                  </a:lnTo>
                  <a:lnTo>
                    <a:pt x="490" y="434"/>
                  </a:lnTo>
                  <a:lnTo>
                    <a:pt x="490" y="433"/>
                  </a:lnTo>
                  <a:lnTo>
                    <a:pt x="490" y="432"/>
                  </a:lnTo>
                </a:path>
              </a:pathLst>
            </a:custGeom>
            <a:pattFill prst="dkUpDiag">
              <a:fgClr>
                <a:srgbClr val="BA0601"/>
              </a:fgClr>
              <a:bgClr>
                <a:srgbClr val="8B8B8B"/>
              </a:bgClr>
            </a:patt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>
              <a:off x="2127716" y="6264144"/>
              <a:ext cx="341301" cy="345893"/>
            </a:xfrm>
            <a:prstGeom prst="ellipse">
              <a:avLst/>
            </a:prstGeom>
            <a:solidFill>
              <a:srgbClr val="BA060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787496" y="6333495"/>
              <a:ext cx="341301" cy="345893"/>
            </a:xfrm>
            <a:prstGeom prst="ellipse">
              <a:avLst/>
            </a:prstGeom>
            <a:solidFill>
              <a:srgbClr val="2A2A2A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155545" y="6264143"/>
              <a:ext cx="2309559" cy="3075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sz="1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venir Next Medium"/>
                  <a:cs typeface="Avenir Next Medium"/>
                </a:rPr>
                <a:t>Clarify Existing Rules</a:t>
              </a:r>
            </a:p>
          </p:txBody>
        </p:sp>
        <p:sp>
          <p:nvSpPr>
            <p:cNvPr id="207" name="Oval 206"/>
            <p:cNvSpPr/>
            <p:nvPr/>
          </p:nvSpPr>
          <p:spPr>
            <a:xfrm>
              <a:off x="3890510" y="5557693"/>
              <a:ext cx="341301" cy="345893"/>
            </a:xfrm>
            <a:prstGeom prst="ellipse">
              <a:avLst/>
            </a:prstGeom>
            <a:solidFill>
              <a:srgbClr val="A4A4A4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4242029" y="5532144"/>
              <a:ext cx="2309558" cy="3075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sz="1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venir Next Medium"/>
                  <a:cs typeface="Avenir Next Medium"/>
                </a:rPr>
                <a:t>Plan for Storage</a:t>
              </a:r>
            </a:p>
          </p:txBody>
        </p:sp>
        <p:sp>
          <p:nvSpPr>
            <p:cNvPr id="209" name="Oval 208"/>
            <p:cNvSpPr/>
            <p:nvPr/>
          </p:nvSpPr>
          <p:spPr>
            <a:xfrm>
              <a:off x="6428311" y="5557693"/>
              <a:ext cx="341301" cy="345893"/>
            </a:xfrm>
            <a:prstGeom prst="ellipse">
              <a:avLst/>
            </a:prstGeom>
            <a:solidFill>
              <a:srgbClr val="61616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6841590" y="5508254"/>
              <a:ext cx="2309559" cy="3075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sz="1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venir Next Medium"/>
                  <a:cs typeface="Avenir Next Medium"/>
                </a:rPr>
                <a:t>Investigate Storage</a:t>
              </a: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1580952" y="5508254"/>
              <a:ext cx="2309559" cy="3075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sz="1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venir Next Medium"/>
                  <a:ea typeface="ＭＳ Ｐゴシック" charset="-128"/>
                  <a:cs typeface="Avenir Next Medium"/>
                </a:rPr>
                <a:t>Multiple Actions </a:t>
              </a:r>
            </a:p>
          </p:txBody>
        </p:sp>
        <p:sp>
          <p:nvSpPr>
            <p:cNvPr id="212" name="Oval 211"/>
            <p:cNvSpPr/>
            <p:nvPr/>
          </p:nvSpPr>
          <p:spPr>
            <a:xfrm>
              <a:off x="1132631" y="5510239"/>
              <a:ext cx="341301" cy="345893"/>
            </a:xfrm>
            <a:prstGeom prst="ellipse">
              <a:avLst/>
            </a:prstGeom>
            <a:pattFill prst="dkUpDiag">
              <a:fgClr>
                <a:srgbClr val="BA0601"/>
              </a:fgClr>
              <a:bgClr>
                <a:srgbClr val="8B8B8B"/>
              </a:bgClr>
            </a:patt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228600" y="348961"/>
            <a:ext cx="673040" cy="505222"/>
            <a:chOff x="914400" y="269625"/>
            <a:chExt cx="990600" cy="911475"/>
          </a:xfrm>
        </p:grpSpPr>
        <p:sp>
          <p:nvSpPr>
            <p:cNvPr id="255" name="Oval 254"/>
            <p:cNvSpPr/>
            <p:nvPr/>
          </p:nvSpPr>
          <p:spPr>
            <a:xfrm>
              <a:off x="914400" y="269625"/>
              <a:ext cx="990600" cy="911475"/>
            </a:xfrm>
            <a:prstGeom prst="ellipse">
              <a:avLst/>
            </a:prstGeom>
            <a:solidFill>
              <a:srgbClr val="FF9F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1066800" y="342900"/>
              <a:ext cx="685800" cy="7646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1066800" y="397780"/>
              <a:ext cx="584585" cy="699655"/>
            </a:xfrm>
            <a:prstGeom prst="ellipse">
              <a:avLst/>
            </a:prstGeom>
            <a:blipFill dpi="0"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b="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0" name="Group 259"/>
          <p:cNvGrpSpPr/>
          <p:nvPr/>
        </p:nvGrpSpPr>
        <p:grpSpPr>
          <a:xfrm>
            <a:off x="969156" y="329917"/>
            <a:ext cx="572278" cy="567969"/>
            <a:chOff x="988462" y="269786"/>
            <a:chExt cx="572278" cy="567969"/>
          </a:xfrm>
        </p:grpSpPr>
        <p:sp>
          <p:nvSpPr>
            <p:cNvPr id="258" name="Oval 257"/>
            <p:cNvSpPr/>
            <p:nvPr/>
          </p:nvSpPr>
          <p:spPr>
            <a:xfrm>
              <a:off x="988462" y="269786"/>
              <a:ext cx="572278" cy="567969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1086909" y="348961"/>
              <a:ext cx="375385" cy="409621"/>
            </a:xfrm>
            <a:prstGeom prst="ellipse">
              <a:avLst/>
            </a:prstGeom>
            <a:blipFill dpi="0"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85000" t="1000" r="-16000" b="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7188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0600" y="685800"/>
            <a:ext cx="3684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dirty="0">
                <a:latin typeface="Calibri" charset="0"/>
                <a:ea typeface="Calibri" charset="0"/>
                <a:cs typeface="Calibri" charset="0"/>
              </a:rPr>
            </a:br>
            <a:endParaRPr lang="en-US" b="1" i="1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b="1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2694" y="342900"/>
            <a:ext cx="7772400" cy="685800"/>
          </a:xfrm>
        </p:spPr>
        <p:txBody>
          <a:bodyPr/>
          <a:lstStyle/>
          <a:p>
            <a:r>
              <a:rPr lang="en-US" dirty="0"/>
              <a:t>Grid Planning Tools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344" y="1285964"/>
            <a:ext cx="3721100" cy="48169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38344" y="5635941"/>
            <a:ext cx="3721100" cy="461665"/>
          </a:xfrm>
          <a:prstGeom prst="rect">
            <a:avLst/>
          </a:prstGeom>
          <a:solidFill>
            <a:srgbClr val="D7662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Coming December 2017! 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55594" y="293710"/>
            <a:ext cx="697006" cy="685799"/>
            <a:chOff x="1055594" y="293710"/>
            <a:chExt cx="697006" cy="685799"/>
          </a:xfrm>
        </p:grpSpPr>
        <p:sp>
          <p:nvSpPr>
            <p:cNvPr id="34" name="Oval 33"/>
            <p:cNvSpPr/>
            <p:nvPr/>
          </p:nvSpPr>
          <p:spPr>
            <a:xfrm>
              <a:off x="1055594" y="293710"/>
              <a:ext cx="697006" cy="685799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175497" y="389309"/>
              <a:ext cx="457200" cy="494600"/>
            </a:xfrm>
            <a:prstGeom prst="ellipse">
              <a:avLst/>
            </a:prstGeom>
            <a:blipFill dpi="0"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85000" t="1000" r="-16000" b="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7479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r>
              <a:rPr lang="en-US" dirty="0"/>
              <a:t>Consumer Tools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590"/>
          <a:stretch/>
        </p:blipFill>
        <p:spPr>
          <a:xfrm>
            <a:off x="720436" y="1981200"/>
            <a:ext cx="7848600" cy="2083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5791200"/>
            <a:ext cx="2473036" cy="646331"/>
          </a:xfrm>
          <a:prstGeom prst="rect">
            <a:avLst/>
          </a:prstGeom>
          <a:solidFill>
            <a:srgbClr val="BC1F2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Download at </a:t>
            </a:r>
            <a:br>
              <a:rPr lang="en-US" sz="180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i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www.irecusa.org</a:t>
            </a:r>
            <a:r>
              <a:rPr lang="en-US" sz="1800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 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5800" y="533401"/>
            <a:ext cx="685800" cy="609599"/>
            <a:chOff x="0" y="5994732"/>
            <a:chExt cx="838200" cy="863267"/>
          </a:xfrm>
        </p:grpSpPr>
        <p:sp>
          <p:nvSpPr>
            <p:cNvPr id="9" name="Oval 8"/>
            <p:cNvSpPr/>
            <p:nvPr/>
          </p:nvSpPr>
          <p:spPr>
            <a:xfrm>
              <a:off x="0" y="5994732"/>
              <a:ext cx="838200" cy="86326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40153" y="6085451"/>
              <a:ext cx="592923" cy="699655"/>
            </a:xfrm>
            <a:prstGeom prst="ellipse">
              <a:avLst/>
            </a:prstGeom>
            <a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80589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17398"/>
            <a:ext cx="4575983" cy="19132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05000" y="1828800"/>
            <a:ext cx="5940171" cy="473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atin typeface="Calibri" panose="020F0502020204030204"/>
                <a:ea typeface=""/>
              </a:rPr>
              <a:t>Thank you! Let’s stay connected.</a:t>
            </a:r>
            <a:br>
              <a:rPr lang="en-US" sz="3000" dirty="0">
                <a:latin typeface="Calibri" panose="020F0502020204030204"/>
                <a:ea typeface=""/>
              </a:rPr>
            </a:br>
            <a:endParaRPr lang="en-US" sz="3000" dirty="0">
              <a:latin typeface="Calibri" panose="020F0502020204030204"/>
              <a:ea typeface="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/>
                <a:ea typeface=""/>
              </a:rPr>
              <a:t>Sara Baldwin Auck, Regulatory Director, IREC</a:t>
            </a:r>
            <a:br>
              <a:rPr lang="en-US" b="1" dirty="0">
                <a:latin typeface="Calibri" panose="020F0502020204030204"/>
                <a:ea typeface=""/>
              </a:rPr>
            </a:br>
            <a:r>
              <a:rPr lang="en-US" sz="2300" dirty="0" err="1">
                <a:latin typeface="Calibri" panose="020F0502020204030204"/>
                <a:ea typeface=""/>
              </a:rPr>
              <a:t>sarab@irecusa.org</a:t>
            </a:r>
            <a:r>
              <a:rPr lang="en-US" sz="2300" dirty="0">
                <a:latin typeface="Calibri" panose="020F0502020204030204"/>
                <a:ea typeface=""/>
              </a:rPr>
              <a:t> 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latin typeface="Calibri" panose="020F0502020204030204"/>
                <a:ea typeface=""/>
              </a:rPr>
              <a:t>@</a:t>
            </a:r>
            <a:r>
              <a:rPr lang="en-US" sz="2300" dirty="0" err="1">
                <a:latin typeface="Calibri" panose="020F0502020204030204"/>
                <a:ea typeface=""/>
              </a:rPr>
              <a:t>sarabaldwinauck</a:t>
            </a:r>
            <a:endParaRPr lang="en-US" sz="2300" dirty="0">
              <a:latin typeface="Calibri" panose="020F0502020204030204"/>
              <a:ea typeface="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latin typeface="Calibri" panose="020F0502020204030204"/>
                <a:ea typeface=""/>
              </a:rPr>
              <a:t>@</a:t>
            </a:r>
            <a:r>
              <a:rPr lang="en-US" sz="2300" dirty="0" err="1">
                <a:latin typeface="Calibri" panose="020F0502020204030204"/>
                <a:ea typeface=""/>
              </a:rPr>
              <a:t>irecusa</a:t>
            </a:r>
            <a:endParaRPr lang="en-US" sz="2300" dirty="0">
              <a:latin typeface="Calibri" panose="020F0502020204030204"/>
              <a:ea typeface="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latin typeface="Calibri" panose="020F0502020204030204"/>
                <a:ea typeface=""/>
              </a:rPr>
              <a:t>@Interstate Renewable Energy Council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/>
                <a:ea typeface=""/>
              </a:rPr>
              <a:t>Text 22828 for IREC News &amp; Insights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 err="1">
                <a:latin typeface="Calibri" panose="020F0502020204030204"/>
                <a:ea typeface=""/>
              </a:rPr>
              <a:t>www.irecusa.org</a:t>
            </a:r>
            <a:endParaRPr lang="en-US" sz="2300" dirty="0">
              <a:latin typeface="Calibri" panose="020F0502020204030204"/>
              <a:ea typeface="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4038600"/>
            <a:ext cx="2264758" cy="7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84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914400" y="2286000"/>
          <a:ext cx="75438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304800"/>
            <a:ext cx="6019800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77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533400" y="2362200"/>
            <a:ext cx="3429000" cy="3200400"/>
          </a:xfrm>
          <a:prstGeom prst="ellipse">
            <a:avLst/>
          </a:prstGeom>
          <a:solidFill>
            <a:srgbClr val="1A6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70663711"/>
              </p:ext>
            </p:extLst>
          </p:nvPr>
        </p:nvGraphicFramePr>
        <p:xfrm>
          <a:off x="1506071" y="1066800"/>
          <a:ext cx="7637929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1109" y="3359729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The Consumer Experience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1034" y="347949"/>
            <a:ext cx="8776617" cy="7416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venir Book"/>
                <a:cs typeface="Avenir Book"/>
              </a:rPr>
              <a:t>IREC’s Regulatory Program Focus Areas</a:t>
            </a:r>
          </a:p>
        </p:txBody>
      </p:sp>
      <p:sp>
        <p:nvSpPr>
          <p:cNvPr id="9" name="Oval 8"/>
          <p:cNvSpPr/>
          <p:nvPr/>
        </p:nvSpPr>
        <p:spPr>
          <a:xfrm>
            <a:off x="4732112" y="1634836"/>
            <a:ext cx="592923" cy="699655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45000" r="-4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val 9"/>
          <p:cNvSpPr/>
          <p:nvPr/>
        </p:nvSpPr>
        <p:spPr>
          <a:xfrm>
            <a:off x="5393681" y="4907972"/>
            <a:ext cx="592923" cy="699655"/>
          </a:xfrm>
          <a:prstGeom prst="ellipse">
            <a:avLst/>
          </a:prstGeom>
          <a:blipFill dpi="0"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85000" t="1000" r="-16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676322" y="3262745"/>
            <a:ext cx="602574" cy="699655"/>
            <a:chOff x="5676322" y="3262745"/>
            <a:chExt cx="602574" cy="699655"/>
          </a:xfrm>
        </p:grpSpPr>
        <p:sp>
          <p:nvSpPr>
            <p:cNvPr id="13" name="Oval 12"/>
            <p:cNvSpPr/>
            <p:nvPr/>
          </p:nvSpPr>
          <p:spPr>
            <a:xfrm>
              <a:off x="5694311" y="3262745"/>
              <a:ext cx="584585" cy="699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676322" y="3262745"/>
              <a:ext cx="584585" cy="699655"/>
            </a:xfrm>
            <a:prstGeom prst="ellipse">
              <a:avLst/>
            </a:prstGeom>
            <a:blipFill dpi="0"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b="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>
            <a:off x="5791200" y="2654767"/>
            <a:ext cx="177414" cy="43313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968614" y="4137240"/>
            <a:ext cx="203586" cy="755146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236328" y="2549236"/>
            <a:ext cx="554872" cy="2134374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85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121034" y="993913"/>
            <a:ext cx="8532636" cy="4753744"/>
            <a:chOff x="1592580" y="5181600"/>
            <a:chExt cx="6370320" cy="6883610"/>
          </a:xfrm>
        </p:grpSpPr>
        <p:sp>
          <p:nvSpPr>
            <p:cNvPr id="11" name="Freeform 217"/>
            <p:cNvSpPr>
              <a:spLocks/>
            </p:cNvSpPr>
            <p:nvPr/>
          </p:nvSpPr>
          <p:spPr bwMode="auto">
            <a:xfrm>
              <a:off x="6752312" y="6218607"/>
              <a:ext cx="856721" cy="1238983"/>
            </a:xfrm>
            <a:custGeom>
              <a:avLst/>
              <a:gdLst>
                <a:gd name="T0" fmla="*/ 2147483647 w 643"/>
                <a:gd name="T1" fmla="*/ 2147483647 h 494"/>
                <a:gd name="T2" fmla="*/ 2147483647 w 643"/>
                <a:gd name="T3" fmla="*/ 2147483647 h 494"/>
                <a:gd name="T4" fmla="*/ 2147483647 w 643"/>
                <a:gd name="T5" fmla="*/ 2147483647 h 494"/>
                <a:gd name="T6" fmla="*/ 2147483647 w 643"/>
                <a:gd name="T7" fmla="*/ 2147483647 h 494"/>
                <a:gd name="T8" fmla="*/ 2147483647 w 643"/>
                <a:gd name="T9" fmla="*/ 2147483647 h 494"/>
                <a:gd name="T10" fmla="*/ 2147483647 w 643"/>
                <a:gd name="T11" fmla="*/ 2147483647 h 494"/>
                <a:gd name="T12" fmla="*/ 2147483647 w 643"/>
                <a:gd name="T13" fmla="*/ 2147483647 h 494"/>
                <a:gd name="T14" fmla="*/ 2147483647 w 643"/>
                <a:gd name="T15" fmla="*/ 2147483647 h 494"/>
                <a:gd name="T16" fmla="*/ 2147483647 w 643"/>
                <a:gd name="T17" fmla="*/ 2147483647 h 494"/>
                <a:gd name="T18" fmla="*/ 2147483647 w 643"/>
                <a:gd name="T19" fmla="*/ 2147483647 h 494"/>
                <a:gd name="T20" fmla="*/ 2147483647 w 643"/>
                <a:gd name="T21" fmla="*/ 2147483647 h 494"/>
                <a:gd name="T22" fmla="*/ 2147483647 w 643"/>
                <a:gd name="T23" fmla="*/ 2147483647 h 494"/>
                <a:gd name="T24" fmla="*/ 2147483647 w 643"/>
                <a:gd name="T25" fmla="*/ 2147483647 h 494"/>
                <a:gd name="T26" fmla="*/ 2147483647 w 643"/>
                <a:gd name="T27" fmla="*/ 2147483647 h 494"/>
                <a:gd name="T28" fmla="*/ 2147483647 w 643"/>
                <a:gd name="T29" fmla="*/ 2147483647 h 494"/>
                <a:gd name="T30" fmla="*/ 2147483647 w 643"/>
                <a:gd name="T31" fmla="*/ 2147483647 h 494"/>
                <a:gd name="T32" fmla="*/ 2147483647 w 643"/>
                <a:gd name="T33" fmla="*/ 2147483647 h 494"/>
                <a:gd name="T34" fmla="*/ 2147483647 w 643"/>
                <a:gd name="T35" fmla="*/ 2147483647 h 494"/>
                <a:gd name="T36" fmla="*/ 2147483647 w 643"/>
                <a:gd name="T37" fmla="*/ 2147483647 h 494"/>
                <a:gd name="T38" fmla="*/ 2147483647 w 643"/>
                <a:gd name="T39" fmla="*/ 2147483647 h 494"/>
                <a:gd name="T40" fmla="*/ 2147483647 w 643"/>
                <a:gd name="T41" fmla="*/ 2147483647 h 494"/>
                <a:gd name="T42" fmla="*/ 2147483647 w 643"/>
                <a:gd name="T43" fmla="*/ 2147483647 h 494"/>
                <a:gd name="T44" fmla="*/ 2147483647 w 643"/>
                <a:gd name="T45" fmla="*/ 2147483647 h 494"/>
                <a:gd name="T46" fmla="*/ 2147483647 w 643"/>
                <a:gd name="T47" fmla="*/ 2147483647 h 494"/>
                <a:gd name="T48" fmla="*/ 2147483647 w 643"/>
                <a:gd name="T49" fmla="*/ 2147483647 h 494"/>
                <a:gd name="T50" fmla="*/ 2147483647 w 643"/>
                <a:gd name="T51" fmla="*/ 2147483647 h 494"/>
                <a:gd name="T52" fmla="*/ 2147483647 w 643"/>
                <a:gd name="T53" fmla="*/ 2147483647 h 494"/>
                <a:gd name="T54" fmla="*/ 2147483647 w 643"/>
                <a:gd name="T55" fmla="*/ 2147483647 h 494"/>
                <a:gd name="T56" fmla="*/ 2147483647 w 643"/>
                <a:gd name="T57" fmla="*/ 2147483647 h 494"/>
                <a:gd name="T58" fmla="*/ 2147483647 w 643"/>
                <a:gd name="T59" fmla="*/ 2147483647 h 494"/>
                <a:gd name="T60" fmla="*/ 2147483647 w 643"/>
                <a:gd name="T61" fmla="*/ 2147483647 h 494"/>
                <a:gd name="T62" fmla="*/ 2147483647 w 643"/>
                <a:gd name="T63" fmla="*/ 2147483647 h 494"/>
                <a:gd name="T64" fmla="*/ 2147483647 w 643"/>
                <a:gd name="T65" fmla="*/ 2147483647 h 494"/>
                <a:gd name="T66" fmla="*/ 2147483647 w 643"/>
                <a:gd name="T67" fmla="*/ 2147483647 h 494"/>
                <a:gd name="T68" fmla="*/ 2147483647 w 643"/>
                <a:gd name="T69" fmla="*/ 2147483647 h 494"/>
                <a:gd name="T70" fmla="*/ 2147483647 w 643"/>
                <a:gd name="T71" fmla="*/ 2147483647 h 494"/>
                <a:gd name="T72" fmla="*/ 2147483647 w 643"/>
                <a:gd name="T73" fmla="*/ 2147483647 h 494"/>
                <a:gd name="T74" fmla="*/ 2147483647 w 643"/>
                <a:gd name="T75" fmla="*/ 2147483647 h 494"/>
                <a:gd name="T76" fmla="*/ 2147483647 w 643"/>
                <a:gd name="T77" fmla="*/ 2147483647 h 494"/>
                <a:gd name="T78" fmla="*/ 2147483647 w 643"/>
                <a:gd name="T79" fmla="*/ 2147483647 h 494"/>
                <a:gd name="T80" fmla="*/ 2147483647 w 643"/>
                <a:gd name="T81" fmla="*/ 2147483647 h 494"/>
                <a:gd name="T82" fmla="*/ 2147483647 w 643"/>
                <a:gd name="T83" fmla="*/ 2147483647 h 494"/>
                <a:gd name="T84" fmla="*/ 2147483647 w 643"/>
                <a:gd name="T85" fmla="*/ 2147483647 h 494"/>
                <a:gd name="T86" fmla="*/ 2147483647 w 643"/>
                <a:gd name="T87" fmla="*/ 2147483647 h 494"/>
                <a:gd name="T88" fmla="*/ 2147483647 w 643"/>
                <a:gd name="T89" fmla="*/ 2147483647 h 494"/>
                <a:gd name="T90" fmla="*/ 2147483647 w 643"/>
                <a:gd name="T91" fmla="*/ 2147483647 h 494"/>
                <a:gd name="T92" fmla="*/ 2147483647 w 643"/>
                <a:gd name="T93" fmla="*/ 2147483647 h 494"/>
                <a:gd name="T94" fmla="*/ 2147483647 w 643"/>
                <a:gd name="T95" fmla="*/ 2147483647 h 494"/>
                <a:gd name="T96" fmla="*/ 2147483647 w 643"/>
                <a:gd name="T97" fmla="*/ 2147483647 h 494"/>
                <a:gd name="T98" fmla="*/ 2147483647 w 643"/>
                <a:gd name="T99" fmla="*/ 2147483647 h 49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43"/>
                <a:gd name="T151" fmla="*/ 0 h 494"/>
                <a:gd name="T152" fmla="*/ 643 w 643"/>
                <a:gd name="T153" fmla="*/ 494 h 49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43" h="494">
                  <a:moveTo>
                    <a:pt x="490" y="432"/>
                  </a:moveTo>
                  <a:lnTo>
                    <a:pt x="489" y="432"/>
                  </a:lnTo>
                  <a:lnTo>
                    <a:pt x="468" y="426"/>
                  </a:lnTo>
                  <a:lnTo>
                    <a:pt x="461" y="425"/>
                  </a:lnTo>
                  <a:lnTo>
                    <a:pt x="460" y="423"/>
                  </a:lnTo>
                  <a:lnTo>
                    <a:pt x="457" y="422"/>
                  </a:lnTo>
                  <a:lnTo>
                    <a:pt x="450" y="420"/>
                  </a:lnTo>
                  <a:lnTo>
                    <a:pt x="447" y="419"/>
                  </a:lnTo>
                  <a:lnTo>
                    <a:pt x="439" y="416"/>
                  </a:lnTo>
                  <a:lnTo>
                    <a:pt x="431" y="414"/>
                  </a:lnTo>
                  <a:lnTo>
                    <a:pt x="418" y="409"/>
                  </a:lnTo>
                  <a:lnTo>
                    <a:pt x="417" y="408"/>
                  </a:lnTo>
                  <a:lnTo>
                    <a:pt x="411" y="402"/>
                  </a:lnTo>
                  <a:lnTo>
                    <a:pt x="402" y="402"/>
                  </a:lnTo>
                  <a:lnTo>
                    <a:pt x="391" y="398"/>
                  </a:lnTo>
                  <a:lnTo>
                    <a:pt x="382" y="390"/>
                  </a:lnTo>
                  <a:lnTo>
                    <a:pt x="384" y="387"/>
                  </a:lnTo>
                  <a:lnTo>
                    <a:pt x="381" y="375"/>
                  </a:lnTo>
                  <a:lnTo>
                    <a:pt x="370" y="365"/>
                  </a:lnTo>
                  <a:lnTo>
                    <a:pt x="368" y="364"/>
                  </a:lnTo>
                  <a:lnTo>
                    <a:pt x="361" y="365"/>
                  </a:lnTo>
                  <a:lnTo>
                    <a:pt x="350" y="353"/>
                  </a:lnTo>
                  <a:lnTo>
                    <a:pt x="349" y="353"/>
                  </a:lnTo>
                  <a:lnTo>
                    <a:pt x="341" y="355"/>
                  </a:lnTo>
                  <a:lnTo>
                    <a:pt x="316" y="361"/>
                  </a:lnTo>
                  <a:lnTo>
                    <a:pt x="300" y="364"/>
                  </a:lnTo>
                  <a:lnTo>
                    <a:pt x="292" y="365"/>
                  </a:lnTo>
                  <a:lnTo>
                    <a:pt x="291" y="366"/>
                  </a:lnTo>
                  <a:lnTo>
                    <a:pt x="288" y="366"/>
                  </a:lnTo>
                  <a:lnTo>
                    <a:pt x="281" y="368"/>
                  </a:lnTo>
                  <a:lnTo>
                    <a:pt x="271" y="371"/>
                  </a:lnTo>
                  <a:lnTo>
                    <a:pt x="257" y="373"/>
                  </a:lnTo>
                  <a:lnTo>
                    <a:pt x="238" y="378"/>
                  </a:lnTo>
                  <a:lnTo>
                    <a:pt x="231" y="379"/>
                  </a:lnTo>
                  <a:lnTo>
                    <a:pt x="228" y="379"/>
                  </a:lnTo>
                  <a:lnTo>
                    <a:pt x="224" y="380"/>
                  </a:lnTo>
                  <a:lnTo>
                    <a:pt x="216" y="382"/>
                  </a:lnTo>
                  <a:lnTo>
                    <a:pt x="183" y="389"/>
                  </a:lnTo>
                  <a:lnTo>
                    <a:pt x="174" y="391"/>
                  </a:lnTo>
                  <a:lnTo>
                    <a:pt x="173" y="391"/>
                  </a:lnTo>
                  <a:lnTo>
                    <a:pt x="166" y="393"/>
                  </a:lnTo>
                  <a:lnTo>
                    <a:pt x="163" y="393"/>
                  </a:lnTo>
                  <a:lnTo>
                    <a:pt x="151" y="396"/>
                  </a:lnTo>
                  <a:lnTo>
                    <a:pt x="134" y="398"/>
                  </a:lnTo>
                  <a:lnTo>
                    <a:pt x="127" y="400"/>
                  </a:lnTo>
                  <a:lnTo>
                    <a:pt x="123" y="401"/>
                  </a:lnTo>
                  <a:lnTo>
                    <a:pt x="119" y="401"/>
                  </a:lnTo>
                  <a:lnTo>
                    <a:pt x="95" y="407"/>
                  </a:lnTo>
                  <a:lnTo>
                    <a:pt x="76" y="409"/>
                  </a:lnTo>
                  <a:lnTo>
                    <a:pt x="72" y="411"/>
                  </a:lnTo>
                  <a:lnTo>
                    <a:pt x="66" y="412"/>
                  </a:lnTo>
                  <a:lnTo>
                    <a:pt x="65" y="412"/>
                  </a:lnTo>
                  <a:lnTo>
                    <a:pt x="61" y="412"/>
                  </a:lnTo>
                  <a:lnTo>
                    <a:pt x="51" y="415"/>
                  </a:lnTo>
                  <a:lnTo>
                    <a:pt x="29" y="419"/>
                  </a:lnTo>
                  <a:lnTo>
                    <a:pt x="18" y="422"/>
                  </a:lnTo>
                  <a:lnTo>
                    <a:pt x="13" y="422"/>
                  </a:lnTo>
                  <a:lnTo>
                    <a:pt x="5" y="423"/>
                  </a:lnTo>
                  <a:lnTo>
                    <a:pt x="0" y="394"/>
                  </a:lnTo>
                  <a:lnTo>
                    <a:pt x="9" y="386"/>
                  </a:lnTo>
                  <a:lnTo>
                    <a:pt x="30" y="362"/>
                  </a:lnTo>
                  <a:lnTo>
                    <a:pt x="42" y="353"/>
                  </a:lnTo>
                  <a:lnTo>
                    <a:pt x="51" y="336"/>
                  </a:lnTo>
                  <a:lnTo>
                    <a:pt x="58" y="330"/>
                  </a:lnTo>
                  <a:lnTo>
                    <a:pt x="52" y="310"/>
                  </a:lnTo>
                  <a:lnTo>
                    <a:pt x="44" y="307"/>
                  </a:lnTo>
                  <a:lnTo>
                    <a:pt x="42" y="299"/>
                  </a:lnTo>
                  <a:lnTo>
                    <a:pt x="37" y="294"/>
                  </a:lnTo>
                  <a:lnTo>
                    <a:pt x="34" y="278"/>
                  </a:lnTo>
                  <a:lnTo>
                    <a:pt x="79" y="258"/>
                  </a:lnTo>
                  <a:lnTo>
                    <a:pt x="103" y="253"/>
                  </a:lnTo>
                  <a:lnTo>
                    <a:pt x="115" y="252"/>
                  </a:lnTo>
                  <a:lnTo>
                    <a:pt x="134" y="252"/>
                  </a:lnTo>
                  <a:lnTo>
                    <a:pt x="152" y="258"/>
                  </a:lnTo>
                  <a:lnTo>
                    <a:pt x="165" y="252"/>
                  </a:lnTo>
                  <a:lnTo>
                    <a:pt x="183" y="247"/>
                  </a:lnTo>
                  <a:lnTo>
                    <a:pt x="192" y="246"/>
                  </a:lnTo>
                  <a:lnTo>
                    <a:pt x="213" y="234"/>
                  </a:lnTo>
                  <a:lnTo>
                    <a:pt x="217" y="229"/>
                  </a:lnTo>
                  <a:lnTo>
                    <a:pt x="219" y="224"/>
                  </a:lnTo>
                  <a:lnTo>
                    <a:pt x="230" y="213"/>
                  </a:lnTo>
                  <a:lnTo>
                    <a:pt x="245" y="207"/>
                  </a:lnTo>
                  <a:lnTo>
                    <a:pt x="248" y="195"/>
                  </a:lnTo>
                  <a:lnTo>
                    <a:pt x="245" y="189"/>
                  </a:lnTo>
                  <a:lnTo>
                    <a:pt x="241" y="177"/>
                  </a:lnTo>
                  <a:lnTo>
                    <a:pt x="237" y="175"/>
                  </a:lnTo>
                  <a:lnTo>
                    <a:pt x="235" y="170"/>
                  </a:lnTo>
                  <a:lnTo>
                    <a:pt x="241" y="171"/>
                  </a:lnTo>
                  <a:lnTo>
                    <a:pt x="245" y="164"/>
                  </a:lnTo>
                  <a:lnTo>
                    <a:pt x="235" y="159"/>
                  </a:lnTo>
                  <a:lnTo>
                    <a:pt x="232" y="162"/>
                  </a:lnTo>
                  <a:lnTo>
                    <a:pt x="232" y="157"/>
                  </a:lnTo>
                  <a:lnTo>
                    <a:pt x="224" y="155"/>
                  </a:lnTo>
                  <a:lnTo>
                    <a:pt x="226" y="137"/>
                  </a:lnTo>
                  <a:lnTo>
                    <a:pt x="235" y="130"/>
                  </a:lnTo>
                  <a:lnTo>
                    <a:pt x="234" y="126"/>
                  </a:lnTo>
                  <a:lnTo>
                    <a:pt x="250" y="110"/>
                  </a:lnTo>
                  <a:lnTo>
                    <a:pt x="255" y="108"/>
                  </a:lnTo>
                  <a:lnTo>
                    <a:pt x="257" y="99"/>
                  </a:lnTo>
                  <a:lnTo>
                    <a:pt x="285" y="54"/>
                  </a:lnTo>
                  <a:lnTo>
                    <a:pt x="298" y="44"/>
                  </a:lnTo>
                  <a:lnTo>
                    <a:pt x="298" y="41"/>
                  </a:lnTo>
                  <a:lnTo>
                    <a:pt x="314" y="27"/>
                  </a:lnTo>
                  <a:lnTo>
                    <a:pt x="325" y="26"/>
                  </a:lnTo>
                  <a:lnTo>
                    <a:pt x="327" y="24"/>
                  </a:lnTo>
                  <a:lnTo>
                    <a:pt x="378" y="13"/>
                  </a:lnTo>
                  <a:lnTo>
                    <a:pt x="379" y="13"/>
                  </a:lnTo>
                  <a:lnTo>
                    <a:pt x="407" y="5"/>
                  </a:lnTo>
                  <a:lnTo>
                    <a:pt x="428" y="0"/>
                  </a:lnTo>
                  <a:lnTo>
                    <a:pt x="429" y="15"/>
                  </a:lnTo>
                  <a:lnTo>
                    <a:pt x="438" y="45"/>
                  </a:lnTo>
                  <a:lnTo>
                    <a:pt x="438" y="47"/>
                  </a:lnTo>
                  <a:lnTo>
                    <a:pt x="440" y="48"/>
                  </a:lnTo>
                  <a:lnTo>
                    <a:pt x="445" y="52"/>
                  </a:lnTo>
                  <a:lnTo>
                    <a:pt x="450" y="77"/>
                  </a:lnTo>
                  <a:lnTo>
                    <a:pt x="446" y="87"/>
                  </a:lnTo>
                  <a:lnTo>
                    <a:pt x="446" y="99"/>
                  </a:lnTo>
                  <a:lnTo>
                    <a:pt x="457" y="127"/>
                  </a:lnTo>
                  <a:lnTo>
                    <a:pt x="460" y="131"/>
                  </a:lnTo>
                  <a:lnTo>
                    <a:pt x="458" y="146"/>
                  </a:lnTo>
                  <a:lnTo>
                    <a:pt x="467" y="144"/>
                  </a:lnTo>
                  <a:lnTo>
                    <a:pt x="479" y="175"/>
                  </a:lnTo>
                  <a:lnTo>
                    <a:pt x="481" y="182"/>
                  </a:lnTo>
                  <a:lnTo>
                    <a:pt x="483" y="196"/>
                  </a:lnTo>
                  <a:lnTo>
                    <a:pt x="488" y="216"/>
                  </a:lnTo>
                  <a:lnTo>
                    <a:pt x="490" y="227"/>
                  </a:lnTo>
                  <a:lnTo>
                    <a:pt x="493" y="236"/>
                  </a:lnTo>
                  <a:lnTo>
                    <a:pt x="493" y="235"/>
                  </a:lnTo>
                  <a:lnTo>
                    <a:pt x="493" y="243"/>
                  </a:lnTo>
                  <a:lnTo>
                    <a:pt x="493" y="249"/>
                  </a:lnTo>
                  <a:lnTo>
                    <a:pt x="493" y="263"/>
                  </a:lnTo>
                  <a:lnTo>
                    <a:pt x="492" y="306"/>
                  </a:lnTo>
                  <a:lnTo>
                    <a:pt x="492" y="310"/>
                  </a:lnTo>
                  <a:lnTo>
                    <a:pt x="493" y="312"/>
                  </a:lnTo>
                  <a:lnTo>
                    <a:pt x="495" y="312"/>
                  </a:lnTo>
                  <a:lnTo>
                    <a:pt x="496" y="318"/>
                  </a:lnTo>
                  <a:lnTo>
                    <a:pt x="500" y="346"/>
                  </a:lnTo>
                  <a:lnTo>
                    <a:pt x="503" y="354"/>
                  </a:lnTo>
                  <a:lnTo>
                    <a:pt x="503" y="358"/>
                  </a:lnTo>
                  <a:lnTo>
                    <a:pt x="503" y="361"/>
                  </a:lnTo>
                  <a:lnTo>
                    <a:pt x="504" y="369"/>
                  </a:lnTo>
                  <a:lnTo>
                    <a:pt x="507" y="379"/>
                  </a:lnTo>
                  <a:lnTo>
                    <a:pt x="507" y="382"/>
                  </a:lnTo>
                  <a:lnTo>
                    <a:pt x="507" y="386"/>
                  </a:lnTo>
                  <a:lnTo>
                    <a:pt x="517" y="401"/>
                  </a:lnTo>
                  <a:lnTo>
                    <a:pt x="500" y="418"/>
                  </a:lnTo>
                  <a:lnTo>
                    <a:pt x="510" y="429"/>
                  </a:lnTo>
                  <a:lnTo>
                    <a:pt x="503" y="438"/>
                  </a:lnTo>
                  <a:lnTo>
                    <a:pt x="503" y="443"/>
                  </a:lnTo>
                  <a:lnTo>
                    <a:pt x="501" y="443"/>
                  </a:lnTo>
                  <a:lnTo>
                    <a:pt x="503" y="444"/>
                  </a:lnTo>
                  <a:lnTo>
                    <a:pt x="504" y="445"/>
                  </a:lnTo>
                  <a:lnTo>
                    <a:pt x="513" y="441"/>
                  </a:lnTo>
                  <a:lnTo>
                    <a:pt x="514" y="437"/>
                  </a:lnTo>
                  <a:lnTo>
                    <a:pt x="524" y="433"/>
                  </a:lnTo>
                  <a:lnTo>
                    <a:pt x="531" y="427"/>
                  </a:lnTo>
                  <a:lnTo>
                    <a:pt x="543" y="429"/>
                  </a:lnTo>
                  <a:lnTo>
                    <a:pt x="551" y="419"/>
                  </a:lnTo>
                  <a:lnTo>
                    <a:pt x="589" y="409"/>
                  </a:lnTo>
                  <a:lnTo>
                    <a:pt x="607" y="389"/>
                  </a:lnTo>
                  <a:lnTo>
                    <a:pt x="617" y="382"/>
                  </a:lnTo>
                  <a:lnTo>
                    <a:pt x="612" y="387"/>
                  </a:lnTo>
                  <a:lnTo>
                    <a:pt x="618" y="396"/>
                  </a:lnTo>
                  <a:lnTo>
                    <a:pt x="629" y="397"/>
                  </a:lnTo>
                  <a:lnTo>
                    <a:pt x="640" y="386"/>
                  </a:lnTo>
                  <a:lnTo>
                    <a:pt x="642" y="390"/>
                  </a:lnTo>
                  <a:lnTo>
                    <a:pt x="622" y="408"/>
                  </a:lnTo>
                  <a:lnTo>
                    <a:pt x="550" y="459"/>
                  </a:lnTo>
                  <a:lnTo>
                    <a:pt x="538" y="465"/>
                  </a:lnTo>
                  <a:lnTo>
                    <a:pt x="522" y="470"/>
                  </a:lnTo>
                  <a:lnTo>
                    <a:pt x="513" y="473"/>
                  </a:lnTo>
                  <a:lnTo>
                    <a:pt x="511" y="473"/>
                  </a:lnTo>
                  <a:lnTo>
                    <a:pt x="503" y="479"/>
                  </a:lnTo>
                  <a:lnTo>
                    <a:pt x="497" y="481"/>
                  </a:lnTo>
                  <a:lnTo>
                    <a:pt x="497" y="479"/>
                  </a:lnTo>
                  <a:lnTo>
                    <a:pt x="493" y="479"/>
                  </a:lnTo>
                  <a:lnTo>
                    <a:pt x="488" y="476"/>
                  </a:lnTo>
                  <a:lnTo>
                    <a:pt x="483" y="486"/>
                  </a:lnTo>
                  <a:lnTo>
                    <a:pt x="474" y="493"/>
                  </a:lnTo>
                  <a:lnTo>
                    <a:pt x="474" y="490"/>
                  </a:lnTo>
                  <a:lnTo>
                    <a:pt x="474" y="487"/>
                  </a:lnTo>
                  <a:lnTo>
                    <a:pt x="476" y="481"/>
                  </a:lnTo>
                  <a:lnTo>
                    <a:pt x="475" y="479"/>
                  </a:lnTo>
                  <a:lnTo>
                    <a:pt x="475" y="476"/>
                  </a:lnTo>
                  <a:lnTo>
                    <a:pt x="478" y="474"/>
                  </a:lnTo>
                  <a:lnTo>
                    <a:pt x="479" y="474"/>
                  </a:lnTo>
                  <a:lnTo>
                    <a:pt x="483" y="472"/>
                  </a:lnTo>
                  <a:lnTo>
                    <a:pt x="486" y="472"/>
                  </a:lnTo>
                  <a:lnTo>
                    <a:pt x="486" y="468"/>
                  </a:lnTo>
                  <a:lnTo>
                    <a:pt x="486" y="465"/>
                  </a:lnTo>
                  <a:lnTo>
                    <a:pt x="486" y="459"/>
                  </a:lnTo>
                  <a:lnTo>
                    <a:pt x="488" y="455"/>
                  </a:lnTo>
                  <a:lnTo>
                    <a:pt x="489" y="445"/>
                  </a:lnTo>
                  <a:lnTo>
                    <a:pt x="490" y="445"/>
                  </a:lnTo>
                  <a:lnTo>
                    <a:pt x="490" y="444"/>
                  </a:lnTo>
                  <a:lnTo>
                    <a:pt x="490" y="441"/>
                  </a:lnTo>
                  <a:lnTo>
                    <a:pt x="490" y="434"/>
                  </a:lnTo>
                  <a:lnTo>
                    <a:pt x="490" y="433"/>
                  </a:lnTo>
                  <a:lnTo>
                    <a:pt x="490" y="432"/>
                  </a:lnTo>
                </a:path>
              </a:pathLst>
            </a:custGeom>
            <a:solidFill>
              <a:srgbClr val="C00000"/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2" name="Freeform 224"/>
            <p:cNvSpPr>
              <a:spLocks/>
            </p:cNvSpPr>
            <p:nvPr/>
          </p:nvSpPr>
          <p:spPr bwMode="auto">
            <a:xfrm>
              <a:off x="3007513" y="7355096"/>
              <a:ext cx="625377" cy="1501249"/>
            </a:xfrm>
            <a:custGeom>
              <a:avLst/>
              <a:gdLst>
                <a:gd name="T0" fmla="*/ 2147483647 w 470"/>
                <a:gd name="T1" fmla="*/ 2147483647 h 599"/>
                <a:gd name="T2" fmla="*/ 2147483647 w 470"/>
                <a:gd name="T3" fmla="*/ 2147483647 h 599"/>
                <a:gd name="T4" fmla="*/ 0 w 470"/>
                <a:gd name="T5" fmla="*/ 2147483647 h 599"/>
                <a:gd name="T6" fmla="*/ 2147483647 w 470"/>
                <a:gd name="T7" fmla="*/ 2147483647 h 599"/>
                <a:gd name="T8" fmla="*/ 2147483647 w 470"/>
                <a:gd name="T9" fmla="*/ 2147483647 h 599"/>
                <a:gd name="T10" fmla="*/ 2147483647 w 470"/>
                <a:gd name="T11" fmla="*/ 2147483647 h 599"/>
                <a:gd name="T12" fmla="*/ 2147483647 w 470"/>
                <a:gd name="T13" fmla="*/ 2147483647 h 599"/>
                <a:gd name="T14" fmla="*/ 2147483647 w 470"/>
                <a:gd name="T15" fmla="*/ 2147483647 h 599"/>
                <a:gd name="T16" fmla="*/ 2147483647 w 470"/>
                <a:gd name="T17" fmla="*/ 2147483647 h 599"/>
                <a:gd name="T18" fmla="*/ 2147483647 w 470"/>
                <a:gd name="T19" fmla="*/ 2147483647 h 599"/>
                <a:gd name="T20" fmla="*/ 2147483647 w 470"/>
                <a:gd name="T21" fmla="*/ 2147483647 h 599"/>
                <a:gd name="T22" fmla="*/ 2147483647 w 470"/>
                <a:gd name="T23" fmla="*/ 2147483647 h 599"/>
                <a:gd name="T24" fmla="*/ 2147483647 w 470"/>
                <a:gd name="T25" fmla="*/ 2147483647 h 599"/>
                <a:gd name="T26" fmla="*/ 2147483647 w 470"/>
                <a:gd name="T27" fmla="*/ 2147483647 h 599"/>
                <a:gd name="T28" fmla="*/ 2147483647 w 470"/>
                <a:gd name="T29" fmla="*/ 2147483647 h 599"/>
                <a:gd name="T30" fmla="*/ 2147483647 w 470"/>
                <a:gd name="T31" fmla="*/ 2147483647 h 599"/>
                <a:gd name="T32" fmla="*/ 2147483647 w 470"/>
                <a:gd name="T33" fmla="*/ 2147483647 h 599"/>
                <a:gd name="T34" fmla="*/ 2147483647 w 470"/>
                <a:gd name="T35" fmla="*/ 2147483647 h 599"/>
                <a:gd name="T36" fmla="*/ 2147483647 w 470"/>
                <a:gd name="T37" fmla="*/ 2147483647 h 599"/>
                <a:gd name="T38" fmla="*/ 2147483647 w 470"/>
                <a:gd name="T39" fmla="*/ 2147483647 h 599"/>
                <a:gd name="T40" fmla="*/ 2147483647 w 470"/>
                <a:gd name="T41" fmla="*/ 2147483647 h 599"/>
                <a:gd name="T42" fmla="*/ 2147483647 w 470"/>
                <a:gd name="T43" fmla="*/ 2147483647 h 599"/>
                <a:gd name="T44" fmla="*/ 2147483647 w 470"/>
                <a:gd name="T45" fmla="*/ 2147483647 h 599"/>
                <a:gd name="T46" fmla="*/ 2147483647 w 470"/>
                <a:gd name="T47" fmla="*/ 2147483647 h 599"/>
                <a:gd name="T48" fmla="*/ 2147483647 w 470"/>
                <a:gd name="T49" fmla="*/ 2147483647 h 599"/>
                <a:gd name="T50" fmla="*/ 2147483647 w 470"/>
                <a:gd name="T51" fmla="*/ 2147483647 h 599"/>
                <a:gd name="T52" fmla="*/ 2147483647 w 470"/>
                <a:gd name="T53" fmla="*/ 2147483647 h 599"/>
                <a:gd name="T54" fmla="*/ 2147483647 w 470"/>
                <a:gd name="T55" fmla="*/ 2147483647 h 599"/>
                <a:gd name="T56" fmla="*/ 2147483647 w 470"/>
                <a:gd name="T57" fmla="*/ 2147483647 h 599"/>
                <a:gd name="T58" fmla="*/ 2147483647 w 470"/>
                <a:gd name="T59" fmla="*/ 2147483647 h 599"/>
                <a:gd name="T60" fmla="*/ 2147483647 w 470"/>
                <a:gd name="T61" fmla="*/ 2147483647 h 599"/>
                <a:gd name="T62" fmla="*/ 2147483647 w 470"/>
                <a:gd name="T63" fmla="*/ 2147483647 h 599"/>
                <a:gd name="T64" fmla="*/ 2147483647 w 470"/>
                <a:gd name="T65" fmla="*/ 2147483647 h 599"/>
                <a:gd name="T66" fmla="*/ 2147483647 w 470"/>
                <a:gd name="T67" fmla="*/ 2147483647 h 599"/>
                <a:gd name="T68" fmla="*/ 2147483647 w 470"/>
                <a:gd name="T69" fmla="*/ 2147483647 h 599"/>
                <a:gd name="T70" fmla="*/ 2147483647 w 470"/>
                <a:gd name="T71" fmla="*/ 2147483647 h 599"/>
                <a:gd name="T72" fmla="*/ 2147483647 w 470"/>
                <a:gd name="T73" fmla="*/ 2147483647 h 599"/>
                <a:gd name="T74" fmla="*/ 2147483647 w 470"/>
                <a:gd name="T75" fmla="*/ 2147483647 h 599"/>
                <a:gd name="T76" fmla="*/ 2147483647 w 470"/>
                <a:gd name="T77" fmla="*/ 2147483647 h 599"/>
                <a:gd name="T78" fmla="*/ 2147483647 w 470"/>
                <a:gd name="T79" fmla="*/ 2147483647 h 599"/>
                <a:gd name="T80" fmla="*/ 2147483647 w 470"/>
                <a:gd name="T81" fmla="*/ 2147483647 h 599"/>
                <a:gd name="T82" fmla="*/ 2147483647 w 470"/>
                <a:gd name="T83" fmla="*/ 2147483647 h 599"/>
                <a:gd name="T84" fmla="*/ 2147483647 w 470"/>
                <a:gd name="T85" fmla="*/ 2147483647 h 599"/>
                <a:gd name="T86" fmla="*/ 2147483647 w 470"/>
                <a:gd name="T87" fmla="*/ 2147483647 h 599"/>
                <a:gd name="T88" fmla="*/ 2147483647 w 470"/>
                <a:gd name="T89" fmla="*/ 2147483647 h 599"/>
                <a:gd name="T90" fmla="*/ 2147483647 w 470"/>
                <a:gd name="T91" fmla="*/ 2147483647 h 599"/>
                <a:gd name="T92" fmla="*/ 2147483647 w 470"/>
                <a:gd name="T93" fmla="*/ 2147483647 h 59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70"/>
                <a:gd name="T142" fmla="*/ 0 h 599"/>
                <a:gd name="T143" fmla="*/ 470 w 470"/>
                <a:gd name="T144" fmla="*/ 599 h 59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70" h="599">
                  <a:moveTo>
                    <a:pt x="19" y="415"/>
                  </a:moveTo>
                  <a:lnTo>
                    <a:pt x="12" y="457"/>
                  </a:lnTo>
                  <a:lnTo>
                    <a:pt x="12" y="458"/>
                  </a:lnTo>
                  <a:lnTo>
                    <a:pt x="9" y="475"/>
                  </a:lnTo>
                  <a:lnTo>
                    <a:pt x="6" y="493"/>
                  </a:lnTo>
                  <a:lnTo>
                    <a:pt x="0" y="529"/>
                  </a:lnTo>
                  <a:lnTo>
                    <a:pt x="0" y="540"/>
                  </a:lnTo>
                  <a:lnTo>
                    <a:pt x="26" y="545"/>
                  </a:lnTo>
                  <a:lnTo>
                    <a:pt x="55" y="549"/>
                  </a:lnTo>
                  <a:lnTo>
                    <a:pt x="95" y="556"/>
                  </a:lnTo>
                  <a:lnTo>
                    <a:pt x="98" y="556"/>
                  </a:lnTo>
                  <a:lnTo>
                    <a:pt x="109" y="557"/>
                  </a:lnTo>
                  <a:lnTo>
                    <a:pt x="125" y="560"/>
                  </a:lnTo>
                  <a:lnTo>
                    <a:pt x="192" y="568"/>
                  </a:lnTo>
                  <a:lnTo>
                    <a:pt x="214" y="572"/>
                  </a:lnTo>
                  <a:lnTo>
                    <a:pt x="221" y="572"/>
                  </a:lnTo>
                  <a:lnTo>
                    <a:pt x="235" y="574"/>
                  </a:lnTo>
                  <a:lnTo>
                    <a:pt x="257" y="577"/>
                  </a:lnTo>
                  <a:lnTo>
                    <a:pt x="278" y="579"/>
                  </a:lnTo>
                  <a:lnTo>
                    <a:pt x="300" y="582"/>
                  </a:lnTo>
                  <a:lnTo>
                    <a:pt x="301" y="584"/>
                  </a:lnTo>
                  <a:lnTo>
                    <a:pt x="340" y="588"/>
                  </a:lnTo>
                  <a:lnTo>
                    <a:pt x="372" y="592"/>
                  </a:lnTo>
                  <a:lnTo>
                    <a:pt x="383" y="593"/>
                  </a:lnTo>
                  <a:lnTo>
                    <a:pt x="421" y="598"/>
                  </a:lnTo>
                  <a:lnTo>
                    <a:pt x="427" y="545"/>
                  </a:lnTo>
                  <a:lnTo>
                    <a:pt x="428" y="543"/>
                  </a:lnTo>
                  <a:lnTo>
                    <a:pt x="430" y="515"/>
                  </a:lnTo>
                  <a:lnTo>
                    <a:pt x="433" y="500"/>
                  </a:lnTo>
                  <a:lnTo>
                    <a:pt x="433" y="488"/>
                  </a:lnTo>
                  <a:lnTo>
                    <a:pt x="435" y="471"/>
                  </a:lnTo>
                  <a:lnTo>
                    <a:pt x="435" y="470"/>
                  </a:lnTo>
                  <a:lnTo>
                    <a:pt x="435" y="458"/>
                  </a:lnTo>
                  <a:lnTo>
                    <a:pt x="438" y="433"/>
                  </a:lnTo>
                  <a:lnTo>
                    <a:pt x="441" y="406"/>
                  </a:lnTo>
                  <a:lnTo>
                    <a:pt x="445" y="379"/>
                  </a:lnTo>
                  <a:lnTo>
                    <a:pt x="449" y="339"/>
                  </a:lnTo>
                  <a:lnTo>
                    <a:pt x="451" y="325"/>
                  </a:lnTo>
                  <a:lnTo>
                    <a:pt x="452" y="311"/>
                  </a:lnTo>
                  <a:lnTo>
                    <a:pt x="452" y="307"/>
                  </a:lnTo>
                  <a:lnTo>
                    <a:pt x="455" y="283"/>
                  </a:lnTo>
                  <a:lnTo>
                    <a:pt x="456" y="271"/>
                  </a:lnTo>
                  <a:lnTo>
                    <a:pt x="459" y="246"/>
                  </a:lnTo>
                  <a:lnTo>
                    <a:pt x="462" y="222"/>
                  </a:lnTo>
                  <a:lnTo>
                    <a:pt x="464" y="201"/>
                  </a:lnTo>
                  <a:lnTo>
                    <a:pt x="464" y="200"/>
                  </a:lnTo>
                  <a:lnTo>
                    <a:pt x="466" y="189"/>
                  </a:lnTo>
                  <a:lnTo>
                    <a:pt x="467" y="175"/>
                  </a:lnTo>
                  <a:lnTo>
                    <a:pt x="469" y="161"/>
                  </a:lnTo>
                  <a:lnTo>
                    <a:pt x="433" y="157"/>
                  </a:lnTo>
                  <a:lnTo>
                    <a:pt x="430" y="157"/>
                  </a:lnTo>
                  <a:lnTo>
                    <a:pt x="392" y="152"/>
                  </a:lnTo>
                  <a:lnTo>
                    <a:pt x="388" y="152"/>
                  </a:lnTo>
                  <a:lnTo>
                    <a:pt x="370" y="151"/>
                  </a:lnTo>
                  <a:lnTo>
                    <a:pt x="308" y="143"/>
                  </a:lnTo>
                  <a:lnTo>
                    <a:pt x="311" y="115"/>
                  </a:lnTo>
                  <a:lnTo>
                    <a:pt x="314" y="94"/>
                  </a:lnTo>
                  <a:lnTo>
                    <a:pt x="315" y="87"/>
                  </a:lnTo>
                  <a:lnTo>
                    <a:pt x="316" y="79"/>
                  </a:lnTo>
                  <a:lnTo>
                    <a:pt x="318" y="61"/>
                  </a:lnTo>
                  <a:lnTo>
                    <a:pt x="320" y="52"/>
                  </a:lnTo>
                  <a:lnTo>
                    <a:pt x="322" y="33"/>
                  </a:lnTo>
                  <a:lnTo>
                    <a:pt x="291" y="30"/>
                  </a:lnTo>
                  <a:lnTo>
                    <a:pt x="290" y="30"/>
                  </a:lnTo>
                  <a:lnTo>
                    <a:pt x="284" y="29"/>
                  </a:lnTo>
                  <a:lnTo>
                    <a:pt x="267" y="26"/>
                  </a:lnTo>
                  <a:lnTo>
                    <a:pt x="247" y="23"/>
                  </a:lnTo>
                  <a:lnTo>
                    <a:pt x="237" y="23"/>
                  </a:lnTo>
                  <a:lnTo>
                    <a:pt x="233" y="22"/>
                  </a:lnTo>
                  <a:lnTo>
                    <a:pt x="232" y="22"/>
                  </a:lnTo>
                  <a:lnTo>
                    <a:pt x="232" y="20"/>
                  </a:lnTo>
                  <a:lnTo>
                    <a:pt x="168" y="12"/>
                  </a:lnTo>
                  <a:lnTo>
                    <a:pt x="148" y="9"/>
                  </a:lnTo>
                  <a:lnTo>
                    <a:pt x="109" y="5"/>
                  </a:lnTo>
                  <a:lnTo>
                    <a:pt x="85" y="0"/>
                  </a:lnTo>
                  <a:lnTo>
                    <a:pt x="84" y="12"/>
                  </a:lnTo>
                  <a:lnTo>
                    <a:pt x="74" y="72"/>
                  </a:lnTo>
                  <a:lnTo>
                    <a:pt x="69" y="108"/>
                  </a:lnTo>
                  <a:lnTo>
                    <a:pt x="62" y="148"/>
                  </a:lnTo>
                  <a:lnTo>
                    <a:pt x="56" y="178"/>
                  </a:lnTo>
                  <a:lnTo>
                    <a:pt x="52" y="203"/>
                  </a:lnTo>
                  <a:lnTo>
                    <a:pt x="51" y="215"/>
                  </a:lnTo>
                  <a:lnTo>
                    <a:pt x="49" y="225"/>
                  </a:lnTo>
                  <a:lnTo>
                    <a:pt x="47" y="241"/>
                  </a:lnTo>
                  <a:lnTo>
                    <a:pt x="42" y="265"/>
                  </a:lnTo>
                  <a:lnTo>
                    <a:pt x="42" y="269"/>
                  </a:lnTo>
                  <a:lnTo>
                    <a:pt x="30" y="339"/>
                  </a:lnTo>
                  <a:lnTo>
                    <a:pt x="29" y="358"/>
                  </a:lnTo>
                  <a:lnTo>
                    <a:pt x="27" y="364"/>
                  </a:lnTo>
                  <a:lnTo>
                    <a:pt x="26" y="369"/>
                  </a:lnTo>
                  <a:lnTo>
                    <a:pt x="24" y="378"/>
                  </a:lnTo>
                  <a:lnTo>
                    <a:pt x="20" y="400"/>
                  </a:lnTo>
                  <a:lnTo>
                    <a:pt x="19" y="415"/>
                  </a:lnTo>
                </a:path>
              </a:pathLst>
            </a:custGeom>
            <a:solidFill>
              <a:srgbClr val="B81700"/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solidFill>
                  <a:srgbClr val="840804"/>
                </a:solidFill>
                <a:latin typeface="+mn-lt"/>
              </a:endParaRPr>
            </a:p>
          </p:txBody>
        </p:sp>
        <p:sp>
          <p:nvSpPr>
            <p:cNvPr id="13" name="Freeform 248"/>
            <p:cNvSpPr>
              <a:spLocks/>
            </p:cNvSpPr>
            <p:nvPr/>
          </p:nvSpPr>
          <p:spPr bwMode="auto">
            <a:xfrm>
              <a:off x="3570204" y="7762060"/>
              <a:ext cx="817915" cy="1208838"/>
            </a:xfrm>
            <a:custGeom>
              <a:avLst/>
              <a:gdLst>
                <a:gd name="T0" fmla="*/ 2147483647 w 613"/>
                <a:gd name="T1" fmla="*/ 2147483647 h 481"/>
                <a:gd name="T2" fmla="*/ 2147483647 w 613"/>
                <a:gd name="T3" fmla="*/ 2147483647 h 481"/>
                <a:gd name="T4" fmla="*/ 2147483647 w 613"/>
                <a:gd name="T5" fmla="*/ 2147483647 h 481"/>
                <a:gd name="T6" fmla="*/ 2147483647 w 613"/>
                <a:gd name="T7" fmla="*/ 2147483647 h 481"/>
                <a:gd name="T8" fmla="*/ 2147483647 w 613"/>
                <a:gd name="T9" fmla="*/ 2147483647 h 481"/>
                <a:gd name="T10" fmla="*/ 2147483647 w 613"/>
                <a:gd name="T11" fmla="*/ 2147483647 h 481"/>
                <a:gd name="T12" fmla="*/ 2147483647 w 613"/>
                <a:gd name="T13" fmla="*/ 2147483647 h 481"/>
                <a:gd name="T14" fmla="*/ 2147483647 w 613"/>
                <a:gd name="T15" fmla="*/ 2147483647 h 481"/>
                <a:gd name="T16" fmla="*/ 2147483647 w 613"/>
                <a:gd name="T17" fmla="*/ 2147483647 h 481"/>
                <a:gd name="T18" fmla="*/ 2147483647 w 613"/>
                <a:gd name="T19" fmla="*/ 2147483647 h 481"/>
                <a:gd name="T20" fmla="*/ 2147483647 w 613"/>
                <a:gd name="T21" fmla="*/ 2147483647 h 481"/>
                <a:gd name="T22" fmla="*/ 2147483647 w 613"/>
                <a:gd name="T23" fmla="*/ 2147483647 h 481"/>
                <a:gd name="T24" fmla="*/ 2147483647 w 613"/>
                <a:gd name="T25" fmla="*/ 2147483647 h 481"/>
                <a:gd name="T26" fmla="*/ 2147483647 w 613"/>
                <a:gd name="T27" fmla="*/ 2147483647 h 481"/>
                <a:gd name="T28" fmla="*/ 2147483647 w 613"/>
                <a:gd name="T29" fmla="*/ 2147483647 h 481"/>
                <a:gd name="T30" fmla="*/ 2147483647 w 613"/>
                <a:gd name="T31" fmla="*/ 2147483647 h 481"/>
                <a:gd name="T32" fmla="*/ 2147483647 w 613"/>
                <a:gd name="T33" fmla="*/ 2147483647 h 481"/>
                <a:gd name="T34" fmla="*/ 2147483647 w 613"/>
                <a:gd name="T35" fmla="*/ 2147483647 h 481"/>
                <a:gd name="T36" fmla="*/ 2147483647 w 613"/>
                <a:gd name="T37" fmla="*/ 2147483647 h 481"/>
                <a:gd name="T38" fmla="*/ 2147483647 w 613"/>
                <a:gd name="T39" fmla="*/ 2147483647 h 481"/>
                <a:gd name="T40" fmla="*/ 2147483647 w 613"/>
                <a:gd name="T41" fmla="*/ 2147483647 h 481"/>
                <a:gd name="T42" fmla="*/ 2147483647 w 613"/>
                <a:gd name="T43" fmla="*/ 2147483647 h 481"/>
                <a:gd name="T44" fmla="*/ 2147483647 w 613"/>
                <a:gd name="T45" fmla="*/ 2147483647 h 481"/>
                <a:gd name="T46" fmla="*/ 2147483647 w 613"/>
                <a:gd name="T47" fmla="*/ 2147483647 h 481"/>
                <a:gd name="T48" fmla="*/ 2147483647 w 613"/>
                <a:gd name="T49" fmla="*/ 2147483647 h 481"/>
                <a:gd name="T50" fmla="*/ 0 w 613"/>
                <a:gd name="T51" fmla="*/ 2147483647 h 481"/>
                <a:gd name="T52" fmla="*/ 2147483647 w 613"/>
                <a:gd name="T53" fmla="*/ 2147483647 h 481"/>
                <a:gd name="T54" fmla="*/ 2147483647 w 613"/>
                <a:gd name="T55" fmla="*/ 2147483647 h 481"/>
                <a:gd name="T56" fmla="*/ 2147483647 w 613"/>
                <a:gd name="T57" fmla="*/ 2147483647 h 481"/>
                <a:gd name="T58" fmla="*/ 2147483647 w 613"/>
                <a:gd name="T59" fmla="*/ 2147483647 h 481"/>
                <a:gd name="T60" fmla="*/ 2147483647 w 613"/>
                <a:gd name="T61" fmla="*/ 2147483647 h 481"/>
                <a:gd name="T62" fmla="*/ 2147483647 w 613"/>
                <a:gd name="T63" fmla="*/ 2147483647 h 481"/>
                <a:gd name="T64" fmla="*/ 2147483647 w 613"/>
                <a:gd name="T65" fmla="*/ 2147483647 h 481"/>
                <a:gd name="T66" fmla="*/ 2147483647 w 613"/>
                <a:gd name="T67" fmla="*/ 2147483647 h 481"/>
                <a:gd name="T68" fmla="*/ 2147483647 w 613"/>
                <a:gd name="T69" fmla="*/ 2147483647 h 481"/>
                <a:gd name="T70" fmla="*/ 2147483647 w 613"/>
                <a:gd name="T71" fmla="*/ 2147483647 h 481"/>
                <a:gd name="T72" fmla="*/ 2147483647 w 613"/>
                <a:gd name="T73" fmla="*/ 2147483647 h 481"/>
                <a:gd name="T74" fmla="*/ 2147483647 w 613"/>
                <a:gd name="T75" fmla="*/ 2147483647 h 481"/>
                <a:gd name="T76" fmla="*/ 2147483647 w 613"/>
                <a:gd name="T77" fmla="*/ 2147483647 h 481"/>
                <a:gd name="T78" fmla="*/ 2147483647 w 613"/>
                <a:gd name="T79" fmla="*/ 2147483647 h 481"/>
                <a:gd name="T80" fmla="*/ 2147483647 w 613"/>
                <a:gd name="T81" fmla="*/ 2147483647 h 481"/>
                <a:gd name="T82" fmla="*/ 2147483647 w 613"/>
                <a:gd name="T83" fmla="*/ 2147483647 h 481"/>
                <a:gd name="T84" fmla="*/ 2147483647 w 613"/>
                <a:gd name="T85" fmla="*/ 2147483647 h 481"/>
                <a:gd name="T86" fmla="*/ 2147483647 w 613"/>
                <a:gd name="T87" fmla="*/ 2147483647 h 481"/>
                <a:gd name="T88" fmla="*/ 2147483647 w 613"/>
                <a:gd name="T89" fmla="*/ 2147483647 h 481"/>
                <a:gd name="T90" fmla="*/ 2147483647 w 613"/>
                <a:gd name="T91" fmla="*/ 2147483647 h 481"/>
                <a:gd name="T92" fmla="*/ 2147483647 w 613"/>
                <a:gd name="T93" fmla="*/ 2147483647 h 481"/>
                <a:gd name="T94" fmla="*/ 2147483647 w 613"/>
                <a:gd name="T95" fmla="*/ 2147483647 h 481"/>
                <a:gd name="T96" fmla="*/ 2147483647 w 613"/>
                <a:gd name="T97" fmla="*/ 2147483647 h 481"/>
                <a:gd name="T98" fmla="*/ 2147483647 w 613"/>
                <a:gd name="T99" fmla="*/ 2147483647 h 481"/>
                <a:gd name="T100" fmla="*/ 2147483647 w 613"/>
                <a:gd name="T101" fmla="*/ 2147483647 h 481"/>
                <a:gd name="T102" fmla="*/ 2147483647 w 613"/>
                <a:gd name="T103" fmla="*/ 2147483647 h 481"/>
                <a:gd name="T104" fmla="*/ 2147483647 w 613"/>
                <a:gd name="T105" fmla="*/ 2147483647 h 481"/>
                <a:gd name="T106" fmla="*/ 2147483647 w 613"/>
                <a:gd name="T107" fmla="*/ 2147483647 h 481"/>
                <a:gd name="T108" fmla="*/ 2147483647 w 613"/>
                <a:gd name="T109" fmla="*/ 2147483647 h 481"/>
                <a:gd name="T110" fmla="*/ 2147483647 w 613"/>
                <a:gd name="T111" fmla="*/ 2147483647 h 481"/>
                <a:gd name="T112" fmla="*/ 2147483647 w 613"/>
                <a:gd name="T113" fmla="*/ 2147483647 h 4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3"/>
                <a:gd name="T172" fmla="*/ 0 h 481"/>
                <a:gd name="T173" fmla="*/ 613 w 613"/>
                <a:gd name="T174" fmla="*/ 481 h 4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3" h="481">
                  <a:moveTo>
                    <a:pt x="606" y="198"/>
                  </a:moveTo>
                  <a:lnTo>
                    <a:pt x="606" y="199"/>
                  </a:lnTo>
                  <a:lnTo>
                    <a:pt x="605" y="206"/>
                  </a:lnTo>
                  <a:lnTo>
                    <a:pt x="605" y="220"/>
                  </a:lnTo>
                  <a:lnTo>
                    <a:pt x="603" y="246"/>
                  </a:lnTo>
                  <a:lnTo>
                    <a:pt x="603" y="252"/>
                  </a:lnTo>
                  <a:lnTo>
                    <a:pt x="603" y="256"/>
                  </a:lnTo>
                  <a:lnTo>
                    <a:pt x="603" y="260"/>
                  </a:lnTo>
                  <a:lnTo>
                    <a:pt x="602" y="283"/>
                  </a:lnTo>
                  <a:lnTo>
                    <a:pt x="602" y="294"/>
                  </a:lnTo>
                  <a:lnTo>
                    <a:pt x="600" y="301"/>
                  </a:lnTo>
                  <a:lnTo>
                    <a:pt x="600" y="303"/>
                  </a:lnTo>
                  <a:lnTo>
                    <a:pt x="600" y="321"/>
                  </a:lnTo>
                  <a:lnTo>
                    <a:pt x="600" y="330"/>
                  </a:lnTo>
                  <a:lnTo>
                    <a:pt x="600" y="341"/>
                  </a:lnTo>
                  <a:lnTo>
                    <a:pt x="599" y="356"/>
                  </a:lnTo>
                  <a:lnTo>
                    <a:pt x="599" y="370"/>
                  </a:lnTo>
                  <a:lnTo>
                    <a:pt x="598" y="398"/>
                  </a:lnTo>
                  <a:lnTo>
                    <a:pt x="598" y="409"/>
                  </a:lnTo>
                  <a:lnTo>
                    <a:pt x="598" y="410"/>
                  </a:lnTo>
                  <a:lnTo>
                    <a:pt x="596" y="424"/>
                  </a:lnTo>
                  <a:lnTo>
                    <a:pt x="596" y="436"/>
                  </a:lnTo>
                  <a:lnTo>
                    <a:pt x="596" y="452"/>
                  </a:lnTo>
                  <a:lnTo>
                    <a:pt x="595" y="466"/>
                  </a:lnTo>
                  <a:lnTo>
                    <a:pt x="594" y="480"/>
                  </a:lnTo>
                  <a:lnTo>
                    <a:pt x="545" y="478"/>
                  </a:lnTo>
                  <a:lnTo>
                    <a:pt x="534" y="475"/>
                  </a:lnTo>
                  <a:lnTo>
                    <a:pt x="513" y="475"/>
                  </a:lnTo>
                  <a:lnTo>
                    <a:pt x="506" y="475"/>
                  </a:lnTo>
                  <a:lnTo>
                    <a:pt x="487" y="474"/>
                  </a:lnTo>
                  <a:lnTo>
                    <a:pt x="481" y="474"/>
                  </a:lnTo>
                  <a:lnTo>
                    <a:pt x="427" y="471"/>
                  </a:lnTo>
                  <a:lnTo>
                    <a:pt x="397" y="470"/>
                  </a:lnTo>
                  <a:lnTo>
                    <a:pt x="348" y="467"/>
                  </a:lnTo>
                  <a:lnTo>
                    <a:pt x="329" y="464"/>
                  </a:lnTo>
                  <a:lnTo>
                    <a:pt x="324" y="464"/>
                  </a:lnTo>
                  <a:lnTo>
                    <a:pt x="282" y="461"/>
                  </a:lnTo>
                  <a:lnTo>
                    <a:pt x="279" y="461"/>
                  </a:lnTo>
                  <a:lnTo>
                    <a:pt x="268" y="460"/>
                  </a:lnTo>
                  <a:lnTo>
                    <a:pt x="257" y="459"/>
                  </a:lnTo>
                  <a:lnTo>
                    <a:pt x="218" y="457"/>
                  </a:lnTo>
                  <a:lnTo>
                    <a:pt x="137" y="449"/>
                  </a:lnTo>
                  <a:lnTo>
                    <a:pt x="134" y="448"/>
                  </a:lnTo>
                  <a:lnTo>
                    <a:pt x="132" y="448"/>
                  </a:lnTo>
                  <a:lnTo>
                    <a:pt x="131" y="448"/>
                  </a:lnTo>
                  <a:lnTo>
                    <a:pt x="77" y="442"/>
                  </a:lnTo>
                  <a:lnTo>
                    <a:pt x="56" y="441"/>
                  </a:lnTo>
                  <a:lnTo>
                    <a:pt x="31" y="438"/>
                  </a:lnTo>
                  <a:lnTo>
                    <a:pt x="24" y="438"/>
                  </a:lnTo>
                  <a:lnTo>
                    <a:pt x="0" y="435"/>
                  </a:lnTo>
                  <a:lnTo>
                    <a:pt x="5" y="382"/>
                  </a:lnTo>
                  <a:lnTo>
                    <a:pt x="6" y="381"/>
                  </a:lnTo>
                  <a:lnTo>
                    <a:pt x="8" y="353"/>
                  </a:lnTo>
                  <a:lnTo>
                    <a:pt x="11" y="338"/>
                  </a:lnTo>
                  <a:lnTo>
                    <a:pt x="11" y="326"/>
                  </a:lnTo>
                  <a:lnTo>
                    <a:pt x="13" y="309"/>
                  </a:lnTo>
                  <a:lnTo>
                    <a:pt x="13" y="307"/>
                  </a:lnTo>
                  <a:lnTo>
                    <a:pt x="13" y="296"/>
                  </a:lnTo>
                  <a:lnTo>
                    <a:pt x="16" y="271"/>
                  </a:lnTo>
                  <a:lnTo>
                    <a:pt x="19" y="244"/>
                  </a:lnTo>
                  <a:lnTo>
                    <a:pt x="23" y="217"/>
                  </a:lnTo>
                  <a:lnTo>
                    <a:pt x="27" y="177"/>
                  </a:lnTo>
                  <a:lnTo>
                    <a:pt x="29" y="163"/>
                  </a:lnTo>
                  <a:lnTo>
                    <a:pt x="30" y="149"/>
                  </a:lnTo>
                  <a:lnTo>
                    <a:pt x="30" y="145"/>
                  </a:lnTo>
                  <a:lnTo>
                    <a:pt x="33" y="122"/>
                  </a:lnTo>
                  <a:lnTo>
                    <a:pt x="34" y="109"/>
                  </a:lnTo>
                  <a:lnTo>
                    <a:pt x="37" y="84"/>
                  </a:lnTo>
                  <a:lnTo>
                    <a:pt x="40" y="61"/>
                  </a:lnTo>
                  <a:lnTo>
                    <a:pt x="42" y="40"/>
                  </a:lnTo>
                  <a:lnTo>
                    <a:pt x="42" y="38"/>
                  </a:lnTo>
                  <a:lnTo>
                    <a:pt x="44" y="27"/>
                  </a:lnTo>
                  <a:lnTo>
                    <a:pt x="45" y="13"/>
                  </a:lnTo>
                  <a:lnTo>
                    <a:pt x="47" y="0"/>
                  </a:lnTo>
                  <a:lnTo>
                    <a:pt x="66" y="2"/>
                  </a:lnTo>
                  <a:lnTo>
                    <a:pt x="117" y="6"/>
                  </a:lnTo>
                  <a:lnTo>
                    <a:pt x="138" y="9"/>
                  </a:lnTo>
                  <a:lnTo>
                    <a:pt x="160" y="12"/>
                  </a:lnTo>
                  <a:lnTo>
                    <a:pt x="182" y="13"/>
                  </a:lnTo>
                  <a:lnTo>
                    <a:pt x="186" y="13"/>
                  </a:lnTo>
                  <a:lnTo>
                    <a:pt x="220" y="16"/>
                  </a:lnTo>
                  <a:lnTo>
                    <a:pt x="222" y="18"/>
                  </a:lnTo>
                  <a:lnTo>
                    <a:pt x="252" y="19"/>
                  </a:lnTo>
                  <a:lnTo>
                    <a:pt x="263" y="22"/>
                  </a:lnTo>
                  <a:lnTo>
                    <a:pt x="267" y="22"/>
                  </a:lnTo>
                  <a:lnTo>
                    <a:pt x="270" y="22"/>
                  </a:lnTo>
                  <a:lnTo>
                    <a:pt x="275" y="22"/>
                  </a:lnTo>
                  <a:lnTo>
                    <a:pt x="278" y="22"/>
                  </a:lnTo>
                  <a:lnTo>
                    <a:pt x="286" y="23"/>
                  </a:lnTo>
                  <a:lnTo>
                    <a:pt x="337" y="27"/>
                  </a:lnTo>
                  <a:lnTo>
                    <a:pt x="351" y="29"/>
                  </a:lnTo>
                  <a:lnTo>
                    <a:pt x="353" y="29"/>
                  </a:lnTo>
                  <a:lnTo>
                    <a:pt x="362" y="29"/>
                  </a:lnTo>
                  <a:lnTo>
                    <a:pt x="378" y="30"/>
                  </a:lnTo>
                  <a:lnTo>
                    <a:pt x="383" y="30"/>
                  </a:lnTo>
                  <a:lnTo>
                    <a:pt x="402" y="30"/>
                  </a:lnTo>
                  <a:lnTo>
                    <a:pt x="450" y="34"/>
                  </a:lnTo>
                  <a:lnTo>
                    <a:pt x="484" y="36"/>
                  </a:lnTo>
                  <a:lnTo>
                    <a:pt x="488" y="36"/>
                  </a:lnTo>
                  <a:lnTo>
                    <a:pt x="504" y="37"/>
                  </a:lnTo>
                  <a:lnTo>
                    <a:pt x="563" y="40"/>
                  </a:lnTo>
                  <a:lnTo>
                    <a:pt x="566" y="40"/>
                  </a:lnTo>
                  <a:lnTo>
                    <a:pt x="612" y="43"/>
                  </a:lnTo>
                  <a:lnTo>
                    <a:pt x="610" y="69"/>
                  </a:lnTo>
                  <a:lnTo>
                    <a:pt x="610" y="76"/>
                  </a:lnTo>
                  <a:lnTo>
                    <a:pt x="610" y="83"/>
                  </a:lnTo>
                  <a:lnTo>
                    <a:pt x="609" y="97"/>
                  </a:lnTo>
                  <a:lnTo>
                    <a:pt x="609" y="104"/>
                  </a:lnTo>
                  <a:lnTo>
                    <a:pt x="609" y="113"/>
                  </a:lnTo>
                  <a:lnTo>
                    <a:pt x="607" y="151"/>
                  </a:lnTo>
                  <a:lnTo>
                    <a:pt x="606" y="198"/>
                  </a:lnTo>
                </a:path>
              </a:pathLst>
            </a:custGeom>
            <a:pattFill prst="lgConfetti">
              <a:fgClr>
                <a:srgbClr val="B81700"/>
              </a:fgClr>
              <a:bgClr>
                <a:schemeClr val="bg1"/>
              </a:bgClr>
            </a:patt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4" name="Freeform 206"/>
            <p:cNvSpPr>
              <a:spLocks/>
            </p:cNvSpPr>
            <p:nvPr/>
          </p:nvSpPr>
          <p:spPr bwMode="auto">
            <a:xfrm>
              <a:off x="1592580" y="9616443"/>
              <a:ext cx="959838" cy="1428673"/>
            </a:xfrm>
            <a:custGeom>
              <a:avLst/>
              <a:gdLst>
                <a:gd name="T0" fmla="*/ 2147483647 w 1184"/>
                <a:gd name="T1" fmla="*/ 2147483647 h 920"/>
                <a:gd name="T2" fmla="*/ 2147483647 w 1184"/>
                <a:gd name="T3" fmla="*/ 2147483647 h 920"/>
                <a:gd name="T4" fmla="*/ 2147483647 w 1184"/>
                <a:gd name="T5" fmla="*/ 2147483647 h 920"/>
                <a:gd name="T6" fmla="*/ 2147483647 w 1184"/>
                <a:gd name="T7" fmla="*/ 2147483647 h 920"/>
                <a:gd name="T8" fmla="*/ 2147483647 w 1184"/>
                <a:gd name="T9" fmla="*/ 2147483647 h 920"/>
                <a:gd name="T10" fmla="*/ 2147483647 w 1184"/>
                <a:gd name="T11" fmla="*/ 2147483647 h 920"/>
                <a:gd name="T12" fmla="*/ 2147483647 w 1184"/>
                <a:gd name="T13" fmla="*/ 2147483647 h 920"/>
                <a:gd name="T14" fmla="*/ 2147483647 w 1184"/>
                <a:gd name="T15" fmla="*/ 2147483647 h 920"/>
                <a:gd name="T16" fmla="*/ 2147483647 w 1184"/>
                <a:gd name="T17" fmla="*/ 2147483647 h 920"/>
                <a:gd name="T18" fmla="*/ 2147483647 w 1184"/>
                <a:gd name="T19" fmla="*/ 2147483647 h 920"/>
                <a:gd name="T20" fmla="*/ 2147483647 w 1184"/>
                <a:gd name="T21" fmla="*/ 2147483647 h 920"/>
                <a:gd name="T22" fmla="*/ 2147483647 w 1184"/>
                <a:gd name="T23" fmla="*/ 2147483647 h 920"/>
                <a:gd name="T24" fmla="*/ 2147483647 w 1184"/>
                <a:gd name="T25" fmla="*/ 2147483647 h 920"/>
                <a:gd name="T26" fmla="*/ 2147483647 w 1184"/>
                <a:gd name="T27" fmla="*/ 2147483647 h 920"/>
                <a:gd name="T28" fmla="*/ 2147483647 w 1184"/>
                <a:gd name="T29" fmla="*/ 2147483647 h 920"/>
                <a:gd name="T30" fmla="*/ 2147483647 w 1184"/>
                <a:gd name="T31" fmla="*/ 2147483647 h 920"/>
                <a:gd name="T32" fmla="*/ 2147483647 w 1184"/>
                <a:gd name="T33" fmla="*/ 2147483647 h 920"/>
                <a:gd name="T34" fmla="*/ 2147483647 w 1184"/>
                <a:gd name="T35" fmla="*/ 2147483647 h 920"/>
                <a:gd name="T36" fmla="*/ 2147483647 w 1184"/>
                <a:gd name="T37" fmla="*/ 2147483647 h 920"/>
                <a:gd name="T38" fmla="*/ 2147483647 w 1184"/>
                <a:gd name="T39" fmla="*/ 2147483647 h 920"/>
                <a:gd name="T40" fmla="*/ 2147483647 w 1184"/>
                <a:gd name="T41" fmla="*/ 2147483647 h 920"/>
                <a:gd name="T42" fmla="*/ 2147483647 w 1184"/>
                <a:gd name="T43" fmla="*/ 2147483647 h 920"/>
                <a:gd name="T44" fmla="*/ 2147483647 w 1184"/>
                <a:gd name="T45" fmla="*/ 2147483647 h 920"/>
                <a:gd name="T46" fmla="*/ 2147483647 w 1184"/>
                <a:gd name="T47" fmla="*/ 2147483647 h 920"/>
                <a:gd name="T48" fmla="*/ 2147483647 w 1184"/>
                <a:gd name="T49" fmla="*/ 2147483647 h 920"/>
                <a:gd name="T50" fmla="*/ 2147483647 w 1184"/>
                <a:gd name="T51" fmla="*/ 2147483647 h 920"/>
                <a:gd name="T52" fmla="*/ 2147483647 w 1184"/>
                <a:gd name="T53" fmla="*/ 2147483647 h 920"/>
                <a:gd name="T54" fmla="*/ 2147483647 w 1184"/>
                <a:gd name="T55" fmla="*/ 2147483647 h 920"/>
                <a:gd name="T56" fmla="*/ 2147483647 w 1184"/>
                <a:gd name="T57" fmla="*/ 2147483647 h 920"/>
                <a:gd name="T58" fmla="*/ 2147483647 w 1184"/>
                <a:gd name="T59" fmla="*/ 2147483647 h 920"/>
                <a:gd name="T60" fmla="*/ 2147483647 w 1184"/>
                <a:gd name="T61" fmla="*/ 2147483647 h 920"/>
                <a:gd name="T62" fmla="*/ 0 w 1184"/>
                <a:gd name="T63" fmla="*/ 2147483647 h 920"/>
                <a:gd name="T64" fmla="*/ 2147483647 w 1184"/>
                <a:gd name="T65" fmla="*/ 2147483647 h 920"/>
                <a:gd name="T66" fmla="*/ 2147483647 w 1184"/>
                <a:gd name="T67" fmla="*/ 2147483647 h 920"/>
                <a:gd name="T68" fmla="*/ 2147483647 w 1184"/>
                <a:gd name="T69" fmla="*/ 2147483647 h 920"/>
                <a:gd name="T70" fmla="*/ 2147483647 w 1184"/>
                <a:gd name="T71" fmla="*/ 2147483647 h 920"/>
                <a:gd name="T72" fmla="*/ 2147483647 w 1184"/>
                <a:gd name="T73" fmla="*/ 2147483647 h 920"/>
                <a:gd name="T74" fmla="*/ 2147483647 w 1184"/>
                <a:gd name="T75" fmla="*/ 2147483647 h 920"/>
                <a:gd name="T76" fmla="*/ 2147483647 w 1184"/>
                <a:gd name="T77" fmla="*/ 2147483647 h 920"/>
                <a:gd name="T78" fmla="*/ 2147483647 w 1184"/>
                <a:gd name="T79" fmla="*/ 2147483647 h 920"/>
                <a:gd name="T80" fmla="*/ 2147483647 w 1184"/>
                <a:gd name="T81" fmla="*/ 2147483647 h 920"/>
                <a:gd name="T82" fmla="*/ 2147483647 w 1184"/>
                <a:gd name="T83" fmla="*/ 2147483647 h 920"/>
                <a:gd name="T84" fmla="*/ 2147483647 w 1184"/>
                <a:gd name="T85" fmla="*/ 2147483647 h 920"/>
                <a:gd name="T86" fmla="*/ 2147483647 w 1184"/>
                <a:gd name="T87" fmla="*/ 2147483647 h 920"/>
                <a:gd name="T88" fmla="*/ 2147483647 w 1184"/>
                <a:gd name="T89" fmla="*/ 2147483647 h 920"/>
                <a:gd name="T90" fmla="*/ 2147483647 w 1184"/>
                <a:gd name="T91" fmla="*/ 2147483647 h 920"/>
                <a:gd name="T92" fmla="*/ 2147483647 w 1184"/>
                <a:gd name="T93" fmla="*/ 2147483647 h 920"/>
                <a:gd name="T94" fmla="*/ 2147483647 w 1184"/>
                <a:gd name="T95" fmla="*/ 2147483647 h 920"/>
                <a:gd name="T96" fmla="*/ 2147483647 w 1184"/>
                <a:gd name="T97" fmla="*/ 2147483647 h 920"/>
                <a:gd name="T98" fmla="*/ 2147483647 w 1184"/>
                <a:gd name="T99" fmla="*/ 2147483647 h 920"/>
                <a:gd name="T100" fmla="*/ 2147483647 w 1184"/>
                <a:gd name="T101" fmla="*/ 2147483647 h 920"/>
                <a:gd name="T102" fmla="*/ 2147483647 w 1184"/>
                <a:gd name="T103" fmla="*/ 2147483647 h 920"/>
                <a:gd name="T104" fmla="*/ 2147483647 w 1184"/>
                <a:gd name="T105" fmla="*/ 2147483647 h 920"/>
                <a:gd name="T106" fmla="*/ 2147483647 w 1184"/>
                <a:gd name="T107" fmla="*/ 2147483647 h 920"/>
                <a:gd name="T108" fmla="*/ 2147483647 w 1184"/>
                <a:gd name="T109" fmla="*/ 2147483647 h 920"/>
                <a:gd name="T110" fmla="*/ 2147483647 w 1184"/>
                <a:gd name="T111" fmla="*/ 2147483647 h 920"/>
                <a:gd name="T112" fmla="*/ 2147483647 w 1184"/>
                <a:gd name="T113" fmla="*/ 2147483647 h 9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84"/>
                <a:gd name="T172" fmla="*/ 0 h 920"/>
                <a:gd name="T173" fmla="*/ 1184 w 1184"/>
                <a:gd name="T174" fmla="*/ 920 h 92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84" h="920">
                  <a:moveTo>
                    <a:pt x="800" y="592"/>
                  </a:moveTo>
                  <a:lnTo>
                    <a:pt x="752" y="96"/>
                  </a:lnTo>
                  <a:lnTo>
                    <a:pt x="744" y="80"/>
                  </a:lnTo>
                  <a:lnTo>
                    <a:pt x="720" y="80"/>
                  </a:lnTo>
                  <a:lnTo>
                    <a:pt x="712" y="64"/>
                  </a:lnTo>
                  <a:lnTo>
                    <a:pt x="704" y="64"/>
                  </a:lnTo>
                  <a:lnTo>
                    <a:pt x="696" y="80"/>
                  </a:lnTo>
                  <a:lnTo>
                    <a:pt x="656" y="72"/>
                  </a:lnTo>
                  <a:lnTo>
                    <a:pt x="632" y="64"/>
                  </a:lnTo>
                  <a:lnTo>
                    <a:pt x="600" y="64"/>
                  </a:lnTo>
                  <a:lnTo>
                    <a:pt x="592" y="48"/>
                  </a:lnTo>
                  <a:lnTo>
                    <a:pt x="576" y="48"/>
                  </a:lnTo>
                  <a:lnTo>
                    <a:pt x="552" y="56"/>
                  </a:lnTo>
                  <a:lnTo>
                    <a:pt x="528" y="40"/>
                  </a:lnTo>
                  <a:lnTo>
                    <a:pt x="528" y="24"/>
                  </a:lnTo>
                  <a:lnTo>
                    <a:pt x="512" y="24"/>
                  </a:lnTo>
                  <a:lnTo>
                    <a:pt x="520" y="32"/>
                  </a:lnTo>
                  <a:lnTo>
                    <a:pt x="520" y="48"/>
                  </a:lnTo>
                  <a:lnTo>
                    <a:pt x="504" y="48"/>
                  </a:lnTo>
                  <a:lnTo>
                    <a:pt x="496" y="32"/>
                  </a:lnTo>
                  <a:lnTo>
                    <a:pt x="496" y="16"/>
                  </a:lnTo>
                  <a:lnTo>
                    <a:pt x="488" y="16"/>
                  </a:lnTo>
                  <a:lnTo>
                    <a:pt x="472" y="32"/>
                  </a:lnTo>
                  <a:lnTo>
                    <a:pt x="472" y="16"/>
                  </a:lnTo>
                  <a:lnTo>
                    <a:pt x="464" y="8"/>
                  </a:lnTo>
                  <a:lnTo>
                    <a:pt x="464" y="0"/>
                  </a:lnTo>
                  <a:lnTo>
                    <a:pt x="448" y="0"/>
                  </a:lnTo>
                  <a:lnTo>
                    <a:pt x="440" y="8"/>
                  </a:lnTo>
                  <a:lnTo>
                    <a:pt x="416" y="8"/>
                  </a:lnTo>
                  <a:lnTo>
                    <a:pt x="400" y="16"/>
                  </a:lnTo>
                  <a:lnTo>
                    <a:pt x="392" y="24"/>
                  </a:lnTo>
                  <a:lnTo>
                    <a:pt x="384" y="32"/>
                  </a:lnTo>
                  <a:lnTo>
                    <a:pt x="352" y="32"/>
                  </a:lnTo>
                  <a:lnTo>
                    <a:pt x="328" y="64"/>
                  </a:lnTo>
                  <a:lnTo>
                    <a:pt x="304" y="88"/>
                  </a:lnTo>
                  <a:lnTo>
                    <a:pt x="272" y="96"/>
                  </a:lnTo>
                  <a:lnTo>
                    <a:pt x="264" y="88"/>
                  </a:lnTo>
                  <a:lnTo>
                    <a:pt x="248" y="96"/>
                  </a:lnTo>
                  <a:lnTo>
                    <a:pt x="232" y="104"/>
                  </a:lnTo>
                  <a:lnTo>
                    <a:pt x="240" y="120"/>
                  </a:lnTo>
                  <a:lnTo>
                    <a:pt x="264" y="144"/>
                  </a:lnTo>
                  <a:lnTo>
                    <a:pt x="272" y="184"/>
                  </a:lnTo>
                  <a:lnTo>
                    <a:pt x="296" y="216"/>
                  </a:lnTo>
                  <a:lnTo>
                    <a:pt x="312" y="216"/>
                  </a:lnTo>
                  <a:lnTo>
                    <a:pt x="312" y="224"/>
                  </a:lnTo>
                  <a:lnTo>
                    <a:pt x="312" y="240"/>
                  </a:lnTo>
                  <a:lnTo>
                    <a:pt x="328" y="240"/>
                  </a:lnTo>
                  <a:lnTo>
                    <a:pt x="352" y="248"/>
                  </a:lnTo>
                  <a:lnTo>
                    <a:pt x="328" y="256"/>
                  </a:lnTo>
                  <a:lnTo>
                    <a:pt x="312" y="264"/>
                  </a:lnTo>
                  <a:lnTo>
                    <a:pt x="296" y="264"/>
                  </a:lnTo>
                  <a:lnTo>
                    <a:pt x="256" y="256"/>
                  </a:lnTo>
                  <a:lnTo>
                    <a:pt x="256" y="248"/>
                  </a:lnTo>
                  <a:lnTo>
                    <a:pt x="256" y="232"/>
                  </a:lnTo>
                  <a:lnTo>
                    <a:pt x="240" y="232"/>
                  </a:lnTo>
                  <a:lnTo>
                    <a:pt x="216" y="240"/>
                  </a:lnTo>
                  <a:lnTo>
                    <a:pt x="184" y="248"/>
                  </a:lnTo>
                  <a:lnTo>
                    <a:pt x="160" y="256"/>
                  </a:lnTo>
                  <a:lnTo>
                    <a:pt x="152" y="256"/>
                  </a:lnTo>
                  <a:lnTo>
                    <a:pt x="168" y="264"/>
                  </a:lnTo>
                  <a:lnTo>
                    <a:pt x="184" y="296"/>
                  </a:lnTo>
                  <a:lnTo>
                    <a:pt x="184" y="312"/>
                  </a:lnTo>
                  <a:lnTo>
                    <a:pt x="200" y="336"/>
                  </a:lnTo>
                  <a:lnTo>
                    <a:pt x="224" y="344"/>
                  </a:lnTo>
                  <a:lnTo>
                    <a:pt x="256" y="344"/>
                  </a:lnTo>
                  <a:lnTo>
                    <a:pt x="272" y="352"/>
                  </a:lnTo>
                  <a:lnTo>
                    <a:pt x="296" y="344"/>
                  </a:lnTo>
                  <a:lnTo>
                    <a:pt x="304" y="344"/>
                  </a:lnTo>
                  <a:lnTo>
                    <a:pt x="296" y="360"/>
                  </a:lnTo>
                  <a:lnTo>
                    <a:pt x="296" y="384"/>
                  </a:lnTo>
                  <a:lnTo>
                    <a:pt x="296" y="400"/>
                  </a:lnTo>
                  <a:lnTo>
                    <a:pt x="272" y="416"/>
                  </a:lnTo>
                  <a:lnTo>
                    <a:pt x="248" y="416"/>
                  </a:lnTo>
                  <a:lnTo>
                    <a:pt x="232" y="424"/>
                  </a:lnTo>
                  <a:lnTo>
                    <a:pt x="208" y="416"/>
                  </a:lnTo>
                  <a:lnTo>
                    <a:pt x="192" y="424"/>
                  </a:lnTo>
                  <a:lnTo>
                    <a:pt x="184" y="440"/>
                  </a:lnTo>
                  <a:lnTo>
                    <a:pt x="168" y="456"/>
                  </a:lnTo>
                  <a:lnTo>
                    <a:pt x="160" y="464"/>
                  </a:lnTo>
                  <a:lnTo>
                    <a:pt x="136" y="480"/>
                  </a:lnTo>
                  <a:lnTo>
                    <a:pt x="136" y="504"/>
                  </a:lnTo>
                  <a:lnTo>
                    <a:pt x="144" y="520"/>
                  </a:lnTo>
                  <a:lnTo>
                    <a:pt x="152" y="528"/>
                  </a:lnTo>
                  <a:lnTo>
                    <a:pt x="152" y="544"/>
                  </a:lnTo>
                  <a:lnTo>
                    <a:pt x="144" y="544"/>
                  </a:lnTo>
                  <a:lnTo>
                    <a:pt x="144" y="552"/>
                  </a:lnTo>
                  <a:lnTo>
                    <a:pt x="160" y="592"/>
                  </a:lnTo>
                  <a:lnTo>
                    <a:pt x="168" y="600"/>
                  </a:lnTo>
                  <a:lnTo>
                    <a:pt x="176" y="608"/>
                  </a:lnTo>
                  <a:lnTo>
                    <a:pt x="200" y="608"/>
                  </a:lnTo>
                  <a:lnTo>
                    <a:pt x="216" y="592"/>
                  </a:lnTo>
                  <a:lnTo>
                    <a:pt x="216" y="600"/>
                  </a:lnTo>
                  <a:lnTo>
                    <a:pt x="224" y="640"/>
                  </a:lnTo>
                  <a:lnTo>
                    <a:pt x="216" y="664"/>
                  </a:lnTo>
                  <a:lnTo>
                    <a:pt x="208" y="680"/>
                  </a:lnTo>
                  <a:lnTo>
                    <a:pt x="200" y="680"/>
                  </a:lnTo>
                  <a:lnTo>
                    <a:pt x="192" y="680"/>
                  </a:lnTo>
                  <a:lnTo>
                    <a:pt x="208" y="696"/>
                  </a:lnTo>
                  <a:lnTo>
                    <a:pt x="240" y="680"/>
                  </a:lnTo>
                  <a:lnTo>
                    <a:pt x="248" y="696"/>
                  </a:lnTo>
                  <a:lnTo>
                    <a:pt x="264" y="696"/>
                  </a:lnTo>
                  <a:lnTo>
                    <a:pt x="280" y="720"/>
                  </a:lnTo>
                  <a:lnTo>
                    <a:pt x="288" y="720"/>
                  </a:lnTo>
                  <a:lnTo>
                    <a:pt x="296" y="712"/>
                  </a:lnTo>
                  <a:lnTo>
                    <a:pt x="296" y="696"/>
                  </a:lnTo>
                  <a:lnTo>
                    <a:pt x="304" y="688"/>
                  </a:lnTo>
                  <a:lnTo>
                    <a:pt x="304" y="680"/>
                  </a:lnTo>
                  <a:lnTo>
                    <a:pt x="312" y="688"/>
                  </a:lnTo>
                  <a:lnTo>
                    <a:pt x="312" y="704"/>
                  </a:lnTo>
                  <a:lnTo>
                    <a:pt x="320" y="704"/>
                  </a:lnTo>
                  <a:lnTo>
                    <a:pt x="352" y="704"/>
                  </a:lnTo>
                  <a:lnTo>
                    <a:pt x="328" y="720"/>
                  </a:lnTo>
                  <a:lnTo>
                    <a:pt x="328" y="736"/>
                  </a:lnTo>
                  <a:lnTo>
                    <a:pt x="320" y="760"/>
                  </a:lnTo>
                  <a:lnTo>
                    <a:pt x="296" y="776"/>
                  </a:lnTo>
                  <a:lnTo>
                    <a:pt x="272" y="808"/>
                  </a:lnTo>
                  <a:lnTo>
                    <a:pt x="224" y="832"/>
                  </a:lnTo>
                  <a:lnTo>
                    <a:pt x="224" y="848"/>
                  </a:lnTo>
                  <a:lnTo>
                    <a:pt x="216" y="856"/>
                  </a:lnTo>
                  <a:lnTo>
                    <a:pt x="208" y="848"/>
                  </a:lnTo>
                  <a:lnTo>
                    <a:pt x="192" y="840"/>
                  </a:lnTo>
                  <a:lnTo>
                    <a:pt x="160" y="848"/>
                  </a:lnTo>
                  <a:lnTo>
                    <a:pt x="152" y="864"/>
                  </a:lnTo>
                  <a:lnTo>
                    <a:pt x="128" y="872"/>
                  </a:lnTo>
                  <a:lnTo>
                    <a:pt x="80" y="888"/>
                  </a:lnTo>
                  <a:lnTo>
                    <a:pt x="48" y="904"/>
                  </a:lnTo>
                  <a:lnTo>
                    <a:pt x="24" y="904"/>
                  </a:lnTo>
                  <a:lnTo>
                    <a:pt x="0" y="920"/>
                  </a:lnTo>
                  <a:lnTo>
                    <a:pt x="32" y="920"/>
                  </a:lnTo>
                  <a:lnTo>
                    <a:pt x="64" y="912"/>
                  </a:lnTo>
                  <a:lnTo>
                    <a:pt x="112" y="896"/>
                  </a:lnTo>
                  <a:lnTo>
                    <a:pt x="112" y="904"/>
                  </a:lnTo>
                  <a:lnTo>
                    <a:pt x="112" y="896"/>
                  </a:lnTo>
                  <a:lnTo>
                    <a:pt x="120" y="888"/>
                  </a:lnTo>
                  <a:lnTo>
                    <a:pt x="136" y="888"/>
                  </a:lnTo>
                  <a:lnTo>
                    <a:pt x="168" y="880"/>
                  </a:lnTo>
                  <a:lnTo>
                    <a:pt x="176" y="872"/>
                  </a:lnTo>
                  <a:lnTo>
                    <a:pt x="184" y="872"/>
                  </a:lnTo>
                  <a:lnTo>
                    <a:pt x="208" y="872"/>
                  </a:lnTo>
                  <a:lnTo>
                    <a:pt x="232" y="864"/>
                  </a:lnTo>
                  <a:lnTo>
                    <a:pt x="264" y="856"/>
                  </a:lnTo>
                  <a:lnTo>
                    <a:pt x="280" y="848"/>
                  </a:lnTo>
                  <a:lnTo>
                    <a:pt x="280" y="840"/>
                  </a:lnTo>
                  <a:lnTo>
                    <a:pt x="288" y="832"/>
                  </a:lnTo>
                  <a:lnTo>
                    <a:pt x="312" y="824"/>
                  </a:lnTo>
                  <a:lnTo>
                    <a:pt x="352" y="808"/>
                  </a:lnTo>
                  <a:lnTo>
                    <a:pt x="368" y="776"/>
                  </a:lnTo>
                  <a:lnTo>
                    <a:pt x="384" y="760"/>
                  </a:lnTo>
                  <a:lnTo>
                    <a:pt x="416" y="760"/>
                  </a:lnTo>
                  <a:lnTo>
                    <a:pt x="432" y="744"/>
                  </a:lnTo>
                  <a:lnTo>
                    <a:pt x="448" y="728"/>
                  </a:lnTo>
                  <a:lnTo>
                    <a:pt x="456" y="712"/>
                  </a:lnTo>
                  <a:lnTo>
                    <a:pt x="456" y="696"/>
                  </a:lnTo>
                  <a:lnTo>
                    <a:pt x="448" y="672"/>
                  </a:lnTo>
                  <a:lnTo>
                    <a:pt x="456" y="664"/>
                  </a:lnTo>
                  <a:lnTo>
                    <a:pt x="488" y="648"/>
                  </a:lnTo>
                  <a:lnTo>
                    <a:pt x="480" y="632"/>
                  </a:lnTo>
                  <a:lnTo>
                    <a:pt x="488" y="624"/>
                  </a:lnTo>
                  <a:lnTo>
                    <a:pt x="512" y="608"/>
                  </a:lnTo>
                  <a:lnTo>
                    <a:pt x="552" y="576"/>
                  </a:lnTo>
                  <a:lnTo>
                    <a:pt x="568" y="568"/>
                  </a:lnTo>
                  <a:lnTo>
                    <a:pt x="560" y="584"/>
                  </a:lnTo>
                  <a:lnTo>
                    <a:pt x="568" y="600"/>
                  </a:lnTo>
                  <a:lnTo>
                    <a:pt x="560" y="600"/>
                  </a:lnTo>
                  <a:lnTo>
                    <a:pt x="536" y="608"/>
                  </a:lnTo>
                  <a:lnTo>
                    <a:pt x="520" y="616"/>
                  </a:lnTo>
                  <a:lnTo>
                    <a:pt x="504" y="664"/>
                  </a:lnTo>
                  <a:lnTo>
                    <a:pt x="512" y="672"/>
                  </a:lnTo>
                  <a:lnTo>
                    <a:pt x="496" y="696"/>
                  </a:lnTo>
                  <a:lnTo>
                    <a:pt x="528" y="688"/>
                  </a:lnTo>
                  <a:lnTo>
                    <a:pt x="560" y="664"/>
                  </a:lnTo>
                  <a:lnTo>
                    <a:pt x="576" y="656"/>
                  </a:lnTo>
                  <a:lnTo>
                    <a:pt x="592" y="656"/>
                  </a:lnTo>
                  <a:lnTo>
                    <a:pt x="592" y="648"/>
                  </a:lnTo>
                  <a:lnTo>
                    <a:pt x="600" y="632"/>
                  </a:lnTo>
                  <a:lnTo>
                    <a:pt x="600" y="616"/>
                  </a:lnTo>
                  <a:lnTo>
                    <a:pt x="600" y="600"/>
                  </a:lnTo>
                  <a:lnTo>
                    <a:pt x="616" y="592"/>
                  </a:lnTo>
                  <a:lnTo>
                    <a:pt x="648" y="584"/>
                  </a:lnTo>
                  <a:lnTo>
                    <a:pt x="664" y="584"/>
                  </a:lnTo>
                  <a:lnTo>
                    <a:pt x="656" y="584"/>
                  </a:lnTo>
                  <a:lnTo>
                    <a:pt x="656" y="608"/>
                  </a:lnTo>
                  <a:lnTo>
                    <a:pt x="696" y="624"/>
                  </a:lnTo>
                  <a:lnTo>
                    <a:pt x="712" y="648"/>
                  </a:lnTo>
                  <a:lnTo>
                    <a:pt x="720" y="656"/>
                  </a:lnTo>
                  <a:lnTo>
                    <a:pt x="728" y="656"/>
                  </a:lnTo>
                  <a:lnTo>
                    <a:pt x="752" y="648"/>
                  </a:lnTo>
                  <a:lnTo>
                    <a:pt x="776" y="640"/>
                  </a:lnTo>
                  <a:lnTo>
                    <a:pt x="784" y="648"/>
                  </a:lnTo>
                  <a:lnTo>
                    <a:pt x="800" y="656"/>
                  </a:lnTo>
                  <a:lnTo>
                    <a:pt x="832" y="656"/>
                  </a:lnTo>
                  <a:lnTo>
                    <a:pt x="856" y="648"/>
                  </a:lnTo>
                  <a:lnTo>
                    <a:pt x="856" y="664"/>
                  </a:lnTo>
                  <a:lnTo>
                    <a:pt x="864" y="680"/>
                  </a:lnTo>
                  <a:lnTo>
                    <a:pt x="880" y="688"/>
                  </a:lnTo>
                  <a:lnTo>
                    <a:pt x="896" y="712"/>
                  </a:lnTo>
                  <a:lnTo>
                    <a:pt x="944" y="744"/>
                  </a:lnTo>
                  <a:lnTo>
                    <a:pt x="960" y="736"/>
                  </a:lnTo>
                  <a:lnTo>
                    <a:pt x="1000" y="736"/>
                  </a:lnTo>
                  <a:lnTo>
                    <a:pt x="1016" y="744"/>
                  </a:lnTo>
                  <a:lnTo>
                    <a:pt x="1032" y="760"/>
                  </a:lnTo>
                  <a:lnTo>
                    <a:pt x="1056" y="784"/>
                  </a:lnTo>
                  <a:lnTo>
                    <a:pt x="1072" y="792"/>
                  </a:lnTo>
                  <a:lnTo>
                    <a:pt x="1088" y="800"/>
                  </a:lnTo>
                  <a:lnTo>
                    <a:pt x="1104" y="824"/>
                  </a:lnTo>
                  <a:lnTo>
                    <a:pt x="1120" y="832"/>
                  </a:lnTo>
                  <a:lnTo>
                    <a:pt x="1128" y="824"/>
                  </a:lnTo>
                  <a:lnTo>
                    <a:pt x="1152" y="872"/>
                  </a:lnTo>
                  <a:lnTo>
                    <a:pt x="1168" y="888"/>
                  </a:lnTo>
                  <a:lnTo>
                    <a:pt x="1184" y="880"/>
                  </a:lnTo>
                  <a:lnTo>
                    <a:pt x="1184" y="848"/>
                  </a:lnTo>
                  <a:lnTo>
                    <a:pt x="1176" y="824"/>
                  </a:lnTo>
                  <a:lnTo>
                    <a:pt x="1160" y="816"/>
                  </a:lnTo>
                  <a:lnTo>
                    <a:pt x="1112" y="800"/>
                  </a:lnTo>
                  <a:lnTo>
                    <a:pt x="1104" y="792"/>
                  </a:lnTo>
                  <a:lnTo>
                    <a:pt x="1096" y="776"/>
                  </a:lnTo>
                  <a:lnTo>
                    <a:pt x="1064" y="744"/>
                  </a:lnTo>
                  <a:lnTo>
                    <a:pt x="1032" y="704"/>
                  </a:lnTo>
                  <a:lnTo>
                    <a:pt x="984" y="648"/>
                  </a:lnTo>
                  <a:lnTo>
                    <a:pt x="968" y="640"/>
                  </a:lnTo>
                  <a:lnTo>
                    <a:pt x="952" y="648"/>
                  </a:lnTo>
                  <a:lnTo>
                    <a:pt x="920" y="680"/>
                  </a:lnTo>
                  <a:lnTo>
                    <a:pt x="912" y="680"/>
                  </a:lnTo>
                  <a:lnTo>
                    <a:pt x="904" y="672"/>
                  </a:lnTo>
                  <a:lnTo>
                    <a:pt x="880" y="656"/>
                  </a:lnTo>
                  <a:lnTo>
                    <a:pt x="864" y="632"/>
                  </a:lnTo>
                  <a:lnTo>
                    <a:pt x="848" y="616"/>
                  </a:lnTo>
                  <a:lnTo>
                    <a:pt x="824" y="624"/>
                  </a:lnTo>
                  <a:lnTo>
                    <a:pt x="808" y="616"/>
                  </a:lnTo>
                  <a:lnTo>
                    <a:pt x="800" y="592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15" name="Freeform 207"/>
            <p:cNvSpPr>
              <a:spLocks/>
            </p:cNvSpPr>
            <p:nvPr/>
          </p:nvSpPr>
          <p:spPr bwMode="auto">
            <a:xfrm>
              <a:off x="6679176" y="7107902"/>
              <a:ext cx="665675" cy="822973"/>
            </a:xfrm>
            <a:custGeom>
              <a:avLst/>
              <a:gdLst>
                <a:gd name="T0" fmla="*/ 2147483647 w 500"/>
                <a:gd name="T1" fmla="*/ 2147483647 h 327"/>
                <a:gd name="T2" fmla="*/ 2147483647 w 500"/>
                <a:gd name="T3" fmla="*/ 2147483647 h 327"/>
                <a:gd name="T4" fmla="*/ 2147483647 w 500"/>
                <a:gd name="T5" fmla="*/ 2147483647 h 327"/>
                <a:gd name="T6" fmla="*/ 2147483647 w 500"/>
                <a:gd name="T7" fmla="*/ 2147483647 h 327"/>
                <a:gd name="T8" fmla="*/ 2147483647 w 500"/>
                <a:gd name="T9" fmla="*/ 2147483647 h 327"/>
                <a:gd name="T10" fmla="*/ 2147483647 w 500"/>
                <a:gd name="T11" fmla="*/ 2147483647 h 327"/>
                <a:gd name="T12" fmla="*/ 2147483647 w 500"/>
                <a:gd name="T13" fmla="*/ 2147483647 h 327"/>
                <a:gd name="T14" fmla="*/ 2147483647 w 500"/>
                <a:gd name="T15" fmla="*/ 2147483647 h 327"/>
                <a:gd name="T16" fmla="*/ 2147483647 w 500"/>
                <a:gd name="T17" fmla="*/ 2147483647 h 327"/>
                <a:gd name="T18" fmla="*/ 2147483647 w 500"/>
                <a:gd name="T19" fmla="*/ 2147483647 h 327"/>
                <a:gd name="T20" fmla="*/ 2147483647 w 500"/>
                <a:gd name="T21" fmla="*/ 2147483647 h 327"/>
                <a:gd name="T22" fmla="*/ 2147483647 w 500"/>
                <a:gd name="T23" fmla="*/ 2147483647 h 327"/>
                <a:gd name="T24" fmla="*/ 2147483647 w 500"/>
                <a:gd name="T25" fmla="*/ 2147483647 h 327"/>
                <a:gd name="T26" fmla="*/ 2147483647 w 500"/>
                <a:gd name="T27" fmla="*/ 2147483647 h 327"/>
                <a:gd name="T28" fmla="*/ 2147483647 w 500"/>
                <a:gd name="T29" fmla="*/ 2147483647 h 327"/>
                <a:gd name="T30" fmla="*/ 2147483647 w 500"/>
                <a:gd name="T31" fmla="*/ 2147483647 h 327"/>
                <a:gd name="T32" fmla="*/ 2147483647 w 500"/>
                <a:gd name="T33" fmla="*/ 2147483647 h 327"/>
                <a:gd name="T34" fmla="*/ 2147483647 w 500"/>
                <a:gd name="T35" fmla="*/ 2147483647 h 327"/>
                <a:gd name="T36" fmla="*/ 2147483647 w 500"/>
                <a:gd name="T37" fmla="*/ 2147483647 h 327"/>
                <a:gd name="T38" fmla="*/ 2147483647 w 500"/>
                <a:gd name="T39" fmla="*/ 2147483647 h 327"/>
                <a:gd name="T40" fmla="*/ 2147483647 w 500"/>
                <a:gd name="T41" fmla="*/ 2147483647 h 327"/>
                <a:gd name="T42" fmla="*/ 2147483647 w 500"/>
                <a:gd name="T43" fmla="*/ 2147483647 h 327"/>
                <a:gd name="T44" fmla="*/ 2147483647 w 500"/>
                <a:gd name="T45" fmla="*/ 0 h 327"/>
                <a:gd name="T46" fmla="*/ 2147483647 w 500"/>
                <a:gd name="T47" fmla="*/ 2147483647 h 327"/>
                <a:gd name="T48" fmla="*/ 2147483647 w 500"/>
                <a:gd name="T49" fmla="*/ 2147483647 h 327"/>
                <a:gd name="T50" fmla="*/ 2147483647 w 500"/>
                <a:gd name="T51" fmla="*/ 2147483647 h 327"/>
                <a:gd name="T52" fmla="*/ 2147483647 w 500"/>
                <a:gd name="T53" fmla="*/ 2147483647 h 327"/>
                <a:gd name="T54" fmla="*/ 2147483647 w 500"/>
                <a:gd name="T55" fmla="*/ 2147483647 h 327"/>
                <a:gd name="T56" fmla="*/ 2147483647 w 500"/>
                <a:gd name="T57" fmla="*/ 2147483647 h 327"/>
                <a:gd name="T58" fmla="*/ 2147483647 w 500"/>
                <a:gd name="T59" fmla="*/ 2147483647 h 327"/>
                <a:gd name="T60" fmla="*/ 2147483647 w 500"/>
                <a:gd name="T61" fmla="*/ 2147483647 h 327"/>
                <a:gd name="T62" fmla="*/ 2147483647 w 500"/>
                <a:gd name="T63" fmla="*/ 2147483647 h 327"/>
                <a:gd name="T64" fmla="*/ 2147483647 w 500"/>
                <a:gd name="T65" fmla="*/ 2147483647 h 327"/>
                <a:gd name="T66" fmla="*/ 2147483647 w 500"/>
                <a:gd name="T67" fmla="*/ 2147483647 h 327"/>
                <a:gd name="T68" fmla="*/ 2147483647 w 500"/>
                <a:gd name="T69" fmla="*/ 2147483647 h 327"/>
                <a:gd name="T70" fmla="*/ 2147483647 w 500"/>
                <a:gd name="T71" fmla="*/ 2147483647 h 327"/>
                <a:gd name="T72" fmla="*/ 2147483647 w 500"/>
                <a:gd name="T73" fmla="*/ 2147483647 h 327"/>
                <a:gd name="T74" fmla="*/ 2147483647 w 500"/>
                <a:gd name="T75" fmla="*/ 2147483647 h 327"/>
                <a:gd name="T76" fmla="*/ 2147483647 w 500"/>
                <a:gd name="T77" fmla="*/ 2147483647 h 327"/>
                <a:gd name="T78" fmla="*/ 2147483647 w 500"/>
                <a:gd name="T79" fmla="*/ 2147483647 h 327"/>
                <a:gd name="T80" fmla="*/ 2147483647 w 500"/>
                <a:gd name="T81" fmla="*/ 2147483647 h 327"/>
                <a:gd name="T82" fmla="*/ 2147483647 w 500"/>
                <a:gd name="T83" fmla="*/ 2147483647 h 327"/>
                <a:gd name="T84" fmla="*/ 2147483647 w 500"/>
                <a:gd name="T85" fmla="*/ 2147483647 h 327"/>
                <a:gd name="T86" fmla="*/ 2147483647 w 500"/>
                <a:gd name="T87" fmla="*/ 2147483647 h 327"/>
                <a:gd name="T88" fmla="*/ 2147483647 w 500"/>
                <a:gd name="T89" fmla="*/ 2147483647 h 327"/>
                <a:gd name="T90" fmla="*/ 2147483647 w 500"/>
                <a:gd name="T91" fmla="*/ 2147483647 h 327"/>
                <a:gd name="T92" fmla="*/ 2147483647 w 500"/>
                <a:gd name="T93" fmla="*/ 2147483647 h 327"/>
                <a:gd name="T94" fmla="*/ 2147483647 w 500"/>
                <a:gd name="T95" fmla="*/ 2147483647 h 327"/>
                <a:gd name="T96" fmla="*/ 2147483647 w 500"/>
                <a:gd name="T97" fmla="*/ 2147483647 h 327"/>
                <a:gd name="T98" fmla="*/ 2147483647 w 500"/>
                <a:gd name="T99" fmla="*/ 2147483647 h 327"/>
                <a:gd name="T100" fmla="*/ 2147483647 w 500"/>
                <a:gd name="T101" fmla="*/ 2147483647 h 327"/>
                <a:gd name="T102" fmla="*/ 2147483647 w 500"/>
                <a:gd name="T103" fmla="*/ 2147483647 h 327"/>
                <a:gd name="T104" fmla="*/ 2147483647 w 500"/>
                <a:gd name="T105" fmla="*/ 2147483647 h 327"/>
                <a:gd name="T106" fmla="*/ 2147483647 w 500"/>
                <a:gd name="T107" fmla="*/ 2147483647 h 327"/>
                <a:gd name="T108" fmla="*/ 2147483647 w 500"/>
                <a:gd name="T109" fmla="*/ 2147483647 h 327"/>
                <a:gd name="T110" fmla="*/ 2147483647 w 500"/>
                <a:gd name="T111" fmla="*/ 2147483647 h 327"/>
                <a:gd name="T112" fmla="*/ 2147483647 w 500"/>
                <a:gd name="T113" fmla="*/ 2147483647 h 327"/>
                <a:gd name="T114" fmla="*/ 2147483647 w 500"/>
                <a:gd name="T115" fmla="*/ 2147483647 h 327"/>
                <a:gd name="T116" fmla="*/ 2147483647 w 500"/>
                <a:gd name="T117" fmla="*/ 2147483647 h 327"/>
                <a:gd name="T118" fmla="*/ 2147483647 w 500"/>
                <a:gd name="T119" fmla="*/ 2147483647 h 3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00"/>
                <a:gd name="T181" fmla="*/ 0 h 327"/>
                <a:gd name="T182" fmla="*/ 500 w 500"/>
                <a:gd name="T183" fmla="*/ 327 h 32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00" h="327">
                  <a:moveTo>
                    <a:pt x="328" y="271"/>
                  </a:moveTo>
                  <a:lnTo>
                    <a:pt x="334" y="270"/>
                  </a:lnTo>
                  <a:lnTo>
                    <a:pt x="335" y="270"/>
                  </a:lnTo>
                  <a:lnTo>
                    <a:pt x="345" y="267"/>
                  </a:lnTo>
                  <a:lnTo>
                    <a:pt x="349" y="266"/>
                  </a:lnTo>
                  <a:lnTo>
                    <a:pt x="359" y="264"/>
                  </a:lnTo>
                  <a:lnTo>
                    <a:pt x="361" y="263"/>
                  </a:lnTo>
                  <a:lnTo>
                    <a:pt x="365" y="263"/>
                  </a:lnTo>
                  <a:lnTo>
                    <a:pt x="368" y="263"/>
                  </a:lnTo>
                  <a:lnTo>
                    <a:pt x="388" y="258"/>
                  </a:lnTo>
                  <a:lnTo>
                    <a:pt x="389" y="258"/>
                  </a:lnTo>
                  <a:lnTo>
                    <a:pt x="397" y="256"/>
                  </a:lnTo>
                  <a:lnTo>
                    <a:pt x="408" y="253"/>
                  </a:lnTo>
                  <a:lnTo>
                    <a:pt x="418" y="251"/>
                  </a:lnTo>
                  <a:lnTo>
                    <a:pt x="425" y="249"/>
                  </a:lnTo>
                  <a:lnTo>
                    <a:pt x="426" y="246"/>
                  </a:lnTo>
                  <a:lnTo>
                    <a:pt x="438" y="234"/>
                  </a:lnTo>
                  <a:lnTo>
                    <a:pt x="439" y="234"/>
                  </a:lnTo>
                  <a:lnTo>
                    <a:pt x="444" y="233"/>
                  </a:lnTo>
                  <a:lnTo>
                    <a:pt x="453" y="234"/>
                  </a:lnTo>
                  <a:lnTo>
                    <a:pt x="456" y="231"/>
                  </a:lnTo>
                  <a:lnTo>
                    <a:pt x="465" y="226"/>
                  </a:lnTo>
                  <a:lnTo>
                    <a:pt x="468" y="224"/>
                  </a:lnTo>
                  <a:lnTo>
                    <a:pt x="468" y="223"/>
                  </a:lnTo>
                  <a:lnTo>
                    <a:pt x="474" y="220"/>
                  </a:lnTo>
                  <a:lnTo>
                    <a:pt x="474" y="219"/>
                  </a:lnTo>
                  <a:lnTo>
                    <a:pt x="472" y="212"/>
                  </a:lnTo>
                  <a:lnTo>
                    <a:pt x="476" y="208"/>
                  </a:lnTo>
                  <a:lnTo>
                    <a:pt x="476" y="206"/>
                  </a:lnTo>
                  <a:lnTo>
                    <a:pt x="480" y="202"/>
                  </a:lnTo>
                  <a:lnTo>
                    <a:pt x="482" y="201"/>
                  </a:lnTo>
                  <a:lnTo>
                    <a:pt x="490" y="195"/>
                  </a:lnTo>
                  <a:lnTo>
                    <a:pt x="493" y="190"/>
                  </a:lnTo>
                  <a:lnTo>
                    <a:pt x="499" y="185"/>
                  </a:lnTo>
                  <a:lnTo>
                    <a:pt x="487" y="176"/>
                  </a:lnTo>
                  <a:lnTo>
                    <a:pt x="483" y="172"/>
                  </a:lnTo>
                  <a:lnTo>
                    <a:pt x="478" y="169"/>
                  </a:lnTo>
                  <a:lnTo>
                    <a:pt x="475" y="165"/>
                  </a:lnTo>
                  <a:lnTo>
                    <a:pt x="457" y="147"/>
                  </a:lnTo>
                  <a:lnTo>
                    <a:pt x="451" y="147"/>
                  </a:lnTo>
                  <a:lnTo>
                    <a:pt x="451" y="145"/>
                  </a:lnTo>
                  <a:lnTo>
                    <a:pt x="450" y="145"/>
                  </a:lnTo>
                  <a:lnTo>
                    <a:pt x="447" y="130"/>
                  </a:lnTo>
                  <a:lnTo>
                    <a:pt x="456" y="113"/>
                  </a:lnTo>
                  <a:lnTo>
                    <a:pt x="447" y="105"/>
                  </a:lnTo>
                  <a:lnTo>
                    <a:pt x="447" y="104"/>
                  </a:lnTo>
                  <a:lnTo>
                    <a:pt x="454" y="92"/>
                  </a:lnTo>
                  <a:lnTo>
                    <a:pt x="457" y="88"/>
                  </a:lnTo>
                  <a:lnTo>
                    <a:pt x="454" y="90"/>
                  </a:lnTo>
                  <a:lnTo>
                    <a:pt x="461" y="79"/>
                  </a:lnTo>
                  <a:lnTo>
                    <a:pt x="461" y="70"/>
                  </a:lnTo>
                  <a:lnTo>
                    <a:pt x="468" y="58"/>
                  </a:lnTo>
                  <a:lnTo>
                    <a:pt x="472" y="56"/>
                  </a:lnTo>
                  <a:lnTo>
                    <a:pt x="471" y="55"/>
                  </a:lnTo>
                  <a:lnTo>
                    <a:pt x="465" y="49"/>
                  </a:lnTo>
                  <a:lnTo>
                    <a:pt x="456" y="49"/>
                  </a:lnTo>
                  <a:lnTo>
                    <a:pt x="444" y="45"/>
                  </a:lnTo>
                  <a:lnTo>
                    <a:pt x="436" y="37"/>
                  </a:lnTo>
                  <a:lnTo>
                    <a:pt x="438" y="34"/>
                  </a:lnTo>
                  <a:lnTo>
                    <a:pt x="435" y="22"/>
                  </a:lnTo>
                  <a:lnTo>
                    <a:pt x="424" y="12"/>
                  </a:lnTo>
                  <a:lnTo>
                    <a:pt x="422" y="11"/>
                  </a:lnTo>
                  <a:lnTo>
                    <a:pt x="415" y="12"/>
                  </a:lnTo>
                  <a:lnTo>
                    <a:pt x="404" y="0"/>
                  </a:lnTo>
                  <a:lnTo>
                    <a:pt x="403" y="0"/>
                  </a:lnTo>
                  <a:lnTo>
                    <a:pt x="395" y="2"/>
                  </a:lnTo>
                  <a:lnTo>
                    <a:pt x="370" y="8"/>
                  </a:lnTo>
                  <a:lnTo>
                    <a:pt x="354" y="11"/>
                  </a:lnTo>
                  <a:lnTo>
                    <a:pt x="346" y="12"/>
                  </a:lnTo>
                  <a:lnTo>
                    <a:pt x="345" y="13"/>
                  </a:lnTo>
                  <a:lnTo>
                    <a:pt x="342" y="13"/>
                  </a:lnTo>
                  <a:lnTo>
                    <a:pt x="335" y="15"/>
                  </a:lnTo>
                  <a:lnTo>
                    <a:pt x="325" y="18"/>
                  </a:lnTo>
                  <a:lnTo>
                    <a:pt x="311" y="20"/>
                  </a:lnTo>
                  <a:lnTo>
                    <a:pt x="292" y="24"/>
                  </a:lnTo>
                  <a:lnTo>
                    <a:pt x="285" y="26"/>
                  </a:lnTo>
                  <a:lnTo>
                    <a:pt x="282" y="26"/>
                  </a:lnTo>
                  <a:lnTo>
                    <a:pt x="278" y="27"/>
                  </a:lnTo>
                  <a:lnTo>
                    <a:pt x="270" y="29"/>
                  </a:lnTo>
                  <a:lnTo>
                    <a:pt x="237" y="36"/>
                  </a:lnTo>
                  <a:lnTo>
                    <a:pt x="228" y="38"/>
                  </a:lnTo>
                  <a:lnTo>
                    <a:pt x="227" y="38"/>
                  </a:lnTo>
                  <a:lnTo>
                    <a:pt x="220" y="40"/>
                  </a:lnTo>
                  <a:lnTo>
                    <a:pt x="217" y="40"/>
                  </a:lnTo>
                  <a:lnTo>
                    <a:pt x="205" y="43"/>
                  </a:lnTo>
                  <a:lnTo>
                    <a:pt x="188" y="45"/>
                  </a:lnTo>
                  <a:lnTo>
                    <a:pt x="181" y="47"/>
                  </a:lnTo>
                  <a:lnTo>
                    <a:pt x="177" y="48"/>
                  </a:lnTo>
                  <a:lnTo>
                    <a:pt x="173" y="48"/>
                  </a:lnTo>
                  <a:lnTo>
                    <a:pt x="149" y="54"/>
                  </a:lnTo>
                  <a:lnTo>
                    <a:pt x="130" y="56"/>
                  </a:lnTo>
                  <a:lnTo>
                    <a:pt x="126" y="58"/>
                  </a:lnTo>
                  <a:lnTo>
                    <a:pt x="120" y="59"/>
                  </a:lnTo>
                  <a:lnTo>
                    <a:pt x="119" y="59"/>
                  </a:lnTo>
                  <a:lnTo>
                    <a:pt x="115" y="59"/>
                  </a:lnTo>
                  <a:lnTo>
                    <a:pt x="105" y="62"/>
                  </a:lnTo>
                  <a:lnTo>
                    <a:pt x="83" y="66"/>
                  </a:lnTo>
                  <a:lnTo>
                    <a:pt x="72" y="69"/>
                  </a:lnTo>
                  <a:lnTo>
                    <a:pt x="67" y="69"/>
                  </a:lnTo>
                  <a:lnTo>
                    <a:pt x="59" y="70"/>
                  </a:lnTo>
                  <a:lnTo>
                    <a:pt x="54" y="41"/>
                  </a:lnTo>
                  <a:lnTo>
                    <a:pt x="26" y="62"/>
                  </a:lnTo>
                  <a:lnTo>
                    <a:pt x="5" y="80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2" y="97"/>
                  </a:lnTo>
                  <a:lnTo>
                    <a:pt x="5" y="112"/>
                  </a:lnTo>
                  <a:lnTo>
                    <a:pt x="6" y="120"/>
                  </a:lnTo>
                  <a:lnTo>
                    <a:pt x="9" y="134"/>
                  </a:lnTo>
                  <a:lnTo>
                    <a:pt x="9" y="135"/>
                  </a:lnTo>
                  <a:lnTo>
                    <a:pt x="11" y="148"/>
                  </a:lnTo>
                  <a:lnTo>
                    <a:pt x="13" y="156"/>
                  </a:lnTo>
                  <a:lnTo>
                    <a:pt x="15" y="173"/>
                  </a:lnTo>
                  <a:lnTo>
                    <a:pt x="16" y="174"/>
                  </a:lnTo>
                  <a:lnTo>
                    <a:pt x="18" y="188"/>
                  </a:lnTo>
                  <a:lnTo>
                    <a:pt x="19" y="191"/>
                  </a:lnTo>
                  <a:lnTo>
                    <a:pt x="20" y="199"/>
                  </a:lnTo>
                  <a:lnTo>
                    <a:pt x="20" y="202"/>
                  </a:lnTo>
                  <a:lnTo>
                    <a:pt x="20" y="203"/>
                  </a:lnTo>
                  <a:lnTo>
                    <a:pt x="23" y="210"/>
                  </a:lnTo>
                  <a:lnTo>
                    <a:pt x="23" y="217"/>
                  </a:lnTo>
                  <a:lnTo>
                    <a:pt x="24" y="227"/>
                  </a:lnTo>
                  <a:lnTo>
                    <a:pt x="24" y="228"/>
                  </a:lnTo>
                  <a:lnTo>
                    <a:pt x="26" y="233"/>
                  </a:lnTo>
                  <a:lnTo>
                    <a:pt x="27" y="244"/>
                  </a:lnTo>
                  <a:lnTo>
                    <a:pt x="29" y="246"/>
                  </a:lnTo>
                  <a:lnTo>
                    <a:pt x="29" y="249"/>
                  </a:lnTo>
                  <a:lnTo>
                    <a:pt x="30" y="252"/>
                  </a:lnTo>
                  <a:lnTo>
                    <a:pt x="31" y="269"/>
                  </a:lnTo>
                  <a:lnTo>
                    <a:pt x="33" y="270"/>
                  </a:lnTo>
                  <a:lnTo>
                    <a:pt x="34" y="278"/>
                  </a:lnTo>
                  <a:lnTo>
                    <a:pt x="34" y="280"/>
                  </a:lnTo>
                  <a:lnTo>
                    <a:pt x="36" y="289"/>
                  </a:lnTo>
                  <a:lnTo>
                    <a:pt x="37" y="294"/>
                  </a:lnTo>
                  <a:lnTo>
                    <a:pt x="37" y="296"/>
                  </a:lnTo>
                  <a:lnTo>
                    <a:pt x="37" y="299"/>
                  </a:lnTo>
                  <a:lnTo>
                    <a:pt x="41" y="323"/>
                  </a:lnTo>
                  <a:lnTo>
                    <a:pt x="41" y="324"/>
                  </a:lnTo>
                  <a:lnTo>
                    <a:pt x="42" y="326"/>
                  </a:lnTo>
                  <a:lnTo>
                    <a:pt x="44" y="326"/>
                  </a:lnTo>
                  <a:lnTo>
                    <a:pt x="51" y="324"/>
                  </a:lnTo>
                  <a:lnTo>
                    <a:pt x="54" y="324"/>
                  </a:lnTo>
                  <a:lnTo>
                    <a:pt x="54" y="323"/>
                  </a:lnTo>
                  <a:lnTo>
                    <a:pt x="91" y="317"/>
                  </a:lnTo>
                  <a:lnTo>
                    <a:pt x="94" y="316"/>
                  </a:lnTo>
                  <a:lnTo>
                    <a:pt x="99" y="314"/>
                  </a:lnTo>
                  <a:lnTo>
                    <a:pt x="103" y="314"/>
                  </a:lnTo>
                  <a:lnTo>
                    <a:pt x="117" y="312"/>
                  </a:lnTo>
                  <a:lnTo>
                    <a:pt x="120" y="312"/>
                  </a:lnTo>
                  <a:lnTo>
                    <a:pt x="127" y="310"/>
                  </a:lnTo>
                  <a:lnTo>
                    <a:pt x="130" y="310"/>
                  </a:lnTo>
                  <a:lnTo>
                    <a:pt x="133" y="309"/>
                  </a:lnTo>
                  <a:lnTo>
                    <a:pt x="134" y="309"/>
                  </a:lnTo>
                  <a:lnTo>
                    <a:pt x="159" y="305"/>
                  </a:lnTo>
                  <a:lnTo>
                    <a:pt x="162" y="303"/>
                  </a:lnTo>
                  <a:lnTo>
                    <a:pt x="173" y="302"/>
                  </a:lnTo>
                  <a:lnTo>
                    <a:pt x="176" y="301"/>
                  </a:lnTo>
                  <a:lnTo>
                    <a:pt x="177" y="301"/>
                  </a:lnTo>
                  <a:lnTo>
                    <a:pt x="181" y="301"/>
                  </a:lnTo>
                  <a:lnTo>
                    <a:pt x="203" y="296"/>
                  </a:lnTo>
                  <a:lnTo>
                    <a:pt x="206" y="295"/>
                  </a:lnTo>
                  <a:lnTo>
                    <a:pt x="216" y="294"/>
                  </a:lnTo>
                  <a:lnTo>
                    <a:pt x="219" y="292"/>
                  </a:lnTo>
                  <a:lnTo>
                    <a:pt x="225" y="291"/>
                  </a:lnTo>
                  <a:lnTo>
                    <a:pt x="227" y="291"/>
                  </a:lnTo>
                  <a:lnTo>
                    <a:pt x="238" y="289"/>
                  </a:lnTo>
                  <a:lnTo>
                    <a:pt x="246" y="287"/>
                  </a:lnTo>
                  <a:lnTo>
                    <a:pt x="286" y="280"/>
                  </a:lnTo>
                  <a:lnTo>
                    <a:pt x="289" y="280"/>
                  </a:lnTo>
                  <a:lnTo>
                    <a:pt x="289" y="278"/>
                  </a:lnTo>
                  <a:lnTo>
                    <a:pt x="292" y="278"/>
                  </a:lnTo>
                  <a:lnTo>
                    <a:pt x="302" y="277"/>
                  </a:lnTo>
                  <a:lnTo>
                    <a:pt x="310" y="274"/>
                  </a:lnTo>
                  <a:lnTo>
                    <a:pt x="322" y="273"/>
                  </a:lnTo>
                  <a:lnTo>
                    <a:pt x="328" y="271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" name="Freeform 208"/>
            <p:cNvSpPr>
              <a:spLocks/>
            </p:cNvSpPr>
            <p:nvPr/>
          </p:nvSpPr>
          <p:spPr bwMode="auto">
            <a:xfrm>
              <a:off x="7413509" y="6927029"/>
              <a:ext cx="200001" cy="370789"/>
            </a:xfrm>
            <a:custGeom>
              <a:avLst/>
              <a:gdLst>
                <a:gd name="T0" fmla="*/ 2147483647 w 149"/>
                <a:gd name="T1" fmla="*/ 2147483647 h 148"/>
                <a:gd name="T2" fmla="*/ 2147483647 w 149"/>
                <a:gd name="T3" fmla="*/ 2147483647 h 148"/>
                <a:gd name="T4" fmla="*/ 2147483647 w 149"/>
                <a:gd name="T5" fmla="*/ 2147483647 h 148"/>
                <a:gd name="T6" fmla="*/ 2147483647 w 149"/>
                <a:gd name="T7" fmla="*/ 2147483647 h 148"/>
                <a:gd name="T8" fmla="*/ 2147483647 w 149"/>
                <a:gd name="T9" fmla="*/ 2147483647 h 148"/>
                <a:gd name="T10" fmla="*/ 2147483647 w 149"/>
                <a:gd name="T11" fmla="*/ 2147483647 h 148"/>
                <a:gd name="T12" fmla="*/ 2147483647 w 149"/>
                <a:gd name="T13" fmla="*/ 2147483647 h 148"/>
                <a:gd name="T14" fmla="*/ 2147483647 w 149"/>
                <a:gd name="T15" fmla="*/ 2147483647 h 148"/>
                <a:gd name="T16" fmla="*/ 2147483647 w 149"/>
                <a:gd name="T17" fmla="*/ 2147483647 h 148"/>
                <a:gd name="T18" fmla="*/ 2147483647 w 149"/>
                <a:gd name="T19" fmla="*/ 2147483647 h 148"/>
                <a:gd name="T20" fmla="*/ 2147483647 w 149"/>
                <a:gd name="T21" fmla="*/ 2147483647 h 148"/>
                <a:gd name="T22" fmla="*/ 2147483647 w 149"/>
                <a:gd name="T23" fmla="*/ 2147483647 h 148"/>
                <a:gd name="T24" fmla="*/ 2147483647 w 149"/>
                <a:gd name="T25" fmla="*/ 2147483647 h 148"/>
                <a:gd name="T26" fmla="*/ 2147483647 w 149"/>
                <a:gd name="T27" fmla="*/ 2147483647 h 148"/>
                <a:gd name="T28" fmla="*/ 2147483647 w 149"/>
                <a:gd name="T29" fmla="*/ 2147483647 h 148"/>
                <a:gd name="T30" fmla="*/ 2147483647 w 149"/>
                <a:gd name="T31" fmla="*/ 2147483647 h 148"/>
                <a:gd name="T32" fmla="*/ 2147483647 w 149"/>
                <a:gd name="T33" fmla="*/ 2147483647 h 148"/>
                <a:gd name="T34" fmla="*/ 2147483647 w 149"/>
                <a:gd name="T35" fmla="*/ 2147483647 h 148"/>
                <a:gd name="T36" fmla="*/ 2147483647 w 149"/>
                <a:gd name="T37" fmla="*/ 2147483647 h 148"/>
                <a:gd name="T38" fmla="*/ 2147483647 w 149"/>
                <a:gd name="T39" fmla="*/ 2147483647 h 148"/>
                <a:gd name="T40" fmla="*/ 2147483647 w 149"/>
                <a:gd name="T41" fmla="*/ 2147483647 h 148"/>
                <a:gd name="T42" fmla="*/ 2147483647 w 149"/>
                <a:gd name="T43" fmla="*/ 0 h 148"/>
                <a:gd name="T44" fmla="*/ 2147483647 w 149"/>
                <a:gd name="T45" fmla="*/ 2147483647 h 148"/>
                <a:gd name="T46" fmla="*/ 2147483647 w 149"/>
                <a:gd name="T47" fmla="*/ 2147483647 h 148"/>
                <a:gd name="T48" fmla="*/ 2147483647 w 149"/>
                <a:gd name="T49" fmla="*/ 2147483647 h 148"/>
                <a:gd name="T50" fmla="*/ 2147483647 w 149"/>
                <a:gd name="T51" fmla="*/ 2147483647 h 148"/>
                <a:gd name="T52" fmla="*/ 2147483647 w 149"/>
                <a:gd name="T53" fmla="*/ 2147483647 h 148"/>
                <a:gd name="T54" fmla="*/ 2147483647 w 149"/>
                <a:gd name="T55" fmla="*/ 2147483647 h 148"/>
                <a:gd name="T56" fmla="*/ 2147483647 w 149"/>
                <a:gd name="T57" fmla="*/ 2147483647 h 148"/>
                <a:gd name="T58" fmla="*/ 2147483647 w 149"/>
                <a:gd name="T59" fmla="*/ 2147483647 h 148"/>
                <a:gd name="T60" fmla="*/ 2147483647 w 149"/>
                <a:gd name="T61" fmla="*/ 2147483647 h 148"/>
                <a:gd name="T62" fmla="*/ 2147483647 w 149"/>
                <a:gd name="T63" fmla="*/ 2147483647 h 148"/>
                <a:gd name="T64" fmla="*/ 2147483647 w 149"/>
                <a:gd name="T65" fmla="*/ 2147483647 h 148"/>
                <a:gd name="T66" fmla="*/ 2147483647 w 149"/>
                <a:gd name="T67" fmla="*/ 2147483647 h 148"/>
                <a:gd name="T68" fmla="*/ 2147483647 w 149"/>
                <a:gd name="T69" fmla="*/ 2147483647 h 148"/>
                <a:gd name="T70" fmla="*/ 2147483647 w 149"/>
                <a:gd name="T71" fmla="*/ 2147483647 h 148"/>
                <a:gd name="T72" fmla="*/ 0 w 149"/>
                <a:gd name="T73" fmla="*/ 2147483647 h 148"/>
                <a:gd name="T74" fmla="*/ 2147483647 w 149"/>
                <a:gd name="T75" fmla="*/ 2147483647 h 148"/>
                <a:gd name="T76" fmla="*/ 2147483647 w 149"/>
                <a:gd name="T77" fmla="*/ 2147483647 h 148"/>
                <a:gd name="T78" fmla="*/ 2147483647 w 149"/>
                <a:gd name="T79" fmla="*/ 2147483647 h 148"/>
                <a:gd name="T80" fmla="*/ 2147483647 w 149"/>
                <a:gd name="T81" fmla="*/ 2147483647 h 148"/>
                <a:gd name="T82" fmla="*/ 2147483647 w 149"/>
                <a:gd name="T83" fmla="*/ 2147483647 h 148"/>
                <a:gd name="T84" fmla="*/ 2147483647 w 149"/>
                <a:gd name="T85" fmla="*/ 2147483647 h 148"/>
                <a:gd name="T86" fmla="*/ 2147483647 w 149"/>
                <a:gd name="T87" fmla="*/ 2147483647 h 148"/>
                <a:gd name="T88" fmla="*/ 2147483647 w 149"/>
                <a:gd name="T89" fmla="*/ 2147483647 h 148"/>
                <a:gd name="T90" fmla="*/ 2147483647 w 149"/>
                <a:gd name="T91" fmla="*/ 2147483647 h 148"/>
                <a:gd name="T92" fmla="*/ 2147483647 w 149"/>
                <a:gd name="T93" fmla="*/ 2147483647 h 148"/>
                <a:gd name="T94" fmla="*/ 2147483647 w 149"/>
                <a:gd name="T95" fmla="*/ 2147483647 h 148"/>
                <a:gd name="T96" fmla="*/ 2147483647 w 149"/>
                <a:gd name="T97" fmla="*/ 2147483647 h 148"/>
                <a:gd name="T98" fmla="*/ 2147483647 w 149"/>
                <a:gd name="T99" fmla="*/ 2147483647 h 148"/>
                <a:gd name="T100" fmla="*/ 2147483647 w 149"/>
                <a:gd name="T101" fmla="*/ 2147483647 h 148"/>
                <a:gd name="T102" fmla="*/ 2147483647 w 149"/>
                <a:gd name="T103" fmla="*/ 2147483647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9"/>
                <a:gd name="T157" fmla="*/ 0 h 148"/>
                <a:gd name="T158" fmla="*/ 149 w 149"/>
                <a:gd name="T159" fmla="*/ 148 h 1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9" h="148">
                  <a:moveTo>
                    <a:pt x="52" y="117"/>
                  </a:moveTo>
                  <a:lnTo>
                    <a:pt x="62" y="105"/>
                  </a:lnTo>
                  <a:lnTo>
                    <a:pt x="78" y="102"/>
                  </a:lnTo>
                  <a:lnTo>
                    <a:pt x="87" y="97"/>
                  </a:lnTo>
                  <a:lnTo>
                    <a:pt x="95" y="97"/>
                  </a:lnTo>
                  <a:lnTo>
                    <a:pt x="96" y="95"/>
                  </a:lnTo>
                  <a:lnTo>
                    <a:pt x="110" y="90"/>
                  </a:lnTo>
                  <a:lnTo>
                    <a:pt x="135" y="80"/>
                  </a:lnTo>
                  <a:lnTo>
                    <a:pt x="141" y="76"/>
                  </a:lnTo>
                  <a:lnTo>
                    <a:pt x="143" y="76"/>
                  </a:lnTo>
                  <a:lnTo>
                    <a:pt x="145" y="76"/>
                  </a:lnTo>
                  <a:lnTo>
                    <a:pt x="148" y="63"/>
                  </a:lnTo>
                  <a:lnTo>
                    <a:pt x="143" y="45"/>
                  </a:lnTo>
                  <a:lnTo>
                    <a:pt x="143" y="42"/>
                  </a:lnTo>
                  <a:lnTo>
                    <a:pt x="142" y="40"/>
                  </a:lnTo>
                  <a:lnTo>
                    <a:pt x="142" y="38"/>
                  </a:lnTo>
                  <a:lnTo>
                    <a:pt x="141" y="38"/>
                  </a:lnTo>
                  <a:lnTo>
                    <a:pt x="139" y="31"/>
                  </a:lnTo>
                  <a:lnTo>
                    <a:pt x="138" y="29"/>
                  </a:lnTo>
                  <a:lnTo>
                    <a:pt x="134" y="9"/>
                  </a:lnTo>
                  <a:lnTo>
                    <a:pt x="131" y="2"/>
                  </a:lnTo>
                  <a:lnTo>
                    <a:pt x="131" y="0"/>
                  </a:lnTo>
                  <a:lnTo>
                    <a:pt x="110" y="5"/>
                  </a:lnTo>
                  <a:lnTo>
                    <a:pt x="107" y="6"/>
                  </a:lnTo>
                  <a:lnTo>
                    <a:pt x="106" y="6"/>
                  </a:lnTo>
                  <a:lnTo>
                    <a:pt x="105" y="6"/>
                  </a:lnTo>
                  <a:lnTo>
                    <a:pt x="91" y="9"/>
                  </a:lnTo>
                  <a:lnTo>
                    <a:pt x="87" y="11"/>
                  </a:lnTo>
                  <a:lnTo>
                    <a:pt x="76" y="13"/>
                  </a:lnTo>
                  <a:lnTo>
                    <a:pt x="52" y="23"/>
                  </a:lnTo>
                  <a:lnTo>
                    <a:pt x="52" y="19"/>
                  </a:lnTo>
                  <a:lnTo>
                    <a:pt x="37" y="23"/>
                  </a:lnTo>
                  <a:lnTo>
                    <a:pt x="34" y="23"/>
                  </a:lnTo>
                  <a:lnTo>
                    <a:pt x="8" y="29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5" y="63"/>
                  </a:lnTo>
                  <a:lnTo>
                    <a:pt x="8" y="72"/>
                  </a:lnTo>
                  <a:lnTo>
                    <a:pt x="8" y="76"/>
                  </a:lnTo>
                  <a:lnTo>
                    <a:pt x="8" y="79"/>
                  </a:lnTo>
                  <a:lnTo>
                    <a:pt x="9" y="87"/>
                  </a:lnTo>
                  <a:lnTo>
                    <a:pt x="12" y="97"/>
                  </a:lnTo>
                  <a:lnTo>
                    <a:pt x="12" y="99"/>
                  </a:lnTo>
                  <a:lnTo>
                    <a:pt x="12" y="104"/>
                  </a:lnTo>
                  <a:lnTo>
                    <a:pt x="22" y="119"/>
                  </a:lnTo>
                  <a:lnTo>
                    <a:pt x="5" y="135"/>
                  </a:lnTo>
                  <a:lnTo>
                    <a:pt x="15" y="147"/>
                  </a:lnTo>
                  <a:lnTo>
                    <a:pt x="34" y="134"/>
                  </a:lnTo>
                  <a:lnTo>
                    <a:pt x="42" y="123"/>
                  </a:lnTo>
                  <a:lnTo>
                    <a:pt x="52" y="117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7" name="Freeform 209"/>
            <p:cNvSpPr>
              <a:spLocks/>
            </p:cNvSpPr>
            <p:nvPr/>
          </p:nvSpPr>
          <p:spPr bwMode="auto">
            <a:xfrm>
              <a:off x="7129075" y="7990244"/>
              <a:ext cx="30833" cy="54117"/>
            </a:xfrm>
            <a:custGeom>
              <a:avLst/>
              <a:gdLst>
                <a:gd name="T0" fmla="*/ 0 w 23"/>
                <a:gd name="T1" fmla="*/ 2147483647 h 22"/>
                <a:gd name="T2" fmla="*/ 2147483647 w 23"/>
                <a:gd name="T3" fmla="*/ 2147483647 h 22"/>
                <a:gd name="T4" fmla="*/ 2147483647 w 23"/>
                <a:gd name="T5" fmla="*/ 2147483647 h 22"/>
                <a:gd name="T6" fmla="*/ 2147483647 w 23"/>
                <a:gd name="T7" fmla="*/ 2147483647 h 22"/>
                <a:gd name="T8" fmla="*/ 2147483647 w 23"/>
                <a:gd name="T9" fmla="*/ 2147483647 h 22"/>
                <a:gd name="T10" fmla="*/ 2147483647 w 23"/>
                <a:gd name="T11" fmla="*/ 2147483647 h 22"/>
                <a:gd name="T12" fmla="*/ 2147483647 w 23"/>
                <a:gd name="T13" fmla="*/ 2147483647 h 22"/>
                <a:gd name="T14" fmla="*/ 2147483647 w 23"/>
                <a:gd name="T15" fmla="*/ 0 h 22"/>
                <a:gd name="T16" fmla="*/ 2147483647 w 23"/>
                <a:gd name="T17" fmla="*/ 2147483647 h 22"/>
                <a:gd name="T18" fmla="*/ 2147483647 w 23"/>
                <a:gd name="T19" fmla="*/ 2147483647 h 22"/>
                <a:gd name="T20" fmla="*/ 0 w 23"/>
                <a:gd name="T21" fmla="*/ 2147483647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22"/>
                <a:gd name="T35" fmla="*/ 23 w 23"/>
                <a:gd name="T36" fmla="*/ 22 h 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22">
                  <a:moveTo>
                    <a:pt x="0" y="7"/>
                  </a:moveTo>
                  <a:lnTo>
                    <a:pt x="8" y="12"/>
                  </a:lnTo>
                  <a:lnTo>
                    <a:pt x="10" y="15"/>
                  </a:lnTo>
                  <a:lnTo>
                    <a:pt x="11" y="21"/>
                  </a:lnTo>
                  <a:lnTo>
                    <a:pt x="16" y="14"/>
                  </a:lnTo>
                  <a:lnTo>
                    <a:pt x="22" y="7"/>
                  </a:lnTo>
                  <a:lnTo>
                    <a:pt x="10" y="0"/>
                  </a:lnTo>
                  <a:lnTo>
                    <a:pt x="3" y="1"/>
                  </a:lnTo>
                  <a:lnTo>
                    <a:pt x="3" y="4"/>
                  </a:lnTo>
                  <a:lnTo>
                    <a:pt x="0" y="7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18" name="Freeform 210"/>
            <p:cNvSpPr>
              <a:spLocks/>
            </p:cNvSpPr>
            <p:nvPr/>
          </p:nvSpPr>
          <p:spPr bwMode="auto">
            <a:xfrm>
              <a:off x="7249329" y="7689711"/>
              <a:ext cx="122389" cy="379834"/>
            </a:xfrm>
            <a:custGeom>
              <a:avLst/>
              <a:gdLst>
                <a:gd name="T0" fmla="*/ 2147483647 w 91"/>
                <a:gd name="T1" fmla="*/ 2147483647 h 151"/>
                <a:gd name="T2" fmla="*/ 2147483647 w 91"/>
                <a:gd name="T3" fmla="*/ 2147483647 h 151"/>
                <a:gd name="T4" fmla="*/ 2147483647 w 91"/>
                <a:gd name="T5" fmla="*/ 2147483647 h 151"/>
                <a:gd name="T6" fmla="*/ 2147483647 w 91"/>
                <a:gd name="T7" fmla="*/ 2147483647 h 151"/>
                <a:gd name="T8" fmla="*/ 2147483647 w 91"/>
                <a:gd name="T9" fmla="*/ 2147483647 h 151"/>
                <a:gd name="T10" fmla="*/ 2147483647 w 91"/>
                <a:gd name="T11" fmla="*/ 2147483647 h 151"/>
                <a:gd name="T12" fmla="*/ 2147483647 w 91"/>
                <a:gd name="T13" fmla="*/ 2147483647 h 151"/>
                <a:gd name="T14" fmla="*/ 2147483647 w 91"/>
                <a:gd name="T15" fmla="*/ 2147483647 h 151"/>
                <a:gd name="T16" fmla="*/ 2147483647 w 91"/>
                <a:gd name="T17" fmla="*/ 0 h 151"/>
                <a:gd name="T18" fmla="*/ 2147483647 w 91"/>
                <a:gd name="T19" fmla="*/ 2147483647 h 151"/>
                <a:gd name="T20" fmla="*/ 2147483647 w 91"/>
                <a:gd name="T21" fmla="*/ 2147483647 h 151"/>
                <a:gd name="T22" fmla="*/ 2147483647 w 91"/>
                <a:gd name="T23" fmla="*/ 2147483647 h 151"/>
                <a:gd name="T24" fmla="*/ 0 w 91"/>
                <a:gd name="T25" fmla="*/ 2147483647 h 151"/>
                <a:gd name="T26" fmla="*/ 0 w 91"/>
                <a:gd name="T27" fmla="*/ 2147483647 h 151"/>
                <a:gd name="T28" fmla="*/ 0 w 91"/>
                <a:gd name="T29" fmla="*/ 2147483647 h 151"/>
                <a:gd name="T30" fmla="*/ 2147483647 w 91"/>
                <a:gd name="T31" fmla="*/ 2147483647 h 151"/>
                <a:gd name="T32" fmla="*/ 2147483647 w 91"/>
                <a:gd name="T33" fmla="*/ 2147483647 h 151"/>
                <a:gd name="T34" fmla="*/ 2147483647 w 91"/>
                <a:gd name="T35" fmla="*/ 2147483647 h 151"/>
                <a:gd name="T36" fmla="*/ 2147483647 w 91"/>
                <a:gd name="T37" fmla="*/ 2147483647 h 151"/>
                <a:gd name="T38" fmla="*/ 2147483647 w 91"/>
                <a:gd name="T39" fmla="*/ 2147483647 h 151"/>
                <a:gd name="T40" fmla="*/ 2147483647 w 91"/>
                <a:gd name="T41" fmla="*/ 2147483647 h 151"/>
                <a:gd name="T42" fmla="*/ 2147483647 w 91"/>
                <a:gd name="T43" fmla="*/ 2147483647 h 151"/>
                <a:gd name="T44" fmla="*/ 2147483647 w 91"/>
                <a:gd name="T45" fmla="*/ 2147483647 h 151"/>
                <a:gd name="T46" fmla="*/ 2147483647 w 91"/>
                <a:gd name="T47" fmla="*/ 2147483647 h 151"/>
                <a:gd name="T48" fmla="*/ 2147483647 w 91"/>
                <a:gd name="T49" fmla="*/ 2147483647 h 151"/>
                <a:gd name="T50" fmla="*/ 2147483647 w 91"/>
                <a:gd name="T51" fmla="*/ 2147483647 h 151"/>
                <a:gd name="T52" fmla="*/ 2147483647 w 91"/>
                <a:gd name="T53" fmla="*/ 2147483647 h 151"/>
                <a:gd name="T54" fmla="*/ 2147483647 w 91"/>
                <a:gd name="T55" fmla="*/ 2147483647 h 151"/>
                <a:gd name="T56" fmla="*/ 2147483647 w 91"/>
                <a:gd name="T57" fmla="*/ 2147483647 h 151"/>
                <a:gd name="T58" fmla="*/ 2147483647 w 91"/>
                <a:gd name="T59" fmla="*/ 2147483647 h 151"/>
                <a:gd name="T60" fmla="*/ 2147483647 w 91"/>
                <a:gd name="T61" fmla="*/ 2147483647 h 151"/>
                <a:gd name="T62" fmla="*/ 2147483647 w 91"/>
                <a:gd name="T63" fmla="*/ 2147483647 h 151"/>
                <a:gd name="T64" fmla="*/ 2147483647 w 91"/>
                <a:gd name="T65" fmla="*/ 2147483647 h 151"/>
                <a:gd name="T66" fmla="*/ 2147483647 w 91"/>
                <a:gd name="T67" fmla="*/ 2147483647 h 151"/>
                <a:gd name="T68" fmla="*/ 2147483647 w 91"/>
                <a:gd name="T69" fmla="*/ 2147483647 h 151"/>
                <a:gd name="T70" fmla="*/ 2147483647 w 91"/>
                <a:gd name="T71" fmla="*/ 2147483647 h 151"/>
                <a:gd name="T72" fmla="*/ 2147483647 w 91"/>
                <a:gd name="T73" fmla="*/ 2147483647 h 151"/>
                <a:gd name="T74" fmla="*/ 2147483647 w 91"/>
                <a:gd name="T75" fmla="*/ 2147483647 h 151"/>
                <a:gd name="T76" fmla="*/ 2147483647 w 91"/>
                <a:gd name="T77" fmla="*/ 2147483647 h 151"/>
                <a:gd name="T78" fmla="*/ 2147483647 w 91"/>
                <a:gd name="T79" fmla="*/ 2147483647 h 151"/>
                <a:gd name="T80" fmla="*/ 2147483647 w 91"/>
                <a:gd name="T81" fmla="*/ 2147483647 h 151"/>
                <a:gd name="T82" fmla="*/ 2147483647 w 91"/>
                <a:gd name="T83" fmla="*/ 2147483647 h 151"/>
                <a:gd name="T84" fmla="*/ 2147483647 w 91"/>
                <a:gd name="T85" fmla="*/ 2147483647 h 151"/>
                <a:gd name="T86" fmla="*/ 2147483647 w 91"/>
                <a:gd name="T87" fmla="*/ 2147483647 h 151"/>
                <a:gd name="T88" fmla="*/ 2147483647 w 91"/>
                <a:gd name="T89" fmla="*/ 2147483647 h 151"/>
                <a:gd name="T90" fmla="*/ 2147483647 w 91"/>
                <a:gd name="T91" fmla="*/ 2147483647 h 151"/>
                <a:gd name="T92" fmla="*/ 2147483647 w 91"/>
                <a:gd name="T93" fmla="*/ 2147483647 h 1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1"/>
                <a:gd name="T142" fmla="*/ 0 h 151"/>
                <a:gd name="T143" fmla="*/ 91 w 91"/>
                <a:gd name="T144" fmla="*/ 151 h 15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1" h="151">
                  <a:moveTo>
                    <a:pt x="30" y="50"/>
                  </a:moveTo>
                  <a:lnTo>
                    <a:pt x="22" y="37"/>
                  </a:lnTo>
                  <a:lnTo>
                    <a:pt x="20" y="27"/>
                  </a:lnTo>
                  <a:lnTo>
                    <a:pt x="22" y="26"/>
                  </a:lnTo>
                  <a:lnTo>
                    <a:pt x="20" y="23"/>
                  </a:lnTo>
                  <a:lnTo>
                    <a:pt x="23" y="13"/>
                  </a:lnTo>
                  <a:lnTo>
                    <a:pt x="26" y="4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1" y="25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12" y="62"/>
                  </a:lnTo>
                  <a:lnTo>
                    <a:pt x="12" y="63"/>
                  </a:lnTo>
                  <a:lnTo>
                    <a:pt x="12" y="66"/>
                  </a:lnTo>
                  <a:lnTo>
                    <a:pt x="13" y="66"/>
                  </a:lnTo>
                  <a:lnTo>
                    <a:pt x="13" y="68"/>
                  </a:lnTo>
                  <a:lnTo>
                    <a:pt x="16" y="75"/>
                  </a:lnTo>
                  <a:lnTo>
                    <a:pt x="16" y="76"/>
                  </a:lnTo>
                  <a:lnTo>
                    <a:pt x="16" y="77"/>
                  </a:lnTo>
                  <a:lnTo>
                    <a:pt x="20" y="93"/>
                  </a:lnTo>
                  <a:lnTo>
                    <a:pt x="26" y="111"/>
                  </a:lnTo>
                  <a:lnTo>
                    <a:pt x="27" y="118"/>
                  </a:lnTo>
                  <a:lnTo>
                    <a:pt x="31" y="129"/>
                  </a:lnTo>
                  <a:lnTo>
                    <a:pt x="31" y="131"/>
                  </a:lnTo>
                  <a:lnTo>
                    <a:pt x="33" y="136"/>
                  </a:lnTo>
                  <a:lnTo>
                    <a:pt x="33" y="138"/>
                  </a:lnTo>
                  <a:lnTo>
                    <a:pt x="37" y="150"/>
                  </a:lnTo>
                  <a:lnTo>
                    <a:pt x="52" y="147"/>
                  </a:lnTo>
                  <a:lnTo>
                    <a:pt x="66" y="144"/>
                  </a:lnTo>
                  <a:lnTo>
                    <a:pt x="76" y="141"/>
                  </a:lnTo>
                  <a:lnTo>
                    <a:pt x="83" y="140"/>
                  </a:lnTo>
                  <a:lnTo>
                    <a:pt x="90" y="138"/>
                  </a:lnTo>
                  <a:lnTo>
                    <a:pt x="77" y="102"/>
                  </a:lnTo>
                  <a:lnTo>
                    <a:pt x="76" y="105"/>
                  </a:lnTo>
                  <a:lnTo>
                    <a:pt x="56" y="91"/>
                  </a:lnTo>
                  <a:lnTo>
                    <a:pt x="49" y="81"/>
                  </a:lnTo>
                  <a:lnTo>
                    <a:pt x="41" y="61"/>
                  </a:lnTo>
                  <a:lnTo>
                    <a:pt x="30" y="50"/>
                  </a:lnTo>
                </a:path>
              </a:pathLst>
            </a:custGeom>
            <a:pattFill prst="lgConfetti">
              <a:fgClr>
                <a:srgbClr val="B81700"/>
              </a:fgClr>
              <a:bgClr>
                <a:schemeClr val="bg1"/>
              </a:bgClr>
            </a:patt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solidFill>
                  <a:srgbClr val="840804"/>
                </a:solidFill>
                <a:latin typeface="+mn-lt"/>
              </a:endParaRPr>
            </a:p>
          </p:txBody>
        </p:sp>
        <p:sp>
          <p:nvSpPr>
            <p:cNvPr id="19" name="Freeform 211"/>
            <p:cNvSpPr>
              <a:spLocks/>
            </p:cNvSpPr>
            <p:nvPr/>
          </p:nvSpPr>
          <p:spPr bwMode="auto">
            <a:xfrm>
              <a:off x="7406047" y="6655719"/>
              <a:ext cx="388062" cy="397921"/>
            </a:xfrm>
            <a:custGeom>
              <a:avLst/>
              <a:gdLst>
                <a:gd name="T0" fmla="*/ 2147483647 w 290"/>
                <a:gd name="T1" fmla="*/ 2147483647 h 157"/>
                <a:gd name="T2" fmla="*/ 2147483647 w 290"/>
                <a:gd name="T3" fmla="*/ 2147483647 h 157"/>
                <a:gd name="T4" fmla="*/ 2147483647 w 290"/>
                <a:gd name="T5" fmla="*/ 2147483647 h 157"/>
                <a:gd name="T6" fmla="*/ 2147483647 w 290"/>
                <a:gd name="T7" fmla="*/ 2147483647 h 157"/>
                <a:gd name="T8" fmla="*/ 2147483647 w 290"/>
                <a:gd name="T9" fmla="*/ 2147483647 h 157"/>
                <a:gd name="T10" fmla="*/ 2147483647 w 290"/>
                <a:gd name="T11" fmla="*/ 2147483647 h 157"/>
                <a:gd name="T12" fmla="*/ 2147483647 w 290"/>
                <a:gd name="T13" fmla="*/ 2147483647 h 157"/>
                <a:gd name="T14" fmla="*/ 2147483647 w 290"/>
                <a:gd name="T15" fmla="*/ 2147483647 h 157"/>
                <a:gd name="T16" fmla="*/ 2147483647 w 290"/>
                <a:gd name="T17" fmla="*/ 2147483647 h 157"/>
                <a:gd name="T18" fmla="*/ 2147483647 w 290"/>
                <a:gd name="T19" fmla="*/ 2147483647 h 157"/>
                <a:gd name="T20" fmla="*/ 2147483647 w 290"/>
                <a:gd name="T21" fmla="*/ 2147483647 h 157"/>
                <a:gd name="T22" fmla="*/ 2147483647 w 290"/>
                <a:gd name="T23" fmla="*/ 2147483647 h 157"/>
                <a:gd name="T24" fmla="*/ 2147483647 w 290"/>
                <a:gd name="T25" fmla="*/ 2147483647 h 157"/>
                <a:gd name="T26" fmla="*/ 2147483647 w 290"/>
                <a:gd name="T27" fmla="*/ 2147483647 h 157"/>
                <a:gd name="T28" fmla="*/ 2147483647 w 290"/>
                <a:gd name="T29" fmla="*/ 2147483647 h 157"/>
                <a:gd name="T30" fmla="*/ 2147483647 w 290"/>
                <a:gd name="T31" fmla="*/ 2147483647 h 157"/>
                <a:gd name="T32" fmla="*/ 2147483647 w 290"/>
                <a:gd name="T33" fmla="*/ 2147483647 h 157"/>
                <a:gd name="T34" fmla="*/ 2147483647 w 290"/>
                <a:gd name="T35" fmla="*/ 2147483647 h 157"/>
                <a:gd name="T36" fmla="*/ 2147483647 w 290"/>
                <a:gd name="T37" fmla="*/ 2147483647 h 157"/>
                <a:gd name="T38" fmla="*/ 2147483647 w 290"/>
                <a:gd name="T39" fmla="*/ 2147483647 h 157"/>
                <a:gd name="T40" fmla="*/ 0 w 290"/>
                <a:gd name="T41" fmla="*/ 2147483647 h 157"/>
                <a:gd name="T42" fmla="*/ 2147483647 w 290"/>
                <a:gd name="T43" fmla="*/ 2147483647 h 157"/>
                <a:gd name="T44" fmla="*/ 2147483647 w 290"/>
                <a:gd name="T45" fmla="*/ 2147483647 h 157"/>
                <a:gd name="T46" fmla="*/ 2147483647 w 290"/>
                <a:gd name="T47" fmla="*/ 2147483647 h 157"/>
                <a:gd name="T48" fmla="*/ 2147483647 w 290"/>
                <a:gd name="T49" fmla="*/ 2147483647 h 157"/>
                <a:gd name="T50" fmla="*/ 2147483647 w 290"/>
                <a:gd name="T51" fmla="*/ 2147483647 h 157"/>
                <a:gd name="T52" fmla="*/ 2147483647 w 290"/>
                <a:gd name="T53" fmla="*/ 2147483647 h 157"/>
                <a:gd name="T54" fmla="*/ 2147483647 w 290"/>
                <a:gd name="T55" fmla="*/ 2147483647 h 157"/>
                <a:gd name="T56" fmla="*/ 2147483647 w 290"/>
                <a:gd name="T57" fmla="*/ 2147483647 h 157"/>
                <a:gd name="T58" fmla="*/ 2147483647 w 290"/>
                <a:gd name="T59" fmla="*/ 2147483647 h 157"/>
                <a:gd name="T60" fmla="*/ 2147483647 w 290"/>
                <a:gd name="T61" fmla="*/ 2147483647 h 157"/>
                <a:gd name="T62" fmla="*/ 2147483647 w 290"/>
                <a:gd name="T63" fmla="*/ 2147483647 h 157"/>
                <a:gd name="T64" fmla="*/ 2147483647 w 290"/>
                <a:gd name="T65" fmla="*/ 2147483647 h 157"/>
                <a:gd name="T66" fmla="*/ 2147483647 w 290"/>
                <a:gd name="T67" fmla="*/ 2147483647 h 157"/>
                <a:gd name="T68" fmla="*/ 2147483647 w 290"/>
                <a:gd name="T69" fmla="*/ 2147483647 h 157"/>
                <a:gd name="T70" fmla="*/ 2147483647 w 290"/>
                <a:gd name="T71" fmla="*/ 2147483647 h 157"/>
                <a:gd name="T72" fmla="*/ 2147483647 w 290"/>
                <a:gd name="T73" fmla="*/ 2147483647 h 157"/>
                <a:gd name="T74" fmla="*/ 2147483647 w 290"/>
                <a:gd name="T75" fmla="*/ 2147483647 h 157"/>
                <a:gd name="T76" fmla="*/ 2147483647 w 290"/>
                <a:gd name="T77" fmla="*/ 2147483647 h 157"/>
                <a:gd name="T78" fmla="*/ 2147483647 w 290"/>
                <a:gd name="T79" fmla="*/ 2147483647 h 157"/>
                <a:gd name="T80" fmla="*/ 2147483647 w 290"/>
                <a:gd name="T81" fmla="*/ 2147483647 h 157"/>
                <a:gd name="T82" fmla="*/ 2147483647 w 290"/>
                <a:gd name="T83" fmla="*/ 2147483647 h 157"/>
                <a:gd name="T84" fmla="*/ 2147483647 w 290"/>
                <a:gd name="T85" fmla="*/ 2147483647 h 157"/>
                <a:gd name="T86" fmla="*/ 2147483647 w 290"/>
                <a:gd name="T87" fmla="*/ 2147483647 h 157"/>
                <a:gd name="T88" fmla="*/ 2147483647 w 290"/>
                <a:gd name="T89" fmla="*/ 2147483647 h 157"/>
                <a:gd name="T90" fmla="*/ 2147483647 w 290"/>
                <a:gd name="T91" fmla="*/ 2147483647 h 157"/>
                <a:gd name="T92" fmla="*/ 2147483647 w 290"/>
                <a:gd name="T93" fmla="*/ 2147483647 h 157"/>
                <a:gd name="T94" fmla="*/ 2147483647 w 290"/>
                <a:gd name="T95" fmla="*/ 2147483647 h 157"/>
                <a:gd name="T96" fmla="*/ 2147483647 w 290"/>
                <a:gd name="T97" fmla="*/ 2147483647 h 157"/>
                <a:gd name="T98" fmla="*/ 2147483647 w 290"/>
                <a:gd name="T99" fmla="*/ 2147483647 h 157"/>
                <a:gd name="T100" fmla="*/ 2147483647 w 290"/>
                <a:gd name="T101" fmla="*/ 2147483647 h 157"/>
                <a:gd name="T102" fmla="*/ 2147483647 w 290"/>
                <a:gd name="T103" fmla="*/ 2147483647 h 157"/>
                <a:gd name="T104" fmla="*/ 2147483647 w 290"/>
                <a:gd name="T105" fmla="*/ 2147483647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90"/>
                <a:gd name="T160" fmla="*/ 0 h 157"/>
                <a:gd name="T161" fmla="*/ 290 w 290"/>
                <a:gd name="T162" fmla="*/ 157 h 15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90" h="157">
                  <a:moveTo>
                    <a:pt x="230" y="121"/>
                  </a:moveTo>
                  <a:lnTo>
                    <a:pt x="226" y="125"/>
                  </a:lnTo>
                  <a:lnTo>
                    <a:pt x="220" y="132"/>
                  </a:lnTo>
                  <a:lnTo>
                    <a:pt x="216" y="132"/>
                  </a:lnTo>
                  <a:lnTo>
                    <a:pt x="213" y="144"/>
                  </a:lnTo>
                  <a:lnTo>
                    <a:pt x="208" y="150"/>
                  </a:lnTo>
                  <a:lnTo>
                    <a:pt x="201" y="150"/>
                  </a:lnTo>
                  <a:lnTo>
                    <a:pt x="198" y="140"/>
                  </a:lnTo>
                  <a:lnTo>
                    <a:pt x="197" y="133"/>
                  </a:lnTo>
                  <a:lnTo>
                    <a:pt x="190" y="132"/>
                  </a:lnTo>
                  <a:lnTo>
                    <a:pt x="184" y="128"/>
                  </a:lnTo>
                  <a:lnTo>
                    <a:pt x="183" y="126"/>
                  </a:lnTo>
                  <a:lnTo>
                    <a:pt x="177" y="125"/>
                  </a:lnTo>
                  <a:lnTo>
                    <a:pt x="173" y="112"/>
                  </a:lnTo>
                  <a:lnTo>
                    <a:pt x="170" y="114"/>
                  </a:lnTo>
                  <a:lnTo>
                    <a:pt x="168" y="104"/>
                  </a:lnTo>
                  <a:lnTo>
                    <a:pt x="166" y="101"/>
                  </a:lnTo>
                  <a:lnTo>
                    <a:pt x="162" y="103"/>
                  </a:lnTo>
                  <a:lnTo>
                    <a:pt x="158" y="104"/>
                  </a:lnTo>
                  <a:lnTo>
                    <a:pt x="154" y="104"/>
                  </a:lnTo>
                  <a:lnTo>
                    <a:pt x="137" y="110"/>
                  </a:lnTo>
                  <a:lnTo>
                    <a:pt x="134" y="111"/>
                  </a:lnTo>
                  <a:lnTo>
                    <a:pt x="134" y="108"/>
                  </a:lnTo>
                  <a:lnTo>
                    <a:pt x="113" y="114"/>
                  </a:lnTo>
                  <a:lnTo>
                    <a:pt x="111" y="115"/>
                  </a:lnTo>
                  <a:lnTo>
                    <a:pt x="109" y="115"/>
                  </a:lnTo>
                  <a:lnTo>
                    <a:pt x="108" y="115"/>
                  </a:lnTo>
                  <a:lnTo>
                    <a:pt x="94" y="118"/>
                  </a:lnTo>
                  <a:lnTo>
                    <a:pt x="90" y="119"/>
                  </a:lnTo>
                  <a:lnTo>
                    <a:pt x="79" y="122"/>
                  </a:lnTo>
                  <a:lnTo>
                    <a:pt x="55" y="132"/>
                  </a:lnTo>
                  <a:lnTo>
                    <a:pt x="55" y="128"/>
                  </a:lnTo>
                  <a:lnTo>
                    <a:pt x="40" y="132"/>
                  </a:lnTo>
                  <a:lnTo>
                    <a:pt x="37" y="132"/>
                  </a:lnTo>
                  <a:lnTo>
                    <a:pt x="11" y="137"/>
                  </a:lnTo>
                  <a:lnTo>
                    <a:pt x="5" y="139"/>
                  </a:lnTo>
                  <a:lnTo>
                    <a:pt x="2" y="139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2"/>
                  </a:lnTo>
                  <a:lnTo>
                    <a:pt x="1" y="89"/>
                  </a:lnTo>
                  <a:lnTo>
                    <a:pt x="1" y="75"/>
                  </a:lnTo>
                  <a:lnTo>
                    <a:pt x="1" y="69"/>
                  </a:lnTo>
                  <a:lnTo>
                    <a:pt x="1" y="61"/>
                  </a:lnTo>
                  <a:lnTo>
                    <a:pt x="16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7"/>
                  </a:lnTo>
                  <a:lnTo>
                    <a:pt x="22" y="57"/>
                  </a:lnTo>
                  <a:lnTo>
                    <a:pt x="27" y="57"/>
                  </a:lnTo>
                  <a:lnTo>
                    <a:pt x="41" y="52"/>
                  </a:lnTo>
                  <a:lnTo>
                    <a:pt x="61" y="50"/>
                  </a:lnTo>
                  <a:lnTo>
                    <a:pt x="63" y="48"/>
                  </a:lnTo>
                  <a:lnTo>
                    <a:pt x="70" y="47"/>
                  </a:lnTo>
                  <a:lnTo>
                    <a:pt x="72" y="47"/>
                  </a:lnTo>
                  <a:lnTo>
                    <a:pt x="77" y="44"/>
                  </a:lnTo>
                  <a:lnTo>
                    <a:pt x="94" y="41"/>
                  </a:lnTo>
                  <a:lnTo>
                    <a:pt x="102" y="40"/>
                  </a:lnTo>
                  <a:lnTo>
                    <a:pt x="105" y="39"/>
                  </a:lnTo>
                  <a:lnTo>
                    <a:pt x="106" y="39"/>
                  </a:lnTo>
                  <a:lnTo>
                    <a:pt x="154" y="27"/>
                  </a:lnTo>
                  <a:lnTo>
                    <a:pt x="155" y="23"/>
                  </a:lnTo>
                  <a:lnTo>
                    <a:pt x="157" y="23"/>
                  </a:lnTo>
                  <a:lnTo>
                    <a:pt x="157" y="22"/>
                  </a:lnTo>
                  <a:lnTo>
                    <a:pt x="168" y="11"/>
                  </a:lnTo>
                  <a:lnTo>
                    <a:pt x="169" y="5"/>
                  </a:lnTo>
                  <a:lnTo>
                    <a:pt x="186" y="0"/>
                  </a:lnTo>
                  <a:lnTo>
                    <a:pt x="197" y="18"/>
                  </a:lnTo>
                  <a:lnTo>
                    <a:pt x="207" y="15"/>
                  </a:lnTo>
                  <a:lnTo>
                    <a:pt x="208" y="23"/>
                  </a:lnTo>
                  <a:lnTo>
                    <a:pt x="198" y="30"/>
                  </a:lnTo>
                  <a:lnTo>
                    <a:pt x="190" y="50"/>
                  </a:lnTo>
                  <a:lnTo>
                    <a:pt x="187" y="47"/>
                  </a:lnTo>
                  <a:lnTo>
                    <a:pt x="187" y="54"/>
                  </a:lnTo>
                  <a:lnTo>
                    <a:pt x="188" y="54"/>
                  </a:lnTo>
                  <a:lnTo>
                    <a:pt x="194" y="61"/>
                  </a:lnTo>
                  <a:lnTo>
                    <a:pt x="202" y="64"/>
                  </a:lnTo>
                  <a:lnTo>
                    <a:pt x="207" y="64"/>
                  </a:lnTo>
                  <a:lnTo>
                    <a:pt x="227" y="86"/>
                  </a:lnTo>
                  <a:lnTo>
                    <a:pt x="220" y="89"/>
                  </a:lnTo>
                  <a:lnTo>
                    <a:pt x="227" y="93"/>
                  </a:lnTo>
                  <a:lnTo>
                    <a:pt x="230" y="91"/>
                  </a:lnTo>
                  <a:lnTo>
                    <a:pt x="237" y="105"/>
                  </a:lnTo>
                  <a:lnTo>
                    <a:pt x="243" y="108"/>
                  </a:lnTo>
                  <a:lnTo>
                    <a:pt x="262" y="108"/>
                  </a:lnTo>
                  <a:lnTo>
                    <a:pt x="277" y="97"/>
                  </a:lnTo>
                  <a:lnTo>
                    <a:pt x="276" y="87"/>
                  </a:lnTo>
                  <a:lnTo>
                    <a:pt x="272" y="87"/>
                  </a:lnTo>
                  <a:lnTo>
                    <a:pt x="262" y="68"/>
                  </a:lnTo>
                  <a:lnTo>
                    <a:pt x="273" y="75"/>
                  </a:lnTo>
                  <a:lnTo>
                    <a:pt x="289" y="105"/>
                  </a:lnTo>
                  <a:lnTo>
                    <a:pt x="287" y="121"/>
                  </a:lnTo>
                  <a:lnTo>
                    <a:pt x="286" y="110"/>
                  </a:lnTo>
                  <a:lnTo>
                    <a:pt x="283" y="108"/>
                  </a:lnTo>
                  <a:lnTo>
                    <a:pt x="257" y="122"/>
                  </a:lnTo>
                  <a:lnTo>
                    <a:pt x="248" y="132"/>
                  </a:lnTo>
                  <a:lnTo>
                    <a:pt x="238" y="135"/>
                  </a:lnTo>
                  <a:lnTo>
                    <a:pt x="236" y="139"/>
                  </a:lnTo>
                  <a:lnTo>
                    <a:pt x="218" y="156"/>
                  </a:lnTo>
                  <a:lnTo>
                    <a:pt x="218" y="151"/>
                  </a:lnTo>
                  <a:lnTo>
                    <a:pt x="234" y="139"/>
                  </a:lnTo>
                  <a:lnTo>
                    <a:pt x="234" y="126"/>
                  </a:lnTo>
                  <a:lnTo>
                    <a:pt x="232" y="121"/>
                  </a:lnTo>
                  <a:lnTo>
                    <a:pt x="230" y="121"/>
                  </a:lnTo>
                </a:path>
              </a:pathLst>
            </a:custGeom>
            <a:pattFill prst="lgConfetti">
              <a:fgClr>
                <a:srgbClr val="C00000"/>
              </a:fgClr>
              <a:bgClr>
                <a:schemeClr val="bg1"/>
              </a:bgClr>
            </a:patt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" name="Freeform 212"/>
            <p:cNvSpPr>
              <a:spLocks/>
            </p:cNvSpPr>
            <p:nvPr/>
          </p:nvSpPr>
          <p:spPr bwMode="auto">
            <a:xfrm>
              <a:off x="7710876" y="7013443"/>
              <a:ext cx="40217" cy="59527"/>
            </a:xfrm>
            <a:custGeom>
              <a:avLst/>
              <a:gdLst>
                <a:gd name="T0" fmla="*/ 0 w 30"/>
                <a:gd name="T1" fmla="*/ 2147483647 h 23"/>
                <a:gd name="T2" fmla="*/ 2147483647 w 30"/>
                <a:gd name="T3" fmla="*/ 2147483647 h 23"/>
                <a:gd name="T4" fmla="*/ 2147483647 w 30"/>
                <a:gd name="T5" fmla="*/ 2147483647 h 23"/>
                <a:gd name="T6" fmla="*/ 2147483647 w 30"/>
                <a:gd name="T7" fmla="*/ 2147483647 h 23"/>
                <a:gd name="T8" fmla="*/ 2147483647 w 30"/>
                <a:gd name="T9" fmla="*/ 2147483647 h 23"/>
                <a:gd name="T10" fmla="*/ 2147483647 w 30"/>
                <a:gd name="T11" fmla="*/ 0 h 23"/>
                <a:gd name="T12" fmla="*/ 2147483647 w 30"/>
                <a:gd name="T13" fmla="*/ 2147483647 h 23"/>
                <a:gd name="T14" fmla="*/ 0 w 30"/>
                <a:gd name="T15" fmla="*/ 2147483647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23"/>
                <a:gd name="T26" fmla="*/ 30 w 30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23">
                  <a:moveTo>
                    <a:pt x="0" y="19"/>
                  </a:moveTo>
                  <a:lnTo>
                    <a:pt x="6" y="22"/>
                  </a:lnTo>
                  <a:lnTo>
                    <a:pt x="7" y="17"/>
                  </a:lnTo>
                  <a:lnTo>
                    <a:pt x="29" y="9"/>
                  </a:lnTo>
                  <a:lnTo>
                    <a:pt x="25" y="4"/>
                  </a:lnTo>
                  <a:lnTo>
                    <a:pt x="14" y="0"/>
                  </a:lnTo>
                  <a:lnTo>
                    <a:pt x="6" y="13"/>
                  </a:lnTo>
                  <a:lnTo>
                    <a:pt x="0" y="19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21" name="Freeform 213"/>
            <p:cNvSpPr>
              <a:spLocks/>
            </p:cNvSpPr>
            <p:nvPr/>
          </p:nvSpPr>
          <p:spPr bwMode="auto">
            <a:xfrm>
              <a:off x="6850820" y="7734930"/>
              <a:ext cx="520898" cy="491372"/>
            </a:xfrm>
            <a:custGeom>
              <a:avLst/>
              <a:gdLst>
                <a:gd name="T0" fmla="*/ 2147483647 w 391"/>
                <a:gd name="T1" fmla="*/ 2147483647 h 196"/>
                <a:gd name="T2" fmla="*/ 2147483647 w 391"/>
                <a:gd name="T3" fmla="*/ 2147483647 h 196"/>
                <a:gd name="T4" fmla="*/ 2147483647 w 391"/>
                <a:gd name="T5" fmla="*/ 2147483647 h 196"/>
                <a:gd name="T6" fmla="*/ 2147483647 w 391"/>
                <a:gd name="T7" fmla="*/ 2147483647 h 196"/>
                <a:gd name="T8" fmla="*/ 2147483647 w 391"/>
                <a:gd name="T9" fmla="*/ 2147483647 h 196"/>
                <a:gd name="T10" fmla="*/ 2147483647 w 391"/>
                <a:gd name="T11" fmla="*/ 2147483647 h 196"/>
                <a:gd name="T12" fmla="*/ 2147483647 w 391"/>
                <a:gd name="T13" fmla="*/ 2147483647 h 196"/>
                <a:gd name="T14" fmla="*/ 2147483647 w 391"/>
                <a:gd name="T15" fmla="*/ 2147483647 h 196"/>
                <a:gd name="T16" fmla="*/ 2147483647 w 391"/>
                <a:gd name="T17" fmla="*/ 0 h 196"/>
                <a:gd name="T18" fmla="*/ 2147483647 w 391"/>
                <a:gd name="T19" fmla="*/ 2147483647 h 196"/>
                <a:gd name="T20" fmla="*/ 2147483647 w 391"/>
                <a:gd name="T21" fmla="*/ 2147483647 h 196"/>
                <a:gd name="T22" fmla="*/ 2147483647 w 391"/>
                <a:gd name="T23" fmla="*/ 2147483647 h 196"/>
                <a:gd name="T24" fmla="*/ 2147483647 w 391"/>
                <a:gd name="T25" fmla="*/ 2147483647 h 196"/>
                <a:gd name="T26" fmla="*/ 2147483647 w 391"/>
                <a:gd name="T27" fmla="*/ 2147483647 h 196"/>
                <a:gd name="T28" fmla="*/ 2147483647 w 391"/>
                <a:gd name="T29" fmla="*/ 2147483647 h 196"/>
                <a:gd name="T30" fmla="*/ 2147483647 w 391"/>
                <a:gd name="T31" fmla="*/ 2147483647 h 196"/>
                <a:gd name="T32" fmla="*/ 2147483647 w 391"/>
                <a:gd name="T33" fmla="*/ 2147483647 h 196"/>
                <a:gd name="T34" fmla="*/ 2147483647 w 391"/>
                <a:gd name="T35" fmla="*/ 2147483647 h 196"/>
                <a:gd name="T36" fmla="*/ 2147483647 w 391"/>
                <a:gd name="T37" fmla="*/ 2147483647 h 196"/>
                <a:gd name="T38" fmla="*/ 2147483647 w 391"/>
                <a:gd name="T39" fmla="*/ 2147483647 h 196"/>
                <a:gd name="T40" fmla="*/ 2147483647 w 391"/>
                <a:gd name="T41" fmla="*/ 2147483647 h 196"/>
                <a:gd name="T42" fmla="*/ 2147483647 w 391"/>
                <a:gd name="T43" fmla="*/ 2147483647 h 196"/>
                <a:gd name="T44" fmla="*/ 2147483647 w 391"/>
                <a:gd name="T45" fmla="*/ 2147483647 h 196"/>
                <a:gd name="T46" fmla="*/ 2147483647 w 391"/>
                <a:gd name="T47" fmla="*/ 2147483647 h 196"/>
                <a:gd name="T48" fmla="*/ 2147483647 w 391"/>
                <a:gd name="T49" fmla="*/ 2147483647 h 196"/>
                <a:gd name="T50" fmla="*/ 2147483647 w 391"/>
                <a:gd name="T51" fmla="*/ 2147483647 h 196"/>
                <a:gd name="T52" fmla="*/ 2147483647 w 391"/>
                <a:gd name="T53" fmla="*/ 2147483647 h 196"/>
                <a:gd name="T54" fmla="*/ 2147483647 w 391"/>
                <a:gd name="T55" fmla="*/ 2147483647 h 196"/>
                <a:gd name="T56" fmla="*/ 2147483647 w 391"/>
                <a:gd name="T57" fmla="*/ 2147483647 h 196"/>
                <a:gd name="T58" fmla="*/ 2147483647 w 391"/>
                <a:gd name="T59" fmla="*/ 2147483647 h 196"/>
                <a:gd name="T60" fmla="*/ 2147483647 w 391"/>
                <a:gd name="T61" fmla="*/ 2147483647 h 196"/>
                <a:gd name="T62" fmla="*/ 2147483647 w 391"/>
                <a:gd name="T63" fmla="*/ 2147483647 h 196"/>
                <a:gd name="T64" fmla="*/ 2147483647 w 391"/>
                <a:gd name="T65" fmla="*/ 2147483647 h 196"/>
                <a:gd name="T66" fmla="*/ 2147483647 w 391"/>
                <a:gd name="T67" fmla="*/ 2147483647 h 196"/>
                <a:gd name="T68" fmla="*/ 2147483647 w 391"/>
                <a:gd name="T69" fmla="*/ 2147483647 h 196"/>
                <a:gd name="T70" fmla="*/ 2147483647 w 391"/>
                <a:gd name="T71" fmla="*/ 2147483647 h 196"/>
                <a:gd name="T72" fmla="*/ 2147483647 w 391"/>
                <a:gd name="T73" fmla="*/ 2147483647 h 196"/>
                <a:gd name="T74" fmla="*/ 2147483647 w 391"/>
                <a:gd name="T75" fmla="*/ 2147483647 h 196"/>
                <a:gd name="T76" fmla="*/ 2147483647 w 391"/>
                <a:gd name="T77" fmla="*/ 2147483647 h 196"/>
                <a:gd name="T78" fmla="*/ 2147483647 w 391"/>
                <a:gd name="T79" fmla="*/ 2147483647 h 196"/>
                <a:gd name="T80" fmla="*/ 2147483647 w 391"/>
                <a:gd name="T81" fmla="*/ 2147483647 h 196"/>
                <a:gd name="T82" fmla="*/ 2147483647 w 391"/>
                <a:gd name="T83" fmla="*/ 2147483647 h 196"/>
                <a:gd name="T84" fmla="*/ 2147483647 w 391"/>
                <a:gd name="T85" fmla="*/ 2147483647 h 196"/>
                <a:gd name="T86" fmla="*/ 2147483647 w 391"/>
                <a:gd name="T87" fmla="*/ 2147483647 h 196"/>
                <a:gd name="T88" fmla="*/ 2147483647 w 391"/>
                <a:gd name="T89" fmla="*/ 2147483647 h 196"/>
                <a:gd name="T90" fmla="*/ 2147483647 w 391"/>
                <a:gd name="T91" fmla="*/ 2147483647 h 196"/>
                <a:gd name="T92" fmla="*/ 2147483647 w 391"/>
                <a:gd name="T93" fmla="*/ 2147483647 h 196"/>
                <a:gd name="T94" fmla="*/ 2147483647 w 391"/>
                <a:gd name="T95" fmla="*/ 2147483647 h 196"/>
                <a:gd name="T96" fmla="*/ 2147483647 w 391"/>
                <a:gd name="T97" fmla="*/ 2147483647 h 196"/>
                <a:gd name="T98" fmla="*/ 2147483647 w 391"/>
                <a:gd name="T99" fmla="*/ 2147483647 h 196"/>
                <a:gd name="T100" fmla="*/ 2147483647 w 391"/>
                <a:gd name="T101" fmla="*/ 2147483647 h 196"/>
                <a:gd name="T102" fmla="*/ 2147483647 w 391"/>
                <a:gd name="T103" fmla="*/ 2147483647 h 196"/>
                <a:gd name="T104" fmla="*/ 2147483647 w 391"/>
                <a:gd name="T105" fmla="*/ 2147483647 h 196"/>
                <a:gd name="T106" fmla="*/ 2147483647 w 391"/>
                <a:gd name="T107" fmla="*/ 2147483647 h 196"/>
                <a:gd name="T108" fmla="*/ 2147483647 w 391"/>
                <a:gd name="T109" fmla="*/ 2147483647 h 196"/>
                <a:gd name="T110" fmla="*/ 2147483647 w 391"/>
                <a:gd name="T111" fmla="*/ 2147483647 h 196"/>
                <a:gd name="T112" fmla="*/ 2147483647 w 391"/>
                <a:gd name="T113" fmla="*/ 2147483647 h 196"/>
                <a:gd name="T114" fmla="*/ 0 w 391"/>
                <a:gd name="T115" fmla="*/ 2147483647 h 196"/>
                <a:gd name="T116" fmla="*/ 2147483647 w 391"/>
                <a:gd name="T117" fmla="*/ 2147483647 h 196"/>
                <a:gd name="T118" fmla="*/ 2147483647 w 391"/>
                <a:gd name="T119" fmla="*/ 2147483647 h 196"/>
                <a:gd name="T120" fmla="*/ 2147483647 w 391"/>
                <a:gd name="T121" fmla="*/ 2147483647 h 196"/>
                <a:gd name="T122" fmla="*/ 2147483647 w 391"/>
                <a:gd name="T123" fmla="*/ 2147483647 h 1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1"/>
                <a:gd name="T187" fmla="*/ 0 h 196"/>
                <a:gd name="T188" fmla="*/ 391 w 391"/>
                <a:gd name="T189" fmla="*/ 196 h 1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1" h="196">
                  <a:moveTo>
                    <a:pt x="91" y="42"/>
                  </a:moveTo>
                  <a:lnTo>
                    <a:pt x="98" y="41"/>
                  </a:lnTo>
                  <a:lnTo>
                    <a:pt x="99" y="41"/>
                  </a:lnTo>
                  <a:lnTo>
                    <a:pt x="111" y="40"/>
                  </a:lnTo>
                  <a:lnTo>
                    <a:pt x="119" y="37"/>
                  </a:lnTo>
                  <a:lnTo>
                    <a:pt x="159" y="30"/>
                  </a:lnTo>
                  <a:lnTo>
                    <a:pt x="162" y="30"/>
                  </a:lnTo>
                  <a:lnTo>
                    <a:pt x="162" y="29"/>
                  </a:lnTo>
                  <a:lnTo>
                    <a:pt x="165" y="29"/>
                  </a:lnTo>
                  <a:lnTo>
                    <a:pt x="174" y="27"/>
                  </a:lnTo>
                  <a:lnTo>
                    <a:pt x="183" y="24"/>
                  </a:lnTo>
                  <a:lnTo>
                    <a:pt x="195" y="23"/>
                  </a:lnTo>
                  <a:lnTo>
                    <a:pt x="201" y="22"/>
                  </a:lnTo>
                  <a:lnTo>
                    <a:pt x="206" y="20"/>
                  </a:lnTo>
                  <a:lnTo>
                    <a:pt x="208" y="20"/>
                  </a:lnTo>
                  <a:lnTo>
                    <a:pt x="217" y="17"/>
                  </a:lnTo>
                  <a:lnTo>
                    <a:pt x="222" y="16"/>
                  </a:lnTo>
                  <a:lnTo>
                    <a:pt x="231" y="15"/>
                  </a:lnTo>
                  <a:lnTo>
                    <a:pt x="234" y="13"/>
                  </a:lnTo>
                  <a:lnTo>
                    <a:pt x="238" y="13"/>
                  </a:lnTo>
                  <a:lnTo>
                    <a:pt x="241" y="13"/>
                  </a:lnTo>
                  <a:lnTo>
                    <a:pt x="260" y="8"/>
                  </a:lnTo>
                  <a:lnTo>
                    <a:pt x="262" y="8"/>
                  </a:lnTo>
                  <a:lnTo>
                    <a:pt x="270" y="6"/>
                  </a:lnTo>
                  <a:lnTo>
                    <a:pt x="281" y="4"/>
                  </a:lnTo>
                  <a:lnTo>
                    <a:pt x="291" y="1"/>
                  </a:lnTo>
                  <a:lnTo>
                    <a:pt x="298" y="0"/>
                  </a:lnTo>
                  <a:lnTo>
                    <a:pt x="298" y="6"/>
                  </a:lnTo>
                  <a:lnTo>
                    <a:pt x="299" y="8"/>
                  </a:lnTo>
                  <a:lnTo>
                    <a:pt x="308" y="37"/>
                  </a:lnTo>
                  <a:lnTo>
                    <a:pt x="308" y="40"/>
                  </a:lnTo>
                  <a:lnTo>
                    <a:pt x="310" y="45"/>
                  </a:lnTo>
                  <a:lnTo>
                    <a:pt x="310" y="47"/>
                  </a:lnTo>
                  <a:lnTo>
                    <a:pt x="310" y="49"/>
                  </a:lnTo>
                  <a:lnTo>
                    <a:pt x="312" y="49"/>
                  </a:lnTo>
                  <a:lnTo>
                    <a:pt x="312" y="51"/>
                  </a:lnTo>
                  <a:lnTo>
                    <a:pt x="315" y="58"/>
                  </a:lnTo>
                  <a:lnTo>
                    <a:pt x="315" y="59"/>
                  </a:lnTo>
                  <a:lnTo>
                    <a:pt x="315" y="60"/>
                  </a:lnTo>
                  <a:lnTo>
                    <a:pt x="319" y="76"/>
                  </a:lnTo>
                  <a:lnTo>
                    <a:pt x="324" y="94"/>
                  </a:lnTo>
                  <a:lnTo>
                    <a:pt x="326" y="100"/>
                  </a:lnTo>
                  <a:lnTo>
                    <a:pt x="330" y="112"/>
                  </a:lnTo>
                  <a:lnTo>
                    <a:pt x="330" y="114"/>
                  </a:lnTo>
                  <a:lnTo>
                    <a:pt x="331" y="118"/>
                  </a:lnTo>
                  <a:lnTo>
                    <a:pt x="331" y="121"/>
                  </a:lnTo>
                  <a:lnTo>
                    <a:pt x="335" y="132"/>
                  </a:lnTo>
                  <a:lnTo>
                    <a:pt x="351" y="130"/>
                  </a:lnTo>
                  <a:lnTo>
                    <a:pt x="365" y="127"/>
                  </a:lnTo>
                  <a:lnTo>
                    <a:pt x="374" y="124"/>
                  </a:lnTo>
                  <a:lnTo>
                    <a:pt x="381" y="123"/>
                  </a:lnTo>
                  <a:lnTo>
                    <a:pt x="388" y="121"/>
                  </a:lnTo>
                  <a:lnTo>
                    <a:pt x="390" y="130"/>
                  </a:lnTo>
                  <a:lnTo>
                    <a:pt x="383" y="170"/>
                  </a:lnTo>
                  <a:lnTo>
                    <a:pt x="370" y="175"/>
                  </a:lnTo>
                  <a:lnTo>
                    <a:pt x="365" y="177"/>
                  </a:lnTo>
                  <a:lnTo>
                    <a:pt x="352" y="181"/>
                  </a:lnTo>
                  <a:lnTo>
                    <a:pt x="351" y="186"/>
                  </a:lnTo>
                  <a:lnTo>
                    <a:pt x="342" y="186"/>
                  </a:lnTo>
                  <a:lnTo>
                    <a:pt x="331" y="195"/>
                  </a:lnTo>
                  <a:lnTo>
                    <a:pt x="331" y="171"/>
                  </a:lnTo>
                  <a:lnTo>
                    <a:pt x="321" y="172"/>
                  </a:lnTo>
                  <a:lnTo>
                    <a:pt x="327" y="160"/>
                  </a:lnTo>
                  <a:lnTo>
                    <a:pt x="321" y="157"/>
                  </a:lnTo>
                  <a:lnTo>
                    <a:pt x="320" y="157"/>
                  </a:lnTo>
                  <a:lnTo>
                    <a:pt x="320" y="160"/>
                  </a:lnTo>
                  <a:lnTo>
                    <a:pt x="315" y="156"/>
                  </a:lnTo>
                  <a:lnTo>
                    <a:pt x="312" y="149"/>
                  </a:lnTo>
                  <a:lnTo>
                    <a:pt x="312" y="161"/>
                  </a:lnTo>
                  <a:lnTo>
                    <a:pt x="301" y="164"/>
                  </a:lnTo>
                  <a:lnTo>
                    <a:pt x="294" y="159"/>
                  </a:lnTo>
                  <a:lnTo>
                    <a:pt x="281" y="141"/>
                  </a:lnTo>
                  <a:lnTo>
                    <a:pt x="288" y="136"/>
                  </a:lnTo>
                  <a:lnTo>
                    <a:pt x="283" y="125"/>
                  </a:lnTo>
                  <a:lnTo>
                    <a:pt x="294" y="123"/>
                  </a:lnTo>
                  <a:lnTo>
                    <a:pt x="284" y="113"/>
                  </a:lnTo>
                  <a:lnTo>
                    <a:pt x="277" y="121"/>
                  </a:lnTo>
                  <a:lnTo>
                    <a:pt x="276" y="113"/>
                  </a:lnTo>
                  <a:lnTo>
                    <a:pt x="284" y="100"/>
                  </a:lnTo>
                  <a:lnTo>
                    <a:pt x="278" y="91"/>
                  </a:lnTo>
                  <a:lnTo>
                    <a:pt x="278" y="95"/>
                  </a:lnTo>
                  <a:lnTo>
                    <a:pt x="273" y="100"/>
                  </a:lnTo>
                  <a:lnTo>
                    <a:pt x="272" y="81"/>
                  </a:lnTo>
                  <a:lnTo>
                    <a:pt x="277" y="87"/>
                  </a:lnTo>
                  <a:lnTo>
                    <a:pt x="284" y="84"/>
                  </a:lnTo>
                  <a:lnTo>
                    <a:pt x="283" y="73"/>
                  </a:lnTo>
                  <a:lnTo>
                    <a:pt x="274" y="71"/>
                  </a:lnTo>
                  <a:lnTo>
                    <a:pt x="272" y="63"/>
                  </a:lnTo>
                  <a:lnTo>
                    <a:pt x="278" y="45"/>
                  </a:lnTo>
                  <a:lnTo>
                    <a:pt x="288" y="41"/>
                  </a:lnTo>
                  <a:lnTo>
                    <a:pt x="284" y="20"/>
                  </a:lnTo>
                  <a:lnTo>
                    <a:pt x="278" y="24"/>
                  </a:lnTo>
                  <a:lnTo>
                    <a:pt x="277" y="38"/>
                  </a:lnTo>
                  <a:lnTo>
                    <a:pt x="269" y="47"/>
                  </a:lnTo>
                  <a:lnTo>
                    <a:pt x="267" y="53"/>
                  </a:lnTo>
                  <a:lnTo>
                    <a:pt x="262" y="49"/>
                  </a:lnTo>
                  <a:lnTo>
                    <a:pt x="260" y="55"/>
                  </a:lnTo>
                  <a:lnTo>
                    <a:pt x="260" y="60"/>
                  </a:lnTo>
                  <a:lnTo>
                    <a:pt x="249" y="67"/>
                  </a:lnTo>
                  <a:lnTo>
                    <a:pt x="259" y="74"/>
                  </a:lnTo>
                  <a:lnTo>
                    <a:pt x="263" y="88"/>
                  </a:lnTo>
                  <a:lnTo>
                    <a:pt x="258" y="116"/>
                  </a:lnTo>
                  <a:lnTo>
                    <a:pt x="260" y="121"/>
                  </a:lnTo>
                  <a:lnTo>
                    <a:pt x="267" y="143"/>
                  </a:lnTo>
                  <a:lnTo>
                    <a:pt x="280" y="154"/>
                  </a:lnTo>
                  <a:lnTo>
                    <a:pt x="278" y="161"/>
                  </a:lnTo>
                  <a:lnTo>
                    <a:pt x="284" y="161"/>
                  </a:lnTo>
                  <a:lnTo>
                    <a:pt x="283" y="167"/>
                  </a:lnTo>
                  <a:lnTo>
                    <a:pt x="291" y="179"/>
                  </a:lnTo>
                  <a:lnTo>
                    <a:pt x="294" y="189"/>
                  </a:lnTo>
                  <a:lnTo>
                    <a:pt x="283" y="181"/>
                  </a:lnTo>
                  <a:lnTo>
                    <a:pt x="280" y="185"/>
                  </a:lnTo>
                  <a:lnTo>
                    <a:pt x="265" y="174"/>
                  </a:lnTo>
                  <a:lnTo>
                    <a:pt x="249" y="177"/>
                  </a:lnTo>
                  <a:lnTo>
                    <a:pt x="244" y="168"/>
                  </a:lnTo>
                  <a:lnTo>
                    <a:pt x="242" y="174"/>
                  </a:lnTo>
                  <a:lnTo>
                    <a:pt x="238" y="172"/>
                  </a:lnTo>
                  <a:lnTo>
                    <a:pt x="229" y="160"/>
                  </a:lnTo>
                  <a:lnTo>
                    <a:pt x="219" y="163"/>
                  </a:lnTo>
                  <a:lnTo>
                    <a:pt x="216" y="167"/>
                  </a:lnTo>
                  <a:lnTo>
                    <a:pt x="210" y="168"/>
                  </a:lnTo>
                  <a:lnTo>
                    <a:pt x="206" y="153"/>
                  </a:lnTo>
                  <a:lnTo>
                    <a:pt x="213" y="139"/>
                  </a:lnTo>
                  <a:lnTo>
                    <a:pt x="212" y="135"/>
                  </a:lnTo>
                  <a:lnTo>
                    <a:pt x="213" y="134"/>
                  </a:lnTo>
                  <a:lnTo>
                    <a:pt x="216" y="131"/>
                  </a:lnTo>
                  <a:lnTo>
                    <a:pt x="219" y="125"/>
                  </a:lnTo>
                  <a:lnTo>
                    <a:pt x="217" y="123"/>
                  </a:lnTo>
                  <a:lnTo>
                    <a:pt x="217" y="121"/>
                  </a:lnTo>
                  <a:lnTo>
                    <a:pt x="222" y="114"/>
                  </a:lnTo>
                  <a:lnTo>
                    <a:pt x="226" y="107"/>
                  </a:lnTo>
                  <a:lnTo>
                    <a:pt x="216" y="100"/>
                  </a:lnTo>
                  <a:lnTo>
                    <a:pt x="210" y="102"/>
                  </a:lnTo>
                  <a:lnTo>
                    <a:pt x="210" y="105"/>
                  </a:lnTo>
                  <a:lnTo>
                    <a:pt x="208" y="107"/>
                  </a:lnTo>
                  <a:lnTo>
                    <a:pt x="205" y="105"/>
                  </a:lnTo>
                  <a:lnTo>
                    <a:pt x="195" y="103"/>
                  </a:lnTo>
                  <a:lnTo>
                    <a:pt x="195" y="99"/>
                  </a:lnTo>
                  <a:lnTo>
                    <a:pt x="188" y="98"/>
                  </a:lnTo>
                  <a:lnTo>
                    <a:pt x="184" y="98"/>
                  </a:lnTo>
                  <a:lnTo>
                    <a:pt x="170" y="94"/>
                  </a:lnTo>
                  <a:lnTo>
                    <a:pt x="174" y="82"/>
                  </a:lnTo>
                  <a:lnTo>
                    <a:pt x="170" y="80"/>
                  </a:lnTo>
                  <a:lnTo>
                    <a:pt x="158" y="76"/>
                  </a:lnTo>
                  <a:lnTo>
                    <a:pt x="154" y="74"/>
                  </a:lnTo>
                  <a:lnTo>
                    <a:pt x="151" y="76"/>
                  </a:lnTo>
                  <a:lnTo>
                    <a:pt x="148" y="74"/>
                  </a:lnTo>
                  <a:lnTo>
                    <a:pt x="145" y="66"/>
                  </a:lnTo>
                  <a:lnTo>
                    <a:pt x="138" y="59"/>
                  </a:lnTo>
                  <a:lnTo>
                    <a:pt x="131" y="47"/>
                  </a:lnTo>
                  <a:lnTo>
                    <a:pt x="122" y="51"/>
                  </a:lnTo>
                  <a:lnTo>
                    <a:pt x="119" y="49"/>
                  </a:lnTo>
                  <a:lnTo>
                    <a:pt x="109" y="44"/>
                  </a:lnTo>
                  <a:lnTo>
                    <a:pt x="99" y="52"/>
                  </a:lnTo>
                  <a:lnTo>
                    <a:pt x="94" y="52"/>
                  </a:lnTo>
                  <a:lnTo>
                    <a:pt x="91" y="53"/>
                  </a:lnTo>
                  <a:lnTo>
                    <a:pt x="91" y="56"/>
                  </a:lnTo>
                  <a:lnTo>
                    <a:pt x="86" y="67"/>
                  </a:lnTo>
                  <a:lnTo>
                    <a:pt x="83" y="67"/>
                  </a:lnTo>
                  <a:lnTo>
                    <a:pt x="72" y="67"/>
                  </a:lnTo>
                  <a:lnTo>
                    <a:pt x="69" y="67"/>
                  </a:lnTo>
                  <a:lnTo>
                    <a:pt x="56" y="60"/>
                  </a:lnTo>
                  <a:lnTo>
                    <a:pt x="43" y="81"/>
                  </a:lnTo>
                  <a:lnTo>
                    <a:pt x="38" y="80"/>
                  </a:lnTo>
                  <a:lnTo>
                    <a:pt x="29" y="94"/>
                  </a:lnTo>
                  <a:lnTo>
                    <a:pt x="24" y="96"/>
                  </a:lnTo>
                  <a:lnTo>
                    <a:pt x="23" y="99"/>
                  </a:lnTo>
                  <a:lnTo>
                    <a:pt x="16" y="107"/>
                  </a:lnTo>
                  <a:lnTo>
                    <a:pt x="9" y="116"/>
                  </a:lnTo>
                  <a:lnTo>
                    <a:pt x="2" y="81"/>
                  </a:lnTo>
                  <a:lnTo>
                    <a:pt x="0" y="60"/>
                  </a:lnTo>
                  <a:lnTo>
                    <a:pt x="2" y="60"/>
                  </a:lnTo>
                  <a:lnTo>
                    <a:pt x="5" y="59"/>
                  </a:lnTo>
                  <a:lnTo>
                    <a:pt x="6" y="59"/>
                  </a:lnTo>
                  <a:lnTo>
                    <a:pt x="31" y="55"/>
                  </a:lnTo>
                  <a:lnTo>
                    <a:pt x="34" y="53"/>
                  </a:lnTo>
                  <a:lnTo>
                    <a:pt x="45" y="52"/>
                  </a:lnTo>
                  <a:lnTo>
                    <a:pt x="48" y="51"/>
                  </a:lnTo>
                  <a:lnTo>
                    <a:pt x="49" y="51"/>
                  </a:lnTo>
                  <a:lnTo>
                    <a:pt x="54" y="51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8" y="44"/>
                  </a:lnTo>
                  <a:lnTo>
                    <a:pt x="91" y="42"/>
                  </a:lnTo>
                </a:path>
              </a:pathLst>
            </a:custGeom>
            <a:solidFill>
              <a:srgbClr val="B81700"/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2" name="Freeform 214"/>
            <p:cNvSpPr>
              <a:spLocks/>
            </p:cNvSpPr>
            <p:nvPr/>
          </p:nvSpPr>
          <p:spPr bwMode="auto">
            <a:xfrm>
              <a:off x="7540625" y="5354774"/>
              <a:ext cx="422275" cy="1250089"/>
            </a:xfrm>
            <a:custGeom>
              <a:avLst/>
              <a:gdLst>
                <a:gd name="T0" fmla="*/ 2147483647 w 317"/>
                <a:gd name="T1" fmla="*/ 2147483647 h 499"/>
                <a:gd name="T2" fmla="*/ 2147483647 w 317"/>
                <a:gd name="T3" fmla="*/ 2147483647 h 499"/>
                <a:gd name="T4" fmla="*/ 0 w 317"/>
                <a:gd name="T5" fmla="*/ 2147483647 h 499"/>
                <a:gd name="T6" fmla="*/ 2147483647 w 317"/>
                <a:gd name="T7" fmla="*/ 2147483647 h 499"/>
                <a:gd name="T8" fmla="*/ 2147483647 w 317"/>
                <a:gd name="T9" fmla="*/ 2147483647 h 499"/>
                <a:gd name="T10" fmla="*/ 2147483647 w 317"/>
                <a:gd name="T11" fmla="*/ 2147483647 h 499"/>
                <a:gd name="T12" fmla="*/ 2147483647 w 317"/>
                <a:gd name="T13" fmla="*/ 2147483647 h 499"/>
                <a:gd name="T14" fmla="*/ 2147483647 w 317"/>
                <a:gd name="T15" fmla="*/ 2147483647 h 499"/>
                <a:gd name="T16" fmla="*/ 2147483647 w 317"/>
                <a:gd name="T17" fmla="*/ 2147483647 h 499"/>
                <a:gd name="T18" fmla="*/ 2147483647 w 317"/>
                <a:gd name="T19" fmla="*/ 2147483647 h 499"/>
                <a:gd name="T20" fmla="*/ 2147483647 w 317"/>
                <a:gd name="T21" fmla="*/ 2147483647 h 499"/>
                <a:gd name="T22" fmla="*/ 2147483647 w 317"/>
                <a:gd name="T23" fmla="*/ 2147483647 h 499"/>
                <a:gd name="T24" fmla="*/ 2147483647 w 317"/>
                <a:gd name="T25" fmla="*/ 2147483647 h 499"/>
                <a:gd name="T26" fmla="*/ 2147483647 w 317"/>
                <a:gd name="T27" fmla="*/ 0 h 499"/>
                <a:gd name="T28" fmla="*/ 2147483647 w 317"/>
                <a:gd name="T29" fmla="*/ 2147483647 h 499"/>
                <a:gd name="T30" fmla="*/ 2147483647 w 317"/>
                <a:gd name="T31" fmla="*/ 2147483647 h 499"/>
                <a:gd name="T32" fmla="*/ 2147483647 w 317"/>
                <a:gd name="T33" fmla="*/ 2147483647 h 499"/>
                <a:gd name="T34" fmla="*/ 2147483647 w 317"/>
                <a:gd name="T35" fmla="*/ 2147483647 h 499"/>
                <a:gd name="T36" fmla="*/ 2147483647 w 317"/>
                <a:gd name="T37" fmla="*/ 2147483647 h 499"/>
                <a:gd name="T38" fmla="*/ 2147483647 w 317"/>
                <a:gd name="T39" fmla="*/ 2147483647 h 499"/>
                <a:gd name="T40" fmla="*/ 2147483647 w 317"/>
                <a:gd name="T41" fmla="*/ 2147483647 h 499"/>
                <a:gd name="T42" fmla="*/ 2147483647 w 317"/>
                <a:gd name="T43" fmla="*/ 2147483647 h 499"/>
                <a:gd name="T44" fmla="*/ 2147483647 w 317"/>
                <a:gd name="T45" fmla="*/ 2147483647 h 499"/>
                <a:gd name="T46" fmla="*/ 2147483647 w 317"/>
                <a:gd name="T47" fmla="*/ 2147483647 h 499"/>
                <a:gd name="T48" fmla="*/ 2147483647 w 317"/>
                <a:gd name="T49" fmla="*/ 2147483647 h 499"/>
                <a:gd name="T50" fmla="*/ 2147483647 w 317"/>
                <a:gd name="T51" fmla="*/ 2147483647 h 499"/>
                <a:gd name="T52" fmla="*/ 2147483647 w 317"/>
                <a:gd name="T53" fmla="*/ 2147483647 h 499"/>
                <a:gd name="T54" fmla="*/ 2147483647 w 317"/>
                <a:gd name="T55" fmla="*/ 2147483647 h 499"/>
                <a:gd name="T56" fmla="*/ 2147483647 w 317"/>
                <a:gd name="T57" fmla="*/ 2147483647 h 499"/>
                <a:gd name="T58" fmla="*/ 2147483647 w 317"/>
                <a:gd name="T59" fmla="*/ 2147483647 h 499"/>
                <a:gd name="T60" fmla="*/ 2147483647 w 317"/>
                <a:gd name="T61" fmla="*/ 2147483647 h 499"/>
                <a:gd name="T62" fmla="*/ 2147483647 w 317"/>
                <a:gd name="T63" fmla="*/ 2147483647 h 499"/>
                <a:gd name="T64" fmla="*/ 2147483647 w 317"/>
                <a:gd name="T65" fmla="*/ 2147483647 h 499"/>
                <a:gd name="T66" fmla="*/ 2147483647 w 317"/>
                <a:gd name="T67" fmla="*/ 2147483647 h 499"/>
                <a:gd name="T68" fmla="*/ 2147483647 w 317"/>
                <a:gd name="T69" fmla="*/ 2147483647 h 499"/>
                <a:gd name="T70" fmla="*/ 2147483647 w 317"/>
                <a:gd name="T71" fmla="*/ 2147483647 h 499"/>
                <a:gd name="T72" fmla="*/ 2147483647 w 317"/>
                <a:gd name="T73" fmla="*/ 2147483647 h 499"/>
                <a:gd name="T74" fmla="*/ 2147483647 w 317"/>
                <a:gd name="T75" fmla="*/ 2147483647 h 499"/>
                <a:gd name="T76" fmla="*/ 2147483647 w 317"/>
                <a:gd name="T77" fmla="*/ 2147483647 h 499"/>
                <a:gd name="T78" fmla="*/ 2147483647 w 317"/>
                <a:gd name="T79" fmla="*/ 2147483647 h 499"/>
                <a:gd name="T80" fmla="*/ 2147483647 w 317"/>
                <a:gd name="T81" fmla="*/ 2147483647 h 499"/>
                <a:gd name="T82" fmla="*/ 2147483647 w 317"/>
                <a:gd name="T83" fmla="*/ 2147483647 h 499"/>
                <a:gd name="T84" fmla="*/ 2147483647 w 317"/>
                <a:gd name="T85" fmla="*/ 2147483647 h 499"/>
                <a:gd name="T86" fmla="*/ 2147483647 w 317"/>
                <a:gd name="T87" fmla="*/ 2147483647 h 499"/>
                <a:gd name="T88" fmla="*/ 2147483647 w 317"/>
                <a:gd name="T89" fmla="*/ 2147483647 h 499"/>
                <a:gd name="T90" fmla="*/ 2147483647 w 317"/>
                <a:gd name="T91" fmla="*/ 2147483647 h 499"/>
                <a:gd name="T92" fmla="*/ 2147483647 w 317"/>
                <a:gd name="T93" fmla="*/ 2147483647 h 499"/>
                <a:gd name="T94" fmla="*/ 2147483647 w 317"/>
                <a:gd name="T95" fmla="*/ 2147483647 h 499"/>
                <a:gd name="T96" fmla="*/ 2147483647 w 317"/>
                <a:gd name="T97" fmla="*/ 2147483647 h 4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7"/>
                <a:gd name="T148" fmla="*/ 0 h 499"/>
                <a:gd name="T149" fmla="*/ 317 w 317"/>
                <a:gd name="T150" fmla="*/ 499 h 49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7" h="499">
                  <a:moveTo>
                    <a:pt x="48" y="427"/>
                  </a:moveTo>
                  <a:lnTo>
                    <a:pt x="41" y="406"/>
                  </a:lnTo>
                  <a:lnTo>
                    <a:pt x="33" y="379"/>
                  </a:lnTo>
                  <a:lnTo>
                    <a:pt x="31" y="375"/>
                  </a:lnTo>
                  <a:lnTo>
                    <a:pt x="16" y="326"/>
                  </a:lnTo>
                  <a:lnTo>
                    <a:pt x="0" y="280"/>
                  </a:lnTo>
                  <a:lnTo>
                    <a:pt x="0" y="275"/>
                  </a:lnTo>
                  <a:lnTo>
                    <a:pt x="2" y="265"/>
                  </a:lnTo>
                  <a:lnTo>
                    <a:pt x="16" y="272"/>
                  </a:lnTo>
                  <a:lnTo>
                    <a:pt x="16" y="268"/>
                  </a:lnTo>
                  <a:lnTo>
                    <a:pt x="18" y="251"/>
                  </a:lnTo>
                  <a:lnTo>
                    <a:pt x="29" y="251"/>
                  </a:lnTo>
                  <a:lnTo>
                    <a:pt x="22" y="229"/>
                  </a:lnTo>
                  <a:lnTo>
                    <a:pt x="26" y="222"/>
                  </a:lnTo>
                  <a:lnTo>
                    <a:pt x="36" y="210"/>
                  </a:lnTo>
                  <a:lnTo>
                    <a:pt x="41" y="187"/>
                  </a:lnTo>
                  <a:lnTo>
                    <a:pt x="34" y="182"/>
                  </a:lnTo>
                  <a:lnTo>
                    <a:pt x="34" y="168"/>
                  </a:lnTo>
                  <a:lnTo>
                    <a:pt x="31" y="155"/>
                  </a:lnTo>
                  <a:lnTo>
                    <a:pt x="40" y="133"/>
                  </a:lnTo>
                  <a:lnTo>
                    <a:pt x="38" y="116"/>
                  </a:lnTo>
                  <a:lnTo>
                    <a:pt x="36" y="104"/>
                  </a:lnTo>
                  <a:lnTo>
                    <a:pt x="69" y="9"/>
                  </a:lnTo>
                  <a:lnTo>
                    <a:pt x="85" y="23"/>
                  </a:lnTo>
                  <a:lnTo>
                    <a:pt x="92" y="27"/>
                  </a:lnTo>
                  <a:lnTo>
                    <a:pt x="119" y="18"/>
                  </a:lnTo>
                  <a:lnTo>
                    <a:pt x="134" y="1"/>
                  </a:lnTo>
                  <a:lnTo>
                    <a:pt x="141" y="0"/>
                  </a:lnTo>
                  <a:lnTo>
                    <a:pt x="167" y="9"/>
                  </a:lnTo>
                  <a:lnTo>
                    <a:pt x="174" y="16"/>
                  </a:lnTo>
                  <a:lnTo>
                    <a:pt x="181" y="18"/>
                  </a:lnTo>
                  <a:lnTo>
                    <a:pt x="225" y="161"/>
                  </a:lnTo>
                  <a:lnTo>
                    <a:pt x="250" y="165"/>
                  </a:lnTo>
                  <a:lnTo>
                    <a:pt x="253" y="161"/>
                  </a:lnTo>
                  <a:lnTo>
                    <a:pt x="264" y="198"/>
                  </a:lnTo>
                  <a:lnTo>
                    <a:pt x="277" y="208"/>
                  </a:lnTo>
                  <a:lnTo>
                    <a:pt x="279" y="207"/>
                  </a:lnTo>
                  <a:lnTo>
                    <a:pt x="279" y="201"/>
                  </a:lnTo>
                  <a:lnTo>
                    <a:pt x="293" y="204"/>
                  </a:lnTo>
                  <a:lnTo>
                    <a:pt x="309" y="221"/>
                  </a:lnTo>
                  <a:lnTo>
                    <a:pt x="316" y="232"/>
                  </a:lnTo>
                  <a:lnTo>
                    <a:pt x="302" y="258"/>
                  </a:lnTo>
                  <a:lnTo>
                    <a:pt x="299" y="258"/>
                  </a:lnTo>
                  <a:lnTo>
                    <a:pt x="300" y="261"/>
                  </a:lnTo>
                  <a:lnTo>
                    <a:pt x="296" y="260"/>
                  </a:lnTo>
                  <a:lnTo>
                    <a:pt x="291" y="261"/>
                  </a:lnTo>
                  <a:lnTo>
                    <a:pt x="292" y="264"/>
                  </a:lnTo>
                  <a:lnTo>
                    <a:pt x="284" y="271"/>
                  </a:lnTo>
                  <a:lnTo>
                    <a:pt x="285" y="278"/>
                  </a:lnTo>
                  <a:lnTo>
                    <a:pt x="279" y="286"/>
                  </a:lnTo>
                  <a:lnTo>
                    <a:pt x="278" y="280"/>
                  </a:lnTo>
                  <a:lnTo>
                    <a:pt x="263" y="285"/>
                  </a:lnTo>
                  <a:lnTo>
                    <a:pt x="261" y="294"/>
                  </a:lnTo>
                  <a:lnTo>
                    <a:pt x="256" y="297"/>
                  </a:lnTo>
                  <a:lnTo>
                    <a:pt x="252" y="300"/>
                  </a:lnTo>
                  <a:lnTo>
                    <a:pt x="252" y="307"/>
                  </a:lnTo>
                  <a:lnTo>
                    <a:pt x="238" y="321"/>
                  </a:lnTo>
                  <a:lnTo>
                    <a:pt x="227" y="322"/>
                  </a:lnTo>
                  <a:lnTo>
                    <a:pt x="214" y="308"/>
                  </a:lnTo>
                  <a:lnTo>
                    <a:pt x="217" y="318"/>
                  </a:lnTo>
                  <a:lnTo>
                    <a:pt x="209" y="343"/>
                  </a:lnTo>
                  <a:lnTo>
                    <a:pt x="194" y="326"/>
                  </a:lnTo>
                  <a:lnTo>
                    <a:pt x="191" y="306"/>
                  </a:lnTo>
                  <a:lnTo>
                    <a:pt x="189" y="306"/>
                  </a:lnTo>
                  <a:lnTo>
                    <a:pt x="187" y="315"/>
                  </a:lnTo>
                  <a:lnTo>
                    <a:pt x="181" y="322"/>
                  </a:lnTo>
                  <a:lnTo>
                    <a:pt x="181" y="336"/>
                  </a:lnTo>
                  <a:lnTo>
                    <a:pt x="181" y="351"/>
                  </a:lnTo>
                  <a:lnTo>
                    <a:pt x="187" y="364"/>
                  </a:lnTo>
                  <a:lnTo>
                    <a:pt x="170" y="382"/>
                  </a:lnTo>
                  <a:lnTo>
                    <a:pt x="164" y="382"/>
                  </a:lnTo>
                  <a:lnTo>
                    <a:pt x="158" y="386"/>
                  </a:lnTo>
                  <a:lnTo>
                    <a:pt x="156" y="390"/>
                  </a:lnTo>
                  <a:lnTo>
                    <a:pt x="149" y="396"/>
                  </a:lnTo>
                  <a:lnTo>
                    <a:pt x="144" y="396"/>
                  </a:lnTo>
                  <a:lnTo>
                    <a:pt x="141" y="406"/>
                  </a:lnTo>
                  <a:lnTo>
                    <a:pt x="137" y="413"/>
                  </a:lnTo>
                  <a:lnTo>
                    <a:pt x="131" y="407"/>
                  </a:lnTo>
                  <a:lnTo>
                    <a:pt x="128" y="407"/>
                  </a:lnTo>
                  <a:lnTo>
                    <a:pt x="124" y="414"/>
                  </a:lnTo>
                  <a:lnTo>
                    <a:pt x="115" y="420"/>
                  </a:lnTo>
                  <a:lnTo>
                    <a:pt x="110" y="428"/>
                  </a:lnTo>
                  <a:lnTo>
                    <a:pt x="113" y="434"/>
                  </a:lnTo>
                  <a:lnTo>
                    <a:pt x="112" y="438"/>
                  </a:lnTo>
                  <a:lnTo>
                    <a:pt x="109" y="436"/>
                  </a:lnTo>
                  <a:lnTo>
                    <a:pt x="102" y="440"/>
                  </a:lnTo>
                  <a:lnTo>
                    <a:pt x="101" y="445"/>
                  </a:lnTo>
                  <a:lnTo>
                    <a:pt x="102" y="447"/>
                  </a:lnTo>
                  <a:lnTo>
                    <a:pt x="106" y="447"/>
                  </a:lnTo>
                  <a:lnTo>
                    <a:pt x="92" y="475"/>
                  </a:lnTo>
                  <a:lnTo>
                    <a:pt x="95" y="484"/>
                  </a:lnTo>
                  <a:lnTo>
                    <a:pt x="90" y="498"/>
                  </a:lnTo>
                  <a:lnTo>
                    <a:pt x="85" y="496"/>
                  </a:lnTo>
                  <a:lnTo>
                    <a:pt x="79" y="493"/>
                  </a:lnTo>
                  <a:lnTo>
                    <a:pt x="74" y="481"/>
                  </a:lnTo>
                  <a:lnTo>
                    <a:pt x="62" y="472"/>
                  </a:lnTo>
                  <a:lnTo>
                    <a:pt x="56" y="453"/>
                  </a:lnTo>
                  <a:lnTo>
                    <a:pt x="48" y="431"/>
                  </a:lnTo>
                  <a:lnTo>
                    <a:pt x="48" y="427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23" name="Freeform 215"/>
            <p:cNvSpPr>
              <a:spLocks/>
            </p:cNvSpPr>
            <p:nvPr/>
          </p:nvSpPr>
          <p:spPr bwMode="auto">
            <a:xfrm>
              <a:off x="7469576" y="6031228"/>
              <a:ext cx="189019" cy="749514"/>
            </a:xfrm>
            <a:custGeom>
              <a:avLst/>
              <a:gdLst>
                <a:gd name="T0" fmla="*/ 2147483647 w 142"/>
                <a:gd name="T1" fmla="*/ 2147483647 h 299"/>
                <a:gd name="T2" fmla="*/ 2147483647 w 142"/>
                <a:gd name="T3" fmla="*/ 2147483647 h 299"/>
                <a:gd name="T4" fmla="*/ 2147483647 w 142"/>
                <a:gd name="T5" fmla="*/ 2147483647 h 299"/>
                <a:gd name="T6" fmla="*/ 2147483647 w 142"/>
                <a:gd name="T7" fmla="*/ 2147483647 h 299"/>
                <a:gd name="T8" fmla="*/ 2147483647 w 142"/>
                <a:gd name="T9" fmla="*/ 2147483647 h 299"/>
                <a:gd name="T10" fmla="*/ 2147483647 w 142"/>
                <a:gd name="T11" fmla="*/ 2147483647 h 299"/>
                <a:gd name="T12" fmla="*/ 2147483647 w 142"/>
                <a:gd name="T13" fmla="*/ 2147483647 h 299"/>
                <a:gd name="T14" fmla="*/ 2147483647 w 142"/>
                <a:gd name="T15" fmla="*/ 2147483647 h 299"/>
                <a:gd name="T16" fmla="*/ 2147483647 w 142"/>
                <a:gd name="T17" fmla="*/ 2147483647 h 299"/>
                <a:gd name="T18" fmla="*/ 2147483647 w 142"/>
                <a:gd name="T19" fmla="*/ 2147483647 h 299"/>
                <a:gd name="T20" fmla="*/ 2147483647 w 142"/>
                <a:gd name="T21" fmla="*/ 2147483647 h 299"/>
                <a:gd name="T22" fmla="*/ 2147483647 w 142"/>
                <a:gd name="T23" fmla="*/ 2147483647 h 299"/>
                <a:gd name="T24" fmla="*/ 2147483647 w 142"/>
                <a:gd name="T25" fmla="*/ 2147483647 h 299"/>
                <a:gd name="T26" fmla="*/ 2147483647 w 142"/>
                <a:gd name="T27" fmla="*/ 2147483647 h 299"/>
                <a:gd name="T28" fmla="*/ 2147483647 w 142"/>
                <a:gd name="T29" fmla="*/ 2147483647 h 299"/>
                <a:gd name="T30" fmla="*/ 2147483647 w 142"/>
                <a:gd name="T31" fmla="*/ 2147483647 h 299"/>
                <a:gd name="T32" fmla="*/ 2147483647 w 142"/>
                <a:gd name="T33" fmla="*/ 2147483647 h 299"/>
                <a:gd name="T34" fmla="*/ 2147483647 w 142"/>
                <a:gd name="T35" fmla="*/ 2147483647 h 299"/>
                <a:gd name="T36" fmla="*/ 2147483647 w 142"/>
                <a:gd name="T37" fmla="*/ 2147483647 h 299"/>
                <a:gd name="T38" fmla="*/ 2147483647 w 142"/>
                <a:gd name="T39" fmla="*/ 2147483647 h 299"/>
                <a:gd name="T40" fmla="*/ 2147483647 w 142"/>
                <a:gd name="T41" fmla="*/ 0 h 299"/>
                <a:gd name="T42" fmla="*/ 2147483647 w 142"/>
                <a:gd name="T43" fmla="*/ 2147483647 h 299"/>
                <a:gd name="T44" fmla="*/ 2147483647 w 142"/>
                <a:gd name="T45" fmla="*/ 2147483647 h 299"/>
                <a:gd name="T46" fmla="*/ 2147483647 w 142"/>
                <a:gd name="T47" fmla="*/ 2147483647 h 299"/>
                <a:gd name="T48" fmla="*/ 2147483647 w 142"/>
                <a:gd name="T49" fmla="*/ 2147483647 h 299"/>
                <a:gd name="T50" fmla="*/ 2147483647 w 142"/>
                <a:gd name="T51" fmla="*/ 2147483647 h 299"/>
                <a:gd name="T52" fmla="*/ 2147483647 w 142"/>
                <a:gd name="T53" fmla="*/ 2147483647 h 299"/>
                <a:gd name="T54" fmla="*/ 2147483647 w 142"/>
                <a:gd name="T55" fmla="*/ 2147483647 h 299"/>
                <a:gd name="T56" fmla="*/ 2147483647 w 142"/>
                <a:gd name="T57" fmla="*/ 2147483647 h 299"/>
                <a:gd name="T58" fmla="*/ 2147483647 w 142"/>
                <a:gd name="T59" fmla="*/ 2147483647 h 299"/>
                <a:gd name="T60" fmla="*/ 2147483647 w 142"/>
                <a:gd name="T61" fmla="*/ 2147483647 h 299"/>
                <a:gd name="T62" fmla="*/ 2147483647 w 142"/>
                <a:gd name="T63" fmla="*/ 2147483647 h 299"/>
                <a:gd name="T64" fmla="*/ 2147483647 w 142"/>
                <a:gd name="T65" fmla="*/ 2147483647 h 299"/>
                <a:gd name="T66" fmla="*/ 2147483647 w 142"/>
                <a:gd name="T67" fmla="*/ 2147483647 h 299"/>
                <a:gd name="T68" fmla="*/ 2147483647 w 142"/>
                <a:gd name="T69" fmla="*/ 2147483647 h 299"/>
                <a:gd name="T70" fmla="*/ 2147483647 w 142"/>
                <a:gd name="T71" fmla="*/ 2147483647 h 299"/>
                <a:gd name="T72" fmla="*/ 2147483647 w 142"/>
                <a:gd name="T73" fmla="*/ 2147483647 h 299"/>
                <a:gd name="T74" fmla="*/ 2147483647 w 142"/>
                <a:gd name="T75" fmla="*/ 2147483647 h 299"/>
                <a:gd name="T76" fmla="*/ 2147483647 w 142"/>
                <a:gd name="T77" fmla="*/ 2147483647 h 299"/>
                <a:gd name="T78" fmla="*/ 2147483647 w 142"/>
                <a:gd name="T79" fmla="*/ 2147483647 h 299"/>
                <a:gd name="T80" fmla="*/ 2147483647 w 142"/>
                <a:gd name="T81" fmla="*/ 2147483647 h 299"/>
                <a:gd name="T82" fmla="*/ 2147483647 w 142"/>
                <a:gd name="T83" fmla="*/ 2147483647 h 299"/>
                <a:gd name="T84" fmla="*/ 2147483647 w 142"/>
                <a:gd name="T85" fmla="*/ 2147483647 h 299"/>
                <a:gd name="T86" fmla="*/ 2147483647 w 142"/>
                <a:gd name="T87" fmla="*/ 2147483647 h 299"/>
                <a:gd name="T88" fmla="*/ 2147483647 w 142"/>
                <a:gd name="T89" fmla="*/ 2147483647 h 299"/>
                <a:gd name="T90" fmla="*/ 2147483647 w 142"/>
                <a:gd name="T91" fmla="*/ 2147483647 h 299"/>
                <a:gd name="T92" fmla="*/ 2147483647 w 142"/>
                <a:gd name="T93" fmla="*/ 2147483647 h 299"/>
                <a:gd name="T94" fmla="*/ 2147483647 w 142"/>
                <a:gd name="T95" fmla="*/ 2147483647 h 299"/>
                <a:gd name="T96" fmla="*/ 2147483647 w 142"/>
                <a:gd name="T97" fmla="*/ 2147483647 h 299"/>
                <a:gd name="T98" fmla="*/ 2147483647 w 142"/>
                <a:gd name="T99" fmla="*/ 2147483647 h 299"/>
                <a:gd name="T100" fmla="*/ 2147483647 w 142"/>
                <a:gd name="T101" fmla="*/ 2147483647 h 299"/>
                <a:gd name="T102" fmla="*/ 2147483647 w 142"/>
                <a:gd name="T103" fmla="*/ 2147483647 h 299"/>
                <a:gd name="T104" fmla="*/ 2147483647 w 142"/>
                <a:gd name="T105" fmla="*/ 2147483647 h 299"/>
                <a:gd name="T106" fmla="*/ 2147483647 w 142"/>
                <a:gd name="T107" fmla="*/ 2147483647 h 299"/>
                <a:gd name="T108" fmla="*/ 2147483647 w 142"/>
                <a:gd name="T109" fmla="*/ 2147483647 h 299"/>
                <a:gd name="T110" fmla="*/ 2147483647 w 142"/>
                <a:gd name="T111" fmla="*/ 2147483647 h 299"/>
                <a:gd name="T112" fmla="*/ 2147483647 w 142"/>
                <a:gd name="T113" fmla="*/ 2147483647 h 299"/>
                <a:gd name="T114" fmla="*/ 0 w 142"/>
                <a:gd name="T115" fmla="*/ 2147483647 h 299"/>
                <a:gd name="T116" fmla="*/ 2147483647 w 142"/>
                <a:gd name="T117" fmla="*/ 2147483647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2"/>
                <a:gd name="T178" fmla="*/ 0 h 299"/>
                <a:gd name="T179" fmla="*/ 142 w 142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2" h="299">
                  <a:moveTo>
                    <a:pt x="2" y="203"/>
                  </a:moveTo>
                  <a:lnTo>
                    <a:pt x="1" y="200"/>
                  </a:lnTo>
                  <a:lnTo>
                    <a:pt x="4" y="186"/>
                  </a:lnTo>
                  <a:lnTo>
                    <a:pt x="8" y="182"/>
                  </a:lnTo>
                  <a:lnTo>
                    <a:pt x="8" y="157"/>
                  </a:lnTo>
                  <a:lnTo>
                    <a:pt x="11" y="142"/>
                  </a:lnTo>
                  <a:lnTo>
                    <a:pt x="8" y="139"/>
                  </a:lnTo>
                  <a:lnTo>
                    <a:pt x="5" y="129"/>
                  </a:lnTo>
                  <a:lnTo>
                    <a:pt x="8" y="119"/>
                  </a:lnTo>
                  <a:lnTo>
                    <a:pt x="19" y="114"/>
                  </a:lnTo>
                  <a:lnTo>
                    <a:pt x="20" y="111"/>
                  </a:lnTo>
                  <a:lnTo>
                    <a:pt x="23" y="107"/>
                  </a:lnTo>
                  <a:lnTo>
                    <a:pt x="34" y="93"/>
                  </a:lnTo>
                  <a:lnTo>
                    <a:pt x="23" y="68"/>
                  </a:lnTo>
                  <a:lnTo>
                    <a:pt x="29" y="48"/>
                  </a:lnTo>
                  <a:lnTo>
                    <a:pt x="24" y="37"/>
                  </a:lnTo>
                  <a:lnTo>
                    <a:pt x="23" y="13"/>
                  </a:lnTo>
                  <a:lnTo>
                    <a:pt x="37" y="6"/>
                  </a:lnTo>
                  <a:lnTo>
                    <a:pt x="40" y="8"/>
                  </a:lnTo>
                  <a:lnTo>
                    <a:pt x="47" y="6"/>
                  </a:lnTo>
                  <a:lnTo>
                    <a:pt x="47" y="0"/>
                  </a:lnTo>
                  <a:lnTo>
                    <a:pt x="51" y="4"/>
                  </a:lnTo>
                  <a:lnTo>
                    <a:pt x="51" y="9"/>
                  </a:lnTo>
                  <a:lnTo>
                    <a:pt x="67" y="55"/>
                  </a:lnTo>
                  <a:lnTo>
                    <a:pt x="82" y="104"/>
                  </a:lnTo>
                  <a:lnTo>
                    <a:pt x="84" y="108"/>
                  </a:lnTo>
                  <a:lnTo>
                    <a:pt x="92" y="135"/>
                  </a:lnTo>
                  <a:lnTo>
                    <a:pt x="99" y="155"/>
                  </a:lnTo>
                  <a:lnTo>
                    <a:pt x="99" y="160"/>
                  </a:lnTo>
                  <a:lnTo>
                    <a:pt x="107" y="182"/>
                  </a:lnTo>
                  <a:lnTo>
                    <a:pt x="113" y="201"/>
                  </a:lnTo>
                  <a:lnTo>
                    <a:pt x="125" y="210"/>
                  </a:lnTo>
                  <a:lnTo>
                    <a:pt x="129" y="222"/>
                  </a:lnTo>
                  <a:lnTo>
                    <a:pt x="136" y="225"/>
                  </a:lnTo>
                  <a:lnTo>
                    <a:pt x="141" y="226"/>
                  </a:lnTo>
                  <a:lnTo>
                    <a:pt x="138" y="243"/>
                  </a:lnTo>
                  <a:lnTo>
                    <a:pt x="138" y="249"/>
                  </a:lnTo>
                  <a:lnTo>
                    <a:pt x="121" y="254"/>
                  </a:lnTo>
                  <a:lnTo>
                    <a:pt x="120" y="260"/>
                  </a:lnTo>
                  <a:lnTo>
                    <a:pt x="109" y="271"/>
                  </a:lnTo>
                  <a:lnTo>
                    <a:pt x="109" y="272"/>
                  </a:lnTo>
                  <a:lnTo>
                    <a:pt x="107" y="272"/>
                  </a:lnTo>
                  <a:lnTo>
                    <a:pt x="106" y="277"/>
                  </a:lnTo>
                  <a:lnTo>
                    <a:pt x="59" y="288"/>
                  </a:lnTo>
                  <a:lnTo>
                    <a:pt x="58" y="288"/>
                  </a:lnTo>
                  <a:lnTo>
                    <a:pt x="55" y="289"/>
                  </a:lnTo>
                  <a:lnTo>
                    <a:pt x="47" y="291"/>
                  </a:lnTo>
                  <a:lnTo>
                    <a:pt x="30" y="293"/>
                  </a:lnTo>
                  <a:lnTo>
                    <a:pt x="24" y="296"/>
                  </a:lnTo>
                  <a:lnTo>
                    <a:pt x="23" y="296"/>
                  </a:lnTo>
                  <a:lnTo>
                    <a:pt x="16" y="298"/>
                  </a:lnTo>
                  <a:lnTo>
                    <a:pt x="5" y="275"/>
                  </a:lnTo>
                  <a:lnTo>
                    <a:pt x="8" y="268"/>
                  </a:lnTo>
                  <a:lnTo>
                    <a:pt x="5" y="250"/>
                  </a:lnTo>
                  <a:lnTo>
                    <a:pt x="5" y="243"/>
                  </a:lnTo>
                  <a:lnTo>
                    <a:pt x="1" y="215"/>
                  </a:lnTo>
                  <a:lnTo>
                    <a:pt x="0" y="206"/>
                  </a:lnTo>
                  <a:lnTo>
                    <a:pt x="2" y="203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24" name="Freeform 216"/>
            <p:cNvSpPr>
              <a:spLocks/>
            </p:cNvSpPr>
            <p:nvPr/>
          </p:nvSpPr>
          <p:spPr bwMode="auto">
            <a:xfrm>
              <a:off x="7273210" y="7252601"/>
              <a:ext cx="153733" cy="660187"/>
            </a:xfrm>
            <a:custGeom>
              <a:avLst/>
              <a:gdLst>
                <a:gd name="T0" fmla="*/ 2147483647 w 115"/>
                <a:gd name="T1" fmla="*/ 2147483647 h 265"/>
                <a:gd name="T2" fmla="*/ 2147483647 w 115"/>
                <a:gd name="T3" fmla="*/ 2147483647 h 265"/>
                <a:gd name="T4" fmla="*/ 2147483647 w 115"/>
                <a:gd name="T5" fmla="*/ 2147483647 h 265"/>
                <a:gd name="T6" fmla="*/ 2147483647 w 115"/>
                <a:gd name="T7" fmla="*/ 2147483647 h 265"/>
                <a:gd name="T8" fmla="*/ 2147483647 w 115"/>
                <a:gd name="T9" fmla="*/ 2147483647 h 265"/>
                <a:gd name="T10" fmla="*/ 2147483647 w 115"/>
                <a:gd name="T11" fmla="*/ 2147483647 h 265"/>
                <a:gd name="T12" fmla="*/ 2147483647 w 115"/>
                <a:gd name="T13" fmla="*/ 2147483647 h 265"/>
                <a:gd name="T14" fmla="*/ 2147483647 w 115"/>
                <a:gd name="T15" fmla="*/ 2147483647 h 265"/>
                <a:gd name="T16" fmla="*/ 2147483647 w 115"/>
                <a:gd name="T17" fmla="*/ 2147483647 h 265"/>
                <a:gd name="T18" fmla="*/ 2147483647 w 115"/>
                <a:gd name="T19" fmla="*/ 2147483647 h 265"/>
                <a:gd name="T20" fmla="*/ 2147483647 w 115"/>
                <a:gd name="T21" fmla="*/ 2147483647 h 265"/>
                <a:gd name="T22" fmla="*/ 2147483647 w 115"/>
                <a:gd name="T23" fmla="*/ 2147483647 h 265"/>
                <a:gd name="T24" fmla="*/ 2147483647 w 115"/>
                <a:gd name="T25" fmla="*/ 2147483647 h 265"/>
                <a:gd name="T26" fmla="*/ 2147483647 w 115"/>
                <a:gd name="T27" fmla="*/ 2147483647 h 265"/>
                <a:gd name="T28" fmla="*/ 2147483647 w 115"/>
                <a:gd name="T29" fmla="*/ 2147483647 h 265"/>
                <a:gd name="T30" fmla="*/ 2147483647 w 115"/>
                <a:gd name="T31" fmla="*/ 2147483647 h 265"/>
                <a:gd name="T32" fmla="*/ 2147483647 w 115"/>
                <a:gd name="T33" fmla="*/ 2147483647 h 265"/>
                <a:gd name="T34" fmla="*/ 2147483647 w 115"/>
                <a:gd name="T35" fmla="*/ 2147483647 h 265"/>
                <a:gd name="T36" fmla="*/ 2147483647 w 115"/>
                <a:gd name="T37" fmla="*/ 2147483647 h 265"/>
                <a:gd name="T38" fmla="*/ 2147483647 w 115"/>
                <a:gd name="T39" fmla="*/ 2147483647 h 265"/>
                <a:gd name="T40" fmla="*/ 2147483647 w 115"/>
                <a:gd name="T41" fmla="*/ 0 h 265"/>
                <a:gd name="T42" fmla="*/ 2147483647 w 115"/>
                <a:gd name="T43" fmla="*/ 2147483647 h 265"/>
                <a:gd name="T44" fmla="*/ 2147483647 w 115"/>
                <a:gd name="T45" fmla="*/ 2147483647 h 265"/>
                <a:gd name="T46" fmla="*/ 2147483647 w 115"/>
                <a:gd name="T47" fmla="*/ 2147483647 h 265"/>
                <a:gd name="T48" fmla="*/ 2147483647 w 115"/>
                <a:gd name="T49" fmla="*/ 2147483647 h 265"/>
                <a:gd name="T50" fmla="*/ 2147483647 w 115"/>
                <a:gd name="T51" fmla="*/ 2147483647 h 265"/>
                <a:gd name="T52" fmla="*/ 2147483647 w 115"/>
                <a:gd name="T53" fmla="*/ 2147483647 h 265"/>
                <a:gd name="T54" fmla="*/ 2147483647 w 115"/>
                <a:gd name="T55" fmla="*/ 2147483647 h 265"/>
                <a:gd name="T56" fmla="*/ 2147483647 w 115"/>
                <a:gd name="T57" fmla="*/ 2147483647 h 265"/>
                <a:gd name="T58" fmla="*/ 2147483647 w 115"/>
                <a:gd name="T59" fmla="*/ 2147483647 h 265"/>
                <a:gd name="T60" fmla="*/ 2147483647 w 115"/>
                <a:gd name="T61" fmla="*/ 2147483647 h 265"/>
                <a:gd name="T62" fmla="*/ 2147483647 w 115"/>
                <a:gd name="T63" fmla="*/ 2147483647 h 265"/>
                <a:gd name="T64" fmla="*/ 2147483647 w 115"/>
                <a:gd name="T65" fmla="*/ 2147483647 h 265"/>
                <a:gd name="T66" fmla="*/ 2147483647 w 115"/>
                <a:gd name="T67" fmla="*/ 2147483647 h 265"/>
                <a:gd name="T68" fmla="*/ 2147483647 w 115"/>
                <a:gd name="T69" fmla="*/ 2147483647 h 265"/>
                <a:gd name="T70" fmla="*/ 2147483647 w 115"/>
                <a:gd name="T71" fmla="*/ 2147483647 h 265"/>
                <a:gd name="T72" fmla="*/ 2147483647 w 115"/>
                <a:gd name="T73" fmla="*/ 2147483647 h 265"/>
                <a:gd name="T74" fmla="*/ 2147483647 w 115"/>
                <a:gd name="T75" fmla="*/ 2147483647 h 265"/>
                <a:gd name="T76" fmla="*/ 2147483647 w 115"/>
                <a:gd name="T77" fmla="*/ 2147483647 h 265"/>
                <a:gd name="T78" fmla="*/ 2147483647 w 115"/>
                <a:gd name="T79" fmla="*/ 2147483647 h 265"/>
                <a:gd name="T80" fmla="*/ 2147483647 w 115"/>
                <a:gd name="T81" fmla="*/ 2147483647 h 265"/>
                <a:gd name="T82" fmla="*/ 2147483647 w 115"/>
                <a:gd name="T83" fmla="*/ 2147483647 h 265"/>
                <a:gd name="T84" fmla="*/ 2147483647 w 115"/>
                <a:gd name="T85" fmla="*/ 2147483647 h 265"/>
                <a:gd name="T86" fmla="*/ 2147483647 w 115"/>
                <a:gd name="T87" fmla="*/ 2147483647 h 265"/>
                <a:gd name="T88" fmla="*/ 2147483647 w 115"/>
                <a:gd name="T89" fmla="*/ 2147483647 h 265"/>
                <a:gd name="T90" fmla="*/ 2147483647 w 115"/>
                <a:gd name="T91" fmla="*/ 2147483647 h 265"/>
                <a:gd name="T92" fmla="*/ 2147483647 w 115"/>
                <a:gd name="T93" fmla="*/ 2147483647 h 265"/>
                <a:gd name="T94" fmla="*/ 2147483647 w 115"/>
                <a:gd name="T95" fmla="*/ 2147483647 h 2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5"/>
                <a:gd name="T145" fmla="*/ 0 h 265"/>
                <a:gd name="T146" fmla="*/ 115 w 115"/>
                <a:gd name="T147" fmla="*/ 265 h 2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5" h="265">
                  <a:moveTo>
                    <a:pt x="101" y="191"/>
                  </a:moveTo>
                  <a:lnTo>
                    <a:pt x="104" y="189"/>
                  </a:lnTo>
                  <a:lnTo>
                    <a:pt x="114" y="157"/>
                  </a:lnTo>
                  <a:lnTo>
                    <a:pt x="111" y="121"/>
                  </a:lnTo>
                  <a:lnTo>
                    <a:pt x="108" y="90"/>
                  </a:lnTo>
                  <a:lnTo>
                    <a:pt x="104" y="81"/>
                  </a:lnTo>
                  <a:lnTo>
                    <a:pt x="104" y="85"/>
                  </a:lnTo>
                  <a:lnTo>
                    <a:pt x="88" y="86"/>
                  </a:lnTo>
                  <a:lnTo>
                    <a:pt x="87" y="88"/>
                  </a:lnTo>
                  <a:lnTo>
                    <a:pt x="83" y="86"/>
                  </a:lnTo>
                  <a:lnTo>
                    <a:pt x="82" y="83"/>
                  </a:lnTo>
                  <a:lnTo>
                    <a:pt x="82" y="81"/>
                  </a:lnTo>
                  <a:lnTo>
                    <a:pt x="82" y="78"/>
                  </a:lnTo>
                  <a:lnTo>
                    <a:pt x="84" y="72"/>
                  </a:lnTo>
                  <a:lnTo>
                    <a:pt x="83" y="69"/>
                  </a:lnTo>
                  <a:lnTo>
                    <a:pt x="83" y="67"/>
                  </a:lnTo>
                  <a:lnTo>
                    <a:pt x="86" y="65"/>
                  </a:lnTo>
                  <a:lnTo>
                    <a:pt x="87" y="65"/>
                  </a:lnTo>
                  <a:lnTo>
                    <a:pt x="91" y="62"/>
                  </a:lnTo>
                  <a:lnTo>
                    <a:pt x="94" y="62"/>
                  </a:lnTo>
                  <a:lnTo>
                    <a:pt x="94" y="58"/>
                  </a:lnTo>
                  <a:lnTo>
                    <a:pt x="94" y="55"/>
                  </a:lnTo>
                  <a:lnTo>
                    <a:pt x="94" y="50"/>
                  </a:lnTo>
                  <a:lnTo>
                    <a:pt x="95" y="46"/>
                  </a:lnTo>
                  <a:lnTo>
                    <a:pt x="97" y="36"/>
                  </a:lnTo>
                  <a:lnTo>
                    <a:pt x="98" y="36"/>
                  </a:lnTo>
                  <a:lnTo>
                    <a:pt x="98" y="34"/>
                  </a:lnTo>
                  <a:lnTo>
                    <a:pt x="98" y="32"/>
                  </a:lnTo>
                  <a:lnTo>
                    <a:pt x="98" y="25"/>
                  </a:lnTo>
                  <a:lnTo>
                    <a:pt x="98" y="23"/>
                  </a:lnTo>
                  <a:lnTo>
                    <a:pt x="98" y="22"/>
                  </a:lnTo>
                  <a:lnTo>
                    <a:pt x="97" y="22"/>
                  </a:lnTo>
                  <a:lnTo>
                    <a:pt x="76" y="16"/>
                  </a:lnTo>
                  <a:lnTo>
                    <a:pt x="69" y="15"/>
                  </a:lnTo>
                  <a:lnTo>
                    <a:pt x="68" y="13"/>
                  </a:lnTo>
                  <a:lnTo>
                    <a:pt x="65" y="12"/>
                  </a:lnTo>
                  <a:lnTo>
                    <a:pt x="58" y="11"/>
                  </a:lnTo>
                  <a:lnTo>
                    <a:pt x="55" y="9"/>
                  </a:lnTo>
                  <a:lnTo>
                    <a:pt x="47" y="6"/>
                  </a:lnTo>
                  <a:lnTo>
                    <a:pt x="38" y="4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5" y="13"/>
                  </a:lnTo>
                  <a:lnTo>
                    <a:pt x="15" y="22"/>
                  </a:lnTo>
                  <a:lnTo>
                    <a:pt x="8" y="33"/>
                  </a:lnTo>
                  <a:lnTo>
                    <a:pt x="11" y="32"/>
                  </a:lnTo>
                  <a:lnTo>
                    <a:pt x="8" y="3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9" y="57"/>
                  </a:lnTo>
                  <a:lnTo>
                    <a:pt x="1" y="74"/>
                  </a:lnTo>
                  <a:lnTo>
                    <a:pt x="4" y="89"/>
                  </a:lnTo>
                  <a:lnTo>
                    <a:pt x="5" y="89"/>
                  </a:lnTo>
                  <a:lnTo>
                    <a:pt x="5" y="90"/>
                  </a:lnTo>
                  <a:lnTo>
                    <a:pt x="11" y="90"/>
                  </a:lnTo>
                  <a:lnTo>
                    <a:pt x="29" y="108"/>
                  </a:lnTo>
                  <a:lnTo>
                    <a:pt x="31" y="113"/>
                  </a:lnTo>
                  <a:lnTo>
                    <a:pt x="37" y="115"/>
                  </a:lnTo>
                  <a:lnTo>
                    <a:pt x="41" y="120"/>
                  </a:lnTo>
                  <a:lnTo>
                    <a:pt x="52" y="129"/>
                  </a:lnTo>
                  <a:lnTo>
                    <a:pt x="47" y="134"/>
                  </a:lnTo>
                  <a:lnTo>
                    <a:pt x="44" y="139"/>
                  </a:lnTo>
                  <a:lnTo>
                    <a:pt x="36" y="145"/>
                  </a:lnTo>
                  <a:lnTo>
                    <a:pt x="34" y="146"/>
                  </a:lnTo>
                  <a:lnTo>
                    <a:pt x="30" y="150"/>
                  </a:lnTo>
                  <a:lnTo>
                    <a:pt x="30" y="152"/>
                  </a:lnTo>
                  <a:lnTo>
                    <a:pt x="26" y="156"/>
                  </a:lnTo>
                  <a:lnTo>
                    <a:pt x="27" y="163"/>
                  </a:lnTo>
                  <a:lnTo>
                    <a:pt x="27" y="164"/>
                  </a:lnTo>
                  <a:lnTo>
                    <a:pt x="22" y="167"/>
                  </a:lnTo>
                  <a:lnTo>
                    <a:pt x="22" y="169"/>
                  </a:lnTo>
                  <a:lnTo>
                    <a:pt x="19" y="170"/>
                  </a:lnTo>
                  <a:lnTo>
                    <a:pt x="9" y="176"/>
                  </a:lnTo>
                  <a:lnTo>
                    <a:pt x="6" y="178"/>
                  </a:lnTo>
                  <a:lnTo>
                    <a:pt x="5" y="181"/>
                  </a:lnTo>
                  <a:lnTo>
                    <a:pt x="2" y="191"/>
                  </a:lnTo>
                  <a:lnTo>
                    <a:pt x="0" y="201"/>
                  </a:lnTo>
                  <a:lnTo>
                    <a:pt x="1" y="203"/>
                  </a:lnTo>
                  <a:lnTo>
                    <a:pt x="4" y="215"/>
                  </a:lnTo>
                  <a:lnTo>
                    <a:pt x="18" y="224"/>
                  </a:lnTo>
                  <a:lnTo>
                    <a:pt x="29" y="231"/>
                  </a:lnTo>
                  <a:lnTo>
                    <a:pt x="31" y="230"/>
                  </a:lnTo>
                  <a:lnTo>
                    <a:pt x="45" y="238"/>
                  </a:lnTo>
                  <a:lnTo>
                    <a:pt x="45" y="237"/>
                  </a:lnTo>
                  <a:lnTo>
                    <a:pt x="62" y="236"/>
                  </a:lnTo>
                  <a:lnTo>
                    <a:pt x="65" y="264"/>
                  </a:lnTo>
                  <a:lnTo>
                    <a:pt x="72" y="261"/>
                  </a:lnTo>
                  <a:lnTo>
                    <a:pt x="77" y="252"/>
                  </a:lnTo>
                  <a:lnTo>
                    <a:pt x="88" y="216"/>
                  </a:lnTo>
                  <a:lnTo>
                    <a:pt x="90" y="216"/>
                  </a:lnTo>
                  <a:lnTo>
                    <a:pt x="104" y="192"/>
                  </a:lnTo>
                  <a:lnTo>
                    <a:pt x="101" y="191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5" name="Freeform 218"/>
            <p:cNvSpPr>
              <a:spLocks/>
            </p:cNvSpPr>
            <p:nvPr/>
          </p:nvSpPr>
          <p:spPr bwMode="auto">
            <a:xfrm>
              <a:off x="7590226" y="6913326"/>
              <a:ext cx="87137" cy="216467"/>
            </a:xfrm>
            <a:custGeom>
              <a:avLst/>
              <a:gdLst>
                <a:gd name="T0" fmla="*/ 2147483647 w 66"/>
                <a:gd name="T1" fmla="*/ 2147483647 h 86"/>
                <a:gd name="T2" fmla="*/ 2147483647 w 66"/>
                <a:gd name="T3" fmla="*/ 2147483647 h 86"/>
                <a:gd name="T4" fmla="*/ 2147483647 w 66"/>
                <a:gd name="T5" fmla="*/ 2147483647 h 86"/>
                <a:gd name="T6" fmla="*/ 2147483647 w 66"/>
                <a:gd name="T7" fmla="*/ 2147483647 h 86"/>
                <a:gd name="T8" fmla="*/ 2147483647 w 66"/>
                <a:gd name="T9" fmla="*/ 2147483647 h 86"/>
                <a:gd name="T10" fmla="*/ 2147483647 w 66"/>
                <a:gd name="T11" fmla="*/ 2147483647 h 86"/>
                <a:gd name="T12" fmla="*/ 2147483647 w 66"/>
                <a:gd name="T13" fmla="*/ 2147483647 h 86"/>
                <a:gd name="T14" fmla="*/ 2147483647 w 66"/>
                <a:gd name="T15" fmla="*/ 2147483647 h 86"/>
                <a:gd name="T16" fmla="*/ 2147483647 w 66"/>
                <a:gd name="T17" fmla="*/ 2147483647 h 86"/>
                <a:gd name="T18" fmla="*/ 2147483647 w 66"/>
                <a:gd name="T19" fmla="*/ 2147483647 h 86"/>
                <a:gd name="T20" fmla="*/ 2147483647 w 66"/>
                <a:gd name="T21" fmla="*/ 2147483647 h 86"/>
                <a:gd name="T22" fmla="*/ 2147483647 w 66"/>
                <a:gd name="T23" fmla="*/ 2147483647 h 86"/>
                <a:gd name="T24" fmla="*/ 2147483647 w 66"/>
                <a:gd name="T25" fmla="*/ 2147483647 h 86"/>
                <a:gd name="T26" fmla="*/ 2147483647 w 66"/>
                <a:gd name="T27" fmla="*/ 2147483647 h 86"/>
                <a:gd name="T28" fmla="*/ 2147483647 w 66"/>
                <a:gd name="T29" fmla="*/ 2147483647 h 86"/>
                <a:gd name="T30" fmla="*/ 2147483647 w 66"/>
                <a:gd name="T31" fmla="*/ 2147483647 h 86"/>
                <a:gd name="T32" fmla="*/ 2147483647 w 66"/>
                <a:gd name="T33" fmla="*/ 2147483647 h 86"/>
                <a:gd name="T34" fmla="*/ 2147483647 w 66"/>
                <a:gd name="T35" fmla="*/ 2147483647 h 86"/>
                <a:gd name="T36" fmla="*/ 2147483647 w 66"/>
                <a:gd name="T37" fmla="*/ 2147483647 h 86"/>
                <a:gd name="T38" fmla="*/ 2147483647 w 66"/>
                <a:gd name="T39" fmla="*/ 2147483647 h 86"/>
                <a:gd name="T40" fmla="*/ 2147483647 w 66"/>
                <a:gd name="T41" fmla="*/ 2147483647 h 86"/>
                <a:gd name="T42" fmla="*/ 2147483647 w 66"/>
                <a:gd name="T43" fmla="*/ 2147483647 h 86"/>
                <a:gd name="T44" fmla="*/ 2147483647 w 66"/>
                <a:gd name="T45" fmla="*/ 2147483647 h 86"/>
                <a:gd name="T46" fmla="*/ 0 w 66"/>
                <a:gd name="T47" fmla="*/ 2147483647 h 86"/>
                <a:gd name="T48" fmla="*/ 2147483647 w 66"/>
                <a:gd name="T49" fmla="*/ 2147483647 h 86"/>
                <a:gd name="T50" fmla="*/ 2147483647 w 66"/>
                <a:gd name="T51" fmla="*/ 2147483647 h 86"/>
                <a:gd name="T52" fmla="*/ 2147483647 w 66"/>
                <a:gd name="T53" fmla="*/ 2147483647 h 86"/>
                <a:gd name="T54" fmla="*/ 2147483647 w 66"/>
                <a:gd name="T55" fmla="*/ 2147483647 h 86"/>
                <a:gd name="T56" fmla="*/ 2147483647 w 66"/>
                <a:gd name="T57" fmla="*/ 0 h 86"/>
                <a:gd name="T58" fmla="*/ 2147483647 w 66"/>
                <a:gd name="T59" fmla="*/ 2147483647 h 86"/>
                <a:gd name="T60" fmla="*/ 2147483647 w 66"/>
                <a:gd name="T61" fmla="*/ 2147483647 h 86"/>
                <a:gd name="T62" fmla="*/ 2147483647 w 66"/>
                <a:gd name="T63" fmla="*/ 2147483647 h 86"/>
                <a:gd name="T64" fmla="*/ 2147483647 w 66"/>
                <a:gd name="T65" fmla="*/ 2147483647 h 86"/>
                <a:gd name="T66" fmla="*/ 2147483647 w 66"/>
                <a:gd name="T67" fmla="*/ 2147483647 h 86"/>
                <a:gd name="T68" fmla="*/ 2147483647 w 66"/>
                <a:gd name="T69" fmla="*/ 2147483647 h 86"/>
                <a:gd name="T70" fmla="*/ 2147483647 w 66"/>
                <a:gd name="T71" fmla="*/ 2147483647 h 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6"/>
                <a:gd name="T109" fmla="*/ 0 h 86"/>
                <a:gd name="T110" fmla="*/ 66 w 66"/>
                <a:gd name="T111" fmla="*/ 86 h 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6" h="86">
                  <a:moveTo>
                    <a:pt x="54" y="30"/>
                  </a:moveTo>
                  <a:lnTo>
                    <a:pt x="60" y="31"/>
                  </a:lnTo>
                  <a:lnTo>
                    <a:pt x="62" y="38"/>
                  </a:lnTo>
                  <a:lnTo>
                    <a:pt x="65" y="47"/>
                  </a:lnTo>
                  <a:lnTo>
                    <a:pt x="60" y="53"/>
                  </a:lnTo>
                  <a:lnTo>
                    <a:pt x="58" y="49"/>
                  </a:lnTo>
                  <a:lnTo>
                    <a:pt x="55" y="49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40" y="69"/>
                  </a:lnTo>
                  <a:lnTo>
                    <a:pt x="31" y="72"/>
                  </a:lnTo>
                  <a:lnTo>
                    <a:pt x="12" y="85"/>
                  </a:lnTo>
                  <a:lnTo>
                    <a:pt x="12" y="82"/>
                  </a:lnTo>
                  <a:lnTo>
                    <a:pt x="13" y="82"/>
                  </a:lnTo>
                  <a:lnTo>
                    <a:pt x="16" y="69"/>
                  </a:lnTo>
                  <a:lnTo>
                    <a:pt x="12" y="52"/>
                  </a:lnTo>
                  <a:lnTo>
                    <a:pt x="12" y="49"/>
                  </a:lnTo>
                  <a:lnTo>
                    <a:pt x="10" y="46"/>
                  </a:lnTo>
                  <a:lnTo>
                    <a:pt x="10" y="45"/>
                  </a:lnTo>
                  <a:lnTo>
                    <a:pt x="9" y="45"/>
                  </a:lnTo>
                  <a:lnTo>
                    <a:pt x="8" y="38"/>
                  </a:lnTo>
                  <a:lnTo>
                    <a:pt x="6" y="35"/>
                  </a:lnTo>
                  <a:lnTo>
                    <a:pt x="2" y="16"/>
                  </a:lnTo>
                  <a:lnTo>
                    <a:pt x="0" y="9"/>
                  </a:lnTo>
                  <a:lnTo>
                    <a:pt x="2" y="8"/>
                  </a:lnTo>
                  <a:lnTo>
                    <a:pt x="18" y="2"/>
                  </a:lnTo>
                  <a:lnTo>
                    <a:pt x="23" y="2"/>
                  </a:lnTo>
                  <a:lnTo>
                    <a:pt x="27" y="1"/>
                  </a:lnTo>
                  <a:lnTo>
                    <a:pt x="31" y="0"/>
                  </a:lnTo>
                  <a:lnTo>
                    <a:pt x="32" y="2"/>
                  </a:lnTo>
                  <a:lnTo>
                    <a:pt x="35" y="12"/>
                  </a:lnTo>
                  <a:lnTo>
                    <a:pt x="37" y="10"/>
                  </a:lnTo>
                  <a:lnTo>
                    <a:pt x="41" y="23"/>
                  </a:lnTo>
                  <a:lnTo>
                    <a:pt x="47" y="24"/>
                  </a:lnTo>
                  <a:lnTo>
                    <a:pt x="48" y="26"/>
                  </a:lnTo>
                  <a:lnTo>
                    <a:pt x="54" y="30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26" name="Freeform 219"/>
            <p:cNvSpPr>
              <a:spLocks/>
            </p:cNvSpPr>
            <p:nvPr/>
          </p:nvSpPr>
          <p:spPr bwMode="auto">
            <a:xfrm>
              <a:off x="7323456" y="6134049"/>
              <a:ext cx="195721" cy="684574"/>
            </a:xfrm>
            <a:custGeom>
              <a:avLst/>
              <a:gdLst>
                <a:gd name="T0" fmla="*/ 2147483647 w 146"/>
                <a:gd name="T1" fmla="*/ 2147483647 h 273"/>
                <a:gd name="T2" fmla="*/ 2147483647 w 146"/>
                <a:gd name="T3" fmla="*/ 2147483647 h 273"/>
                <a:gd name="T4" fmla="*/ 2147483647 w 146"/>
                <a:gd name="T5" fmla="*/ 2147483647 h 273"/>
                <a:gd name="T6" fmla="*/ 2147483647 w 146"/>
                <a:gd name="T7" fmla="*/ 2147483647 h 273"/>
                <a:gd name="T8" fmla="*/ 2147483647 w 146"/>
                <a:gd name="T9" fmla="*/ 2147483647 h 273"/>
                <a:gd name="T10" fmla="*/ 2147483647 w 146"/>
                <a:gd name="T11" fmla="*/ 2147483647 h 273"/>
                <a:gd name="T12" fmla="*/ 2147483647 w 146"/>
                <a:gd name="T13" fmla="*/ 2147483647 h 273"/>
                <a:gd name="T14" fmla="*/ 2147483647 w 146"/>
                <a:gd name="T15" fmla="*/ 2147483647 h 273"/>
                <a:gd name="T16" fmla="*/ 2147483647 w 146"/>
                <a:gd name="T17" fmla="*/ 2147483647 h 273"/>
                <a:gd name="T18" fmla="*/ 2147483647 w 146"/>
                <a:gd name="T19" fmla="*/ 2147483647 h 273"/>
                <a:gd name="T20" fmla="*/ 2147483647 w 146"/>
                <a:gd name="T21" fmla="*/ 2147483647 h 273"/>
                <a:gd name="T22" fmla="*/ 2147483647 w 146"/>
                <a:gd name="T23" fmla="*/ 2147483647 h 273"/>
                <a:gd name="T24" fmla="*/ 2147483647 w 146"/>
                <a:gd name="T25" fmla="*/ 2147483647 h 273"/>
                <a:gd name="T26" fmla="*/ 2147483647 w 146"/>
                <a:gd name="T27" fmla="*/ 2147483647 h 273"/>
                <a:gd name="T28" fmla="*/ 2147483647 w 146"/>
                <a:gd name="T29" fmla="*/ 2147483647 h 273"/>
                <a:gd name="T30" fmla="*/ 2147483647 w 146"/>
                <a:gd name="T31" fmla="*/ 2147483647 h 273"/>
                <a:gd name="T32" fmla="*/ 2147483647 w 146"/>
                <a:gd name="T33" fmla="*/ 2147483647 h 273"/>
                <a:gd name="T34" fmla="*/ 2147483647 w 146"/>
                <a:gd name="T35" fmla="*/ 2147483647 h 273"/>
                <a:gd name="T36" fmla="*/ 2147483647 w 146"/>
                <a:gd name="T37" fmla="*/ 2147483647 h 273"/>
                <a:gd name="T38" fmla="*/ 2147483647 w 146"/>
                <a:gd name="T39" fmla="*/ 2147483647 h 273"/>
                <a:gd name="T40" fmla="*/ 2147483647 w 146"/>
                <a:gd name="T41" fmla="*/ 2147483647 h 273"/>
                <a:gd name="T42" fmla="*/ 2147483647 w 146"/>
                <a:gd name="T43" fmla="*/ 2147483647 h 273"/>
                <a:gd name="T44" fmla="*/ 2147483647 w 146"/>
                <a:gd name="T45" fmla="*/ 2147483647 h 273"/>
                <a:gd name="T46" fmla="*/ 2147483647 w 146"/>
                <a:gd name="T47" fmla="*/ 2147483647 h 273"/>
                <a:gd name="T48" fmla="*/ 2147483647 w 146"/>
                <a:gd name="T49" fmla="*/ 2147483647 h 273"/>
                <a:gd name="T50" fmla="*/ 2147483647 w 146"/>
                <a:gd name="T51" fmla="*/ 2147483647 h 273"/>
                <a:gd name="T52" fmla="*/ 2147483647 w 146"/>
                <a:gd name="T53" fmla="*/ 2147483647 h 273"/>
                <a:gd name="T54" fmla="*/ 2147483647 w 146"/>
                <a:gd name="T55" fmla="*/ 2147483647 h 273"/>
                <a:gd name="T56" fmla="*/ 2147483647 w 146"/>
                <a:gd name="T57" fmla="*/ 2147483647 h 273"/>
                <a:gd name="T58" fmla="*/ 2147483647 w 146"/>
                <a:gd name="T59" fmla="*/ 2147483647 h 273"/>
                <a:gd name="T60" fmla="*/ 2147483647 w 146"/>
                <a:gd name="T61" fmla="*/ 2147483647 h 273"/>
                <a:gd name="T62" fmla="*/ 2147483647 w 146"/>
                <a:gd name="T63" fmla="*/ 2147483647 h 273"/>
                <a:gd name="T64" fmla="*/ 2147483647 w 146"/>
                <a:gd name="T65" fmla="*/ 2147483647 h 273"/>
                <a:gd name="T66" fmla="*/ 2147483647 w 146"/>
                <a:gd name="T67" fmla="*/ 2147483647 h 273"/>
                <a:gd name="T68" fmla="*/ 2147483647 w 146"/>
                <a:gd name="T69" fmla="*/ 2147483647 h 273"/>
                <a:gd name="T70" fmla="*/ 2147483647 w 146"/>
                <a:gd name="T71" fmla="*/ 2147483647 h 273"/>
                <a:gd name="T72" fmla="*/ 2147483647 w 146"/>
                <a:gd name="T73" fmla="*/ 2147483647 h 273"/>
                <a:gd name="T74" fmla="*/ 2147483647 w 146"/>
                <a:gd name="T75" fmla="*/ 2147483647 h 273"/>
                <a:gd name="T76" fmla="*/ 2147483647 w 146"/>
                <a:gd name="T77" fmla="*/ 2147483647 h 273"/>
                <a:gd name="T78" fmla="*/ 2147483647 w 146"/>
                <a:gd name="T79" fmla="*/ 2147483647 h 273"/>
                <a:gd name="T80" fmla="*/ 2147483647 w 146"/>
                <a:gd name="T81" fmla="*/ 2147483647 h 273"/>
                <a:gd name="T82" fmla="*/ 2147483647 w 146"/>
                <a:gd name="T83" fmla="*/ 0 h 273"/>
                <a:gd name="T84" fmla="*/ 2147483647 w 146"/>
                <a:gd name="T85" fmla="*/ 2147483647 h 273"/>
                <a:gd name="T86" fmla="*/ 2147483647 w 146"/>
                <a:gd name="T87" fmla="*/ 2147483647 h 273"/>
                <a:gd name="T88" fmla="*/ 2147483647 w 146"/>
                <a:gd name="T89" fmla="*/ 2147483647 h 273"/>
                <a:gd name="T90" fmla="*/ 2147483647 w 146"/>
                <a:gd name="T91" fmla="*/ 2147483647 h 273"/>
                <a:gd name="T92" fmla="*/ 0 w 146"/>
                <a:gd name="T93" fmla="*/ 2147483647 h 273"/>
                <a:gd name="T94" fmla="*/ 2147483647 w 146"/>
                <a:gd name="T95" fmla="*/ 2147483647 h 273"/>
                <a:gd name="T96" fmla="*/ 2147483647 w 146"/>
                <a:gd name="T97" fmla="*/ 2147483647 h 273"/>
                <a:gd name="T98" fmla="*/ 2147483647 w 146"/>
                <a:gd name="T99" fmla="*/ 2147483647 h 273"/>
                <a:gd name="T100" fmla="*/ 2147483647 w 146"/>
                <a:gd name="T101" fmla="*/ 2147483647 h 273"/>
                <a:gd name="T102" fmla="*/ 2147483647 w 146"/>
                <a:gd name="T103" fmla="*/ 2147483647 h 273"/>
                <a:gd name="T104" fmla="*/ 2147483647 w 146"/>
                <a:gd name="T105" fmla="*/ 2147483647 h 273"/>
                <a:gd name="T106" fmla="*/ 2147483647 w 146"/>
                <a:gd name="T107" fmla="*/ 2147483647 h 273"/>
                <a:gd name="T108" fmla="*/ 2147483647 w 146"/>
                <a:gd name="T109" fmla="*/ 2147483647 h 273"/>
                <a:gd name="T110" fmla="*/ 2147483647 w 146"/>
                <a:gd name="T111" fmla="*/ 2147483647 h 273"/>
                <a:gd name="T112" fmla="*/ 2147483647 w 146"/>
                <a:gd name="T113" fmla="*/ 2147483647 h 273"/>
                <a:gd name="T114" fmla="*/ 2147483647 w 146"/>
                <a:gd name="T115" fmla="*/ 2147483647 h 27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6"/>
                <a:gd name="T175" fmla="*/ 0 h 273"/>
                <a:gd name="T176" fmla="*/ 146 w 146"/>
                <a:gd name="T177" fmla="*/ 273 h 27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6" h="273">
                  <a:moveTo>
                    <a:pt x="31" y="167"/>
                  </a:moveTo>
                  <a:lnTo>
                    <a:pt x="30" y="182"/>
                  </a:lnTo>
                  <a:lnTo>
                    <a:pt x="38" y="179"/>
                  </a:lnTo>
                  <a:lnTo>
                    <a:pt x="51" y="211"/>
                  </a:lnTo>
                  <a:lnTo>
                    <a:pt x="52" y="218"/>
                  </a:lnTo>
                  <a:lnTo>
                    <a:pt x="55" y="231"/>
                  </a:lnTo>
                  <a:lnTo>
                    <a:pt x="59" y="251"/>
                  </a:lnTo>
                  <a:lnTo>
                    <a:pt x="62" y="262"/>
                  </a:lnTo>
                  <a:lnTo>
                    <a:pt x="64" y="272"/>
                  </a:lnTo>
                  <a:lnTo>
                    <a:pt x="64" y="270"/>
                  </a:lnTo>
                  <a:lnTo>
                    <a:pt x="80" y="267"/>
                  </a:lnTo>
                  <a:lnTo>
                    <a:pt x="82" y="267"/>
                  </a:lnTo>
                  <a:lnTo>
                    <a:pt x="84" y="267"/>
                  </a:lnTo>
                  <a:lnTo>
                    <a:pt x="84" y="266"/>
                  </a:lnTo>
                  <a:lnTo>
                    <a:pt x="85" y="266"/>
                  </a:lnTo>
                  <a:lnTo>
                    <a:pt x="91" y="266"/>
                  </a:lnTo>
                  <a:lnTo>
                    <a:pt x="104" y="262"/>
                  </a:lnTo>
                  <a:lnTo>
                    <a:pt x="124" y="259"/>
                  </a:lnTo>
                  <a:lnTo>
                    <a:pt x="127" y="258"/>
                  </a:lnTo>
                  <a:lnTo>
                    <a:pt x="116" y="236"/>
                  </a:lnTo>
                  <a:lnTo>
                    <a:pt x="118" y="229"/>
                  </a:lnTo>
                  <a:lnTo>
                    <a:pt x="116" y="211"/>
                  </a:lnTo>
                  <a:lnTo>
                    <a:pt x="116" y="204"/>
                  </a:lnTo>
                  <a:lnTo>
                    <a:pt x="111" y="176"/>
                  </a:lnTo>
                  <a:lnTo>
                    <a:pt x="110" y="167"/>
                  </a:lnTo>
                  <a:lnTo>
                    <a:pt x="113" y="164"/>
                  </a:lnTo>
                  <a:lnTo>
                    <a:pt x="111" y="161"/>
                  </a:lnTo>
                  <a:lnTo>
                    <a:pt x="114" y="147"/>
                  </a:lnTo>
                  <a:lnTo>
                    <a:pt x="118" y="143"/>
                  </a:lnTo>
                  <a:lnTo>
                    <a:pt x="118" y="118"/>
                  </a:lnTo>
                  <a:lnTo>
                    <a:pt x="121" y="103"/>
                  </a:lnTo>
                  <a:lnTo>
                    <a:pt x="118" y="100"/>
                  </a:lnTo>
                  <a:lnTo>
                    <a:pt x="116" y="91"/>
                  </a:lnTo>
                  <a:lnTo>
                    <a:pt x="118" y="81"/>
                  </a:lnTo>
                  <a:lnTo>
                    <a:pt x="129" y="75"/>
                  </a:lnTo>
                  <a:lnTo>
                    <a:pt x="131" y="73"/>
                  </a:lnTo>
                  <a:lnTo>
                    <a:pt x="133" y="69"/>
                  </a:lnTo>
                  <a:lnTo>
                    <a:pt x="145" y="55"/>
                  </a:lnTo>
                  <a:lnTo>
                    <a:pt x="133" y="30"/>
                  </a:lnTo>
                  <a:lnTo>
                    <a:pt x="139" y="11"/>
                  </a:lnTo>
                  <a:lnTo>
                    <a:pt x="135" y="0"/>
                  </a:lnTo>
                  <a:lnTo>
                    <a:pt x="107" y="9"/>
                  </a:lnTo>
                  <a:lnTo>
                    <a:pt x="59" y="20"/>
                  </a:lnTo>
                  <a:lnTo>
                    <a:pt x="11" y="33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1" y="51"/>
                  </a:lnTo>
                  <a:lnTo>
                    <a:pt x="9" y="81"/>
                  </a:lnTo>
                  <a:lnTo>
                    <a:pt x="9" y="82"/>
                  </a:lnTo>
                  <a:lnTo>
                    <a:pt x="12" y="84"/>
                  </a:lnTo>
                  <a:lnTo>
                    <a:pt x="16" y="88"/>
                  </a:lnTo>
                  <a:lnTo>
                    <a:pt x="22" y="113"/>
                  </a:lnTo>
                  <a:lnTo>
                    <a:pt x="17" y="122"/>
                  </a:lnTo>
                  <a:lnTo>
                    <a:pt x="17" y="135"/>
                  </a:lnTo>
                  <a:lnTo>
                    <a:pt x="29" y="162"/>
                  </a:lnTo>
                  <a:lnTo>
                    <a:pt x="31" y="167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27" name="Freeform 220"/>
            <p:cNvSpPr>
              <a:spLocks/>
            </p:cNvSpPr>
            <p:nvPr/>
          </p:nvSpPr>
          <p:spPr bwMode="auto">
            <a:xfrm>
              <a:off x="5721492" y="8801992"/>
              <a:ext cx="965201" cy="671044"/>
            </a:xfrm>
            <a:custGeom>
              <a:avLst/>
              <a:gdLst>
                <a:gd name="T0" fmla="*/ 2147483647 w 724"/>
                <a:gd name="T1" fmla="*/ 2147483647 h 266"/>
                <a:gd name="T2" fmla="*/ 2147483647 w 724"/>
                <a:gd name="T3" fmla="*/ 2147483647 h 266"/>
                <a:gd name="T4" fmla="*/ 2147483647 w 724"/>
                <a:gd name="T5" fmla="*/ 2147483647 h 266"/>
                <a:gd name="T6" fmla="*/ 2147483647 w 724"/>
                <a:gd name="T7" fmla="*/ 2147483647 h 266"/>
                <a:gd name="T8" fmla="*/ 2147483647 w 724"/>
                <a:gd name="T9" fmla="*/ 2147483647 h 266"/>
                <a:gd name="T10" fmla="*/ 2147483647 w 724"/>
                <a:gd name="T11" fmla="*/ 2147483647 h 266"/>
                <a:gd name="T12" fmla="*/ 2147483647 w 724"/>
                <a:gd name="T13" fmla="*/ 2147483647 h 266"/>
                <a:gd name="T14" fmla="*/ 2147483647 w 724"/>
                <a:gd name="T15" fmla="*/ 2147483647 h 266"/>
                <a:gd name="T16" fmla="*/ 2147483647 w 724"/>
                <a:gd name="T17" fmla="*/ 2147483647 h 266"/>
                <a:gd name="T18" fmla="*/ 2147483647 w 724"/>
                <a:gd name="T19" fmla="*/ 2147483647 h 266"/>
                <a:gd name="T20" fmla="*/ 2147483647 w 724"/>
                <a:gd name="T21" fmla="*/ 2147483647 h 266"/>
                <a:gd name="T22" fmla="*/ 2147483647 w 724"/>
                <a:gd name="T23" fmla="*/ 2147483647 h 266"/>
                <a:gd name="T24" fmla="*/ 2147483647 w 724"/>
                <a:gd name="T25" fmla="*/ 2147483647 h 266"/>
                <a:gd name="T26" fmla="*/ 2147483647 w 724"/>
                <a:gd name="T27" fmla="*/ 2147483647 h 266"/>
                <a:gd name="T28" fmla="*/ 2147483647 w 724"/>
                <a:gd name="T29" fmla="*/ 2147483647 h 266"/>
                <a:gd name="T30" fmla="*/ 2147483647 w 724"/>
                <a:gd name="T31" fmla="*/ 2147483647 h 266"/>
                <a:gd name="T32" fmla="*/ 2147483647 w 724"/>
                <a:gd name="T33" fmla="*/ 2147483647 h 266"/>
                <a:gd name="T34" fmla="*/ 2147483647 w 724"/>
                <a:gd name="T35" fmla="*/ 2147483647 h 266"/>
                <a:gd name="T36" fmla="*/ 2147483647 w 724"/>
                <a:gd name="T37" fmla="*/ 2147483647 h 266"/>
                <a:gd name="T38" fmla="*/ 2147483647 w 724"/>
                <a:gd name="T39" fmla="*/ 2147483647 h 266"/>
                <a:gd name="T40" fmla="*/ 2147483647 w 724"/>
                <a:gd name="T41" fmla="*/ 2147483647 h 266"/>
                <a:gd name="T42" fmla="*/ 2147483647 w 724"/>
                <a:gd name="T43" fmla="*/ 2147483647 h 266"/>
                <a:gd name="T44" fmla="*/ 2147483647 w 724"/>
                <a:gd name="T45" fmla="*/ 2147483647 h 266"/>
                <a:gd name="T46" fmla="*/ 2147483647 w 724"/>
                <a:gd name="T47" fmla="*/ 2147483647 h 266"/>
                <a:gd name="T48" fmla="*/ 2147483647 w 724"/>
                <a:gd name="T49" fmla="*/ 2147483647 h 266"/>
                <a:gd name="T50" fmla="*/ 2147483647 w 724"/>
                <a:gd name="T51" fmla="*/ 2147483647 h 266"/>
                <a:gd name="T52" fmla="*/ 2147483647 w 724"/>
                <a:gd name="T53" fmla="*/ 2147483647 h 266"/>
                <a:gd name="T54" fmla="*/ 2147483647 w 724"/>
                <a:gd name="T55" fmla="*/ 2147483647 h 266"/>
                <a:gd name="T56" fmla="*/ 2147483647 w 724"/>
                <a:gd name="T57" fmla="*/ 2147483647 h 266"/>
                <a:gd name="T58" fmla="*/ 2147483647 w 724"/>
                <a:gd name="T59" fmla="*/ 2147483647 h 266"/>
                <a:gd name="T60" fmla="*/ 2147483647 w 724"/>
                <a:gd name="T61" fmla="*/ 2147483647 h 266"/>
                <a:gd name="T62" fmla="*/ 2147483647 w 724"/>
                <a:gd name="T63" fmla="*/ 2147483647 h 266"/>
                <a:gd name="T64" fmla="*/ 2147483647 w 724"/>
                <a:gd name="T65" fmla="*/ 2147483647 h 266"/>
                <a:gd name="T66" fmla="*/ 2147483647 w 724"/>
                <a:gd name="T67" fmla="*/ 2147483647 h 266"/>
                <a:gd name="T68" fmla="*/ 2147483647 w 724"/>
                <a:gd name="T69" fmla="*/ 2147483647 h 266"/>
                <a:gd name="T70" fmla="*/ 2147483647 w 724"/>
                <a:gd name="T71" fmla="*/ 0 h 266"/>
                <a:gd name="T72" fmla="*/ 2147483647 w 724"/>
                <a:gd name="T73" fmla="*/ 2147483647 h 266"/>
                <a:gd name="T74" fmla="*/ 2147483647 w 724"/>
                <a:gd name="T75" fmla="*/ 2147483647 h 266"/>
                <a:gd name="T76" fmla="*/ 2147483647 w 724"/>
                <a:gd name="T77" fmla="*/ 2147483647 h 266"/>
                <a:gd name="T78" fmla="*/ 2147483647 w 724"/>
                <a:gd name="T79" fmla="*/ 2147483647 h 266"/>
                <a:gd name="T80" fmla="*/ 2147483647 w 724"/>
                <a:gd name="T81" fmla="*/ 2147483647 h 266"/>
                <a:gd name="T82" fmla="*/ 2147483647 w 724"/>
                <a:gd name="T83" fmla="*/ 2147483647 h 266"/>
                <a:gd name="T84" fmla="*/ 2147483647 w 724"/>
                <a:gd name="T85" fmla="*/ 2147483647 h 266"/>
                <a:gd name="T86" fmla="*/ 2147483647 w 724"/>
                <a:gd name="T87" fmla="*/ 2147483647 h 266"/>
                <a:gd name="T88" fmla="*/ 2147483647 w 724"/>
                <a:gd name="T89" fmla="*/ 2147483647 h 266"/>
                <a:gd name="T90" fmla="*/ 2147483647 w 724"/>
                <a:gd name="T91" fmla="*/ 2147483647 h 266"/>
                <a:gd name="T92" fmla="*/ 2147483647 w 724"/>
                <a:gd name="T93" fmla="*/ 2147483647 h 266"/>
                <a:gd name="T94" fmla="*/ 2147483647 w 724"/>
                <a:gd name="T95" fmla="*/ 2147483647 h 266"/>
                <a:gd name="T96" fmla="*/ 2147483647 w 724"/>
                <a:gd name="T97" fmla="*/ 2147483647 h 266"/>
                <a:gd name="T98" fmla="*/ 2147483647 w 724"/>
                <a:gd name="T99" fmla="*/ 2147483647 h 266"/>
                <a:gd name="T100" fmla="*/ 2147483647 w 724"/>
                <a:gd name="T101" fmla="*/ 2147483647 h 266"/>
                <a:gd name="T102" fmla="*/ 2147483647 w 724"/>
                <a:gd name="T103" fmla="*/ 2147483647 h 266"/>
                <a:gd name="T104" fmla="*/ 2147483647 w 724"/>
                <a:gd name="T105" fmla="*/ 2147483647 h 266"/>
                <a:gd name="T106" fmla="*/ 2147483647 w 724"/>
                <a:gd name="T107" fmla="*/ 2147483647 h 266"/>
                <a:gd name="T108" fmla="*/ 2147483647 w 724"/>
                <a:gd name="T109" fmla="*/ 2147483647 h 266"/>
                <a:gd name="T110" fmla="*/ 2147483647 w 724"/>
                <a:gd name="T111" fmla="*/ 2147483647 h 266"/>
                <a:gd name="T112" fmla="*/ 2147483647 w 724"/>
                <a:gd name="T113" fmla="*/ 2147483647 h 266"/>
                <a:gd name="T114" fmla="*/ 2147483647 w 724"/>
                <a:gd name="T115" fmla="*/ 2147483647 h 2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24"/>
                <a:gd name="T175" fmla="*/ 0 h 266"/>
                <a:gd name="T176" fmla="*/ 724 w 724"/>
                <a:gd name="T177" fmla="*/ 266 h 2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24" h="266">
                  <a:moveTo>
                    <a:pt x="113" y="89"/>
                  </a:moveTo>
                  <a:lnTo>
                    <a:pt x="113" y="89"/>
                  </a:lnTo>
                  <a:lnTo>
                    <a:pt x="101" y="90"/>
                  </a:lnTo>
                  <a:lnTo>
                    <a:pt x="73" y="92"/>
                  </a:lnTo>
                  <a:lnTo>
                    <a:pt x="69" y="93"/>
                  </a:lnTo>
                  <a:lnTo>
                    <a:pt x="63" y="93"/>
                  </a:lnTo>
                  <a:lnTo>
                    <a:pt x="56" y="94"/>
                  </a:lnTo>
                  <a:lnTo>
                    <a:pt x="52" y="94"/>
                  </a:lnTo>
                  <a:lnTo>
                    <a:pt x="56" y="108"/>
                  </a:lnTo>
                  <a:lnTo>
                    <a:pt x="54" y="112"/>
                  </a:lnTo>
                  <a:lnTo>
                    <a:pt x="55" y="122"/>
                  </a:lnTo>
                  <a:lnTo>
                    <a:pt x="41" y="124"/>
                  </a:lnTo>
                  <a:lnTo>
                    <a:pt x="48" y="129"/>
                  </a:lnTo>
                  <a:lnTo>
                    <a:pt x="51" y="136"/>
                  </a:lnTo>
                  <a:lnTo>
                    <a:pt x="49" y="139"/>
                  </a:lnTo>
                  <a:lnTo>
                    <a:pt x="40" y="150"/>
                  </a:lnTo>
                  <a:lnTo>
                    <a:pt x="49" y="160"/>
                  </a:lnTo>
                  <a:lnTo>
                    <a:pt x="40" y="161"/>
                  </a:lnTo>
                  <a:lnTo>
                    <a:pt x="30" y="179"/>
                  </a:lnTo>
                  <a:lnTo>
                    <a:pt x="30" y="203"/>
                  </a:lnTo>
                  <a:lnTo>
                    <a:pt x="20" y="200"/>
                  </a:lnTo>
                  <a:lnTo>
                    <a:pt x="18" y="207"/>
                  </a:lnTo>
                  <a:lnTo>
                    <a:pt x="11" y="216"/>
                  </a:lnTo>
                  <a:lnTo>
                    <a:pt x="8" y="221"/>
                  </a:lnTo>
                  <a:lnTo>
                    <a:pt x="11" y="221"/>
                  </a:lnTo>
                  <a:lnTo>
                    <a:pt x="12" y="217"/>
                  </a:lnTo>
                  <a:lnTo>
                    <a:pt x="15" y="224"/>
                  </a:lnTo>
                  <a:lnTo>
                    <a:pt x="18" y="249"/>
                  </a:lnTo>
                  <a:lnTo>
                    <a:pt x="12" y="249"/>
                  </a:lnTo>
                  <a:lnTo>
                    <a:pt x="0" y="265"/>
                  </a:lnTo>
                  <a:lnTo>
                    <a:pt x="26" y="263"/>
                  </a:lnTo>
                  <a:lnTo>
                    <a:pt x="40" y="262"/>
                  </a:lnTo>
                  <a:lnTo>
                    <a:pt x="49" y="260"/>
                  </a:lnTo>
                  <a:lnTo>
                    <a:pt x="56" y="260"/>
                  </a:lnTo>
                  <a:lnTo>
                    <a:pt x="66" y="260"/>
                  </a:lnTo>
                  <a:lnTo>
                    <a:pt x="73" y="259"/>
                  </a:lnTo>
                  <a:lnTo>
                    <a:pt x="83" y="258"/>
                  </a:lnTo>
                  <a:lnTo>
                    <a:pt x="87" y="258"/>
                  </a:lnTo>
                  <a:lnTo>
                    <a:pt x="92" y="258"/>
                  </a:lnTo>
                  <a:lnTo>
                    <a:pt x="96" y="258"/>
                  </a:lnTo>
                  <a:lnTo>
                    <a:pt x="103" y="256"/>
                  </a:lnTo>
                  <a:lnTo>
                    <a:pt x="109" y="256"/>
                  </a:lnTo>
                  <a:lnTo>
                    <a:pt x="112" y="256"/>
                  </a:lnTo>
                  <a:lnTo>
                    <a:pt x="113" y="255"/>
                  </a:lnTo>
                  <a:lnTo>
                    <a:pt x="120" y="255"/>
                  </a:lnTo>
                  <a:lnTo>
                    <a:pt x="128" y="255"/>
                  </a:lnTo>
                  <a:lnTo>
                    <a:pt x="132" y="253"/>
                  </a:lnTo>
                  <a:lnTo>
                    <a:pt x="139" y="253"/>
                  </a:lnTo>
                  <a:lnTo>
                    <a:pt x="148" y="253"/>
                  </a:lnTo>
                  <a:lnTo>
                    <a:pt x="167" y="251"/>
                  </a:lnTo>
                  <a:lnTo>
                    <a:pt x="168" y="251"/>
                  </a:lnTo>
                  <a:lnTo>
                    <a:pt x="178" y="249"/>
                  </a:lnTo>
                  <a:lnTo>
                    <a:pt x="182" y="249"/>
                  </a:lnTo>
                  <a:lnTo>
                    <a:pt x="182" y="248"/>
                  </a:lnTo>
                  <a:lnTo>
                    <a:pt x="202" y="246"/>
                  </a:lnTo>
                  <a:lnTo>
                    <a:pt x="209" y="246"/>
                  </a:lnTo>
                  <a:lnTo>
                    <a:pt x="228" y="244"/>
                  </a:lnTo>
                  <a:lnTo>
                    <a:pt x="235" y="244"/>
                  </a:lnTo>
                  <a:lnTo>
                    <a:pt x="254" y="241"/>
                  </a:lnTo>
                  <a:lnTo>
                    <a:pt x="265" y="241"/>
                  </a:lnTo>
                  <a:lnTo>
                    <a:pt x="268" y="239"/>
                  </a:lnTo>
                  <a:lnTo>
                    <a:pt x="295" y="238"/>
                  </a:lnTo>
                  <a:lnTo>
                    <a:pt x="299" y="237"/>
                  </a:lnTo>
                  <a:lnTo>
                    <a:pt x="301" y="237"/>
                  </a:lnTo>
                  <a:lnTo>
                    <a:pt x="307" y="237"/>
                  </a:lnTo>
                  <a:lnTo>
                    <a:pt x="331" y="234"/>
                  </a:lnTo>
                  <a:lnTo>
                    <a:pt x="342" y="232"/>
                  </a:lnTo>
                  <a:lnTo>
                    <a:pt x="347" y="231"/>
                  </a:lnTo>
                  <a:lnTo>
                    <a:pt x="351" y="231"/>
                  </a:lnTo>
                  <a:lnTo>
                    <a:pt x="368" y="230"/>
                  </a:lnTo>
                  <a:lnTo>
                    <a:pt x="385" y="228"/>
                  </a:lnTo>
                  <a:lnTo>
                    <a:pt x="387" y="227"/>
                  </a:lnTo>
                  <a:lnTo>
                    <a:pt x="407" y="225"/>
                  </a:lnTo>
                  <a:lnTo>
                    <a:pt x="408" y="225"/>
                  </a:lnTo>
                  <a:lnTo>
                    <a:pt x="418" y="224"/>
                  </a:lnTo>
                  <a:lnTo>
                    <a:pt x="421" y="224"/>
                  </a:lnTo>
                  <a:lnTo>
                    <a:pt x="429" y="223"/>
                  </a:lnTo>
                  <a:lnTo>
                    <a:pt x="430" y="223"/>
                  </a:lnTo>
                  <a:lnTo>
                    <a:pt x="434" y="221"/>
                  </a:lnTo>
                  <a:lnTo>
                    <a:pt x="437" y="221"/>
                  </a:lnTo>
                  <a:lnTo>
                    <a:pt x="440" y="221"/>
                  </a:lnTo>
                  <a:lnTo>
                    <a:pt x="463" y="218"/>
                  </a:lnTo>
                  <a:lnTo>
                    <a:pt x="468" y="217"/>
                  </a:lnTo>
                  <a:lnTo>
                    <a:pt x="475" y="217"/>
                  </a:lnTo>
                  <a:lnTo>
                    <a:pt x="477" y="216"/>
                  </a:lnTo>
                  <a:lnTo>
                    <a:pt x="480" y="216"/>
                  </a:lnTo>
                  <a:lnTo>
                    <a:pt x="483" y="216"/>
                  </a:lnTo>
                  <a:lnTo>
                    <a:pt x="486" y="214"/>
                  </a:lnTo>
                  <a:lnTo>
                    <a:pt x="494" y="214"/>
                  </a:lnTo>
                  <a:lnTo>
                    <a:pt x="506" y="213"/>
                  </a:lnTo>
                  <a:lnTo>
                    <a:pt x="516" y="212"/>
                  </a:lnTo>
                  <a:lnTo>
                    <a:pt x="520" y="210"/>
                  </a:lnTo>
                  <a:lnTo>
                    <a:pt x="520" y="209"/>
                  </a:lnTo>
                  <a:lnTo>
                    <a:pt x="519" y="196"/>
                  </a:lnTo>
                  <a:lnTo>
                    <a:pt x="519" y="186"/>
                  </a:lnTo>
                  <a:lnTo>
                    <a:pt x="523" y="181"/>
                  </a:lnTo>
                  <a:lnTo>
                    <a:pt x="536" y="179"/>
                  </a:lnTo>
                  <a:lnTo>
                    <a:pt x="541" y="174"/>
                  </a:lnTo>
                  <a:lnTo>
                    <a:pt x="541" y="164"/>
                  </a:lnTo>
                  <a:lnTo>
                    <a:pt x="541" y="159"/>
                  </a:lnTo>
                  <a:lnTo>
                    <a:pt x="544" y="154"/>
                  </a:lnTo>
                  <a:lnTo>
                    <a:pt x="551" y="147"/>
                  </a:lnTo>
                  <a:lnTo>
                    <a:pt x="560" y="140"/>
                  </a:lnTo>
                  <a:lnTo>
                    <a:pt x="569" y="139"/>
                  </a:lnTo>
                  <a:lnTo>
                    <a:pt x="570" y="139"/>
                  </a:lnTo>
                  <a:lnTo>
                    <a:pt x="583" y="138"/>
                  </a:lnTo>
                  <a:lnTo>
                    <a:pt x="602" y="121"/>
                  </a:lnTo>
                  <a:lnTo>
                    <a:pt x="601" y="118"/>
                  </a:lnTo>
                  <a:lnTo>
                    <a:pt x="612" y="111"/>
                  </a:lnTo>
                  <a:lnTo>
                    <a:pt x="621" y="108"/>
                  </a:lnTo>
                  <a:lnTo>
                    <a:pt x="624" y="106"/>
                  </a:lnTo>
                  <a:lnTo>
                    <a:pt x="628" y="96"/>
                  </a:lnTo>
                  <a:lnTo>
                    <a:pt x="628" y="94"/>
                  </a:lnTo>
                  <a:lnTo>
                    <a:pt x="628" y="89"/>
                  </a:lnTo>
                  <a:lnTo>
                    <a:pt x="638" y="82"/>
                  </a:lnTo>
                  <a:lnTo>
                    <a:pt x="649" y="72"/>
                  </a:lnTo>
                  <a:lnTo>
                    <a:pt x="652" y="75"/>
                  </a:lnTo>
                  <a:lnTo>
                    <a:pt x="650" y="79"/>
                  </a:lnTo>
                  <a:lnTo>
                    <a:pt x="662" y="80"/>
                  </a:lnTo>
                  <a:lnTo>
                    <a:pt x="662" y="79"/>
                  </a:lnTo>
                  <a:lnTo>
                    <a:pt x="663" y="76"/>
                  </a:lnTo>
                  <a:lnTo>
                    <a:pt x="666" y="69"/>
                  </a:lnTo>
                  <a:lnTo>
                    <a:pt x="670" y="65"/>
                  </a:lnTo>
                  <a:lnTo>
                    <a:pt x="680" y="59"/>
                  </a:lnTo>
                  <a:lnTo>
                    <a:pt x="682" y="57"/>
                  </a:lnTo>
                  <a:lnTo>
                    <a:pt x="689" y="59"/>
                  </a:lnTo>
                  <a:lnTo>
                    <a:pt x="691" y="61"/>
                  </a:lnTo>
                  <a:lnTo>
                    <a:pt x="695" y="61"/>
                  </a:lnTo>
                  <a:lnTo>
                    <a:pt x="698" y="58"/>
                  </a:lnTo>
                  <a:lnTo>
                    <a:pt x="699" y="58"/>
                  </a:lnTo>
                  <a:lnTo>
                    <a:pt x="704" y="41"/>
                  </a:lnTo>
                  <a:lnTo>
                    <a:pt x="706" y="39"/>
                  </a:lnTo>
                  <a:lnTo>
                    <a:pt x="709" y="34"/>
                  </a:lnTo>
                  <a:lnTo>
                    <a:pt x="718" y="32"/>
                  </a:lnTo>
                  <a:lnTo>
                    <a:pt x="720" y="25"/>
                  </a:lnTo>
                  <a:lnTo>
                    <a:pt x="721" y="12"/>
                  </a:lnTo>
                  <a:lnTo>
                    <a:pt x="721" y="2"/>
                  </a:lnTo>
                  <a:lnTo>
                    <a:pt x="723" y="0"/>
                  </a:lnTo>
                  <a:lnTo>
                    <a:pt x="714" y="1"/>
                  </a:lnTo>
                  <a:lnTo>
                    <a:pt x="707" y="2"/>
                  </a:lnTo>
                  <a:lnTo>
                    <a:pt x="699" y="2"/>
                  </a:lnTo>
                  <a:lnTo>
                    <a:pt x="699" y="5"/>
                  </a:lnTo>
                  <a:lnTo>
                    <a:pt x="681" y="8"/>
                  </a:lnTo>
                  <a:lnTo>
                    <a:pt x="678" y="8"/>
                  </a:lnTo>
                  <a:lnTo>
                    <a:pt x="675" y="9"/>
                  </a:lnTo>
                  <a:lnTo>
                    <a:pt x="673" y="9"/>
                  </a:lnTo>
                  <a:lnTo>
                    <a:pt x="671" y="9"/>
                  </a:lnTo>
                  <a:lnTo>
                    <a:pt x="668" y="11"/>
                  </a:lnTo>
                  <a:lnTo>
                    <a:pt x="662" y="11"/>
                  </a:lnTo>
                  <a:lnTo>
                    <a:pt x="650" y="12"/>
                  </a:lnTo>
                  <a:lnTo>
                    <a:pt x="642" y="15"/>
                  </a:lnTo>
                  <a:lnTo>
                    <a:pt x="639" y="15"/>
                  </a:lnTo>
                  <a:lnTo>
                    <a:pt x="638" y="15"/>
                  </a:lnTo>
                  <a:lnTo>
                    <a:pt x="623" y="18"/>
                  </a:lnTo>
                  <a:lnTo>
                    <a:pt x="619" y="18"/>
                  </a:lnTo>
                  <a:lnTo>
                    <a:pt x="609" y="19"/>
                  </a:lnTo>
                  <a:lnTo>
                    <a:pt x="587" y="22"/>
                  </a:lnTo>
                  <a:lnTo>
                    <a:pt x="585" y="22"/>
                  </a:lnTo>
                  <a:lnTo>
                    <a:pt x="569" y="25"/>
                  </a:lnTo>
                  <a:lnTo>
                    <a:pt x="556" y="26"/>
                  </a:lnTo>
                  <a:lnTo>
                    <a:pt x="554" y="26"/>
                  </a:lnTo>
                  <a:lnTo>
                    <a:pt x="551" y="26"/>
                  </a:lnTo>
                  <a:lnTo>
                    <a:pt x="549" y="29"/>
                  </a:lnTo>
                  <a:lnTo>
                    <a:pt x="542" y="30"/>
                  </a:lnTo>
                  <a:lnTo>
                    <a:pt x="530" y="32"/>
                  </a:lnTo>
                  <a:lnTo>
                    <a:pt x="523" y="32"/>
                  </a:lnTo>
                  <a:lnTo>
                    <a:pt x="516" y="33"/>
                  </a:lnTo>
                  <a:lnTo>
                    <a:pt x="506" y="34"/>
                  </a:lnTo>
                  <a:lnTo>
                    <a:pt x="504" y="34"/>
                  </a:lnTo>
                  <a:lnTo>
                    <a:pt x="502" y="34"/>
                  </a:lnTo>
                  <a:lnTo>
                    <a:pt x="486" y="36"/>
                  </a:lnTo>
                  <a:lnTo>
                    <a:pt x="477" y="39"/>
                  </a:lnTo>
                  <a:lnTo>
                    <a:pt x="457" y="40"/>
                  </a:lnTo>
                  <a:lnTo>
                    <a:pt x="450" y="40"/>
                  </a:lnTo>
                  <a:lnTo>
                    <a:pt x="443" y="41"/>
                  </a:lnTo>
                  <a:lnTo>
                    <a:pt x="440" y="41"/>
                  </a:lnTo>
                  <a:lnTo>
                    <a:pt x="439" y="41"/>
                  </a:lnTo>
                  <a:lnTo>
                    <a:pt x="427" y="41"/>
                  </a:lnTo>
                  <a:lnTo>
                    <a:pt x="415" y="43"/>
                  </a:lnTo>
                  <a:lnTo>
                    <a:pt x="414" y="43"/>
                  </a:lnTo>
                  <a:lnTo>
                    <a:pt x="409" y="43"/>
                  </a:lnTo>
                  <a:lnTo>
                    <a:pt x="401" y="46"/>
                  </a:lnTo>
                  <a:lnTo>
                    <a:pt x="396" y="46"/>
                  </a:lnTo>
                  <a:lnTo>
                    <a:pt x="385" y="47"/>
                  </a:lnTo>
                  <a:lnTo>
                    <a:pt x="371" y="48"/>
                  </a:lnTo>
                  <a:lnTo>
                    <a:pt x="368" y="48"/>
                  </a:lnTo>
                  <a:lnTo>
                    <a:pt x="361" y="50"/>
                  </a:lnTo>
                  <a:lnTo>
                    <a:pt x="355" y="50"/>
                  </a:lnTo>
                  <a:lnTo>
                    <a:pt x="353" y="50"/>
                  </a:lnTo>
                  <a:lnTo>
                    <a:pt x="342" y="51"/>
                  </a:lnTo>
                  <a:lnTo>
                    <a:pt x="335" y="51"/>
                  </a:lnTo>
                  <a:lnTo>
                    <a:pt x="328" y="51"/>
                  </a:lnTo>
                  <a:lnTo>
                    <a:pt x="325" y="51"/>
                  </a:lnTo>
                  <a:lnTo>
                    <a:pt x="318" y="51"/>
                  </a:lnTo>
                  <a:lnTo>
                    <a:pt x="310" y="53"/>
                  </a:lnTo>
                  <a:lnTo>
                    <a:pt x="307" y="54"/>
                  </a:lnTo>
                  <a:lnTo>
                    <a:pt x="304" y="55"/>
                  </a:lnTo>
                  <a:lnTo>
                    <a:pt x="303" y="53"/>
                  </a:lnTo>
                  <a:lnTo>
                    <a:pt x="293" y="55"/>
                  </a:lnTo>
                  <a:lnTo>
                    <a:pt x="288" y="55"/>
                  </a:lnTo>
                  <a:lnTo>
                    <a:pt x="282" y="55"/>
                  </a:lnTo>
                  <a:lnTo>
                    <a:pt x="278" y="57"/>
                  </a:lnTo>
                  <a:lnTo>
                    <a:pt x="263" y="58"/>
                  </a:lnTo>
                  <a:lnTo>
                    <a:pt x="259" y="59"/>
                  </a:lnTo>
                  <a:lnTo>
                    <a:pt x="257" y="59"/>
                  </a:lnTo>
                  <a:lnTo>
                    <a:pt x="247" y="59"/>
                  </a:lnTo>
                  <a:lnTo>
                    <a:pt x="239" y="61"/>
                  </a:lnTo>
                  <a:lnTo>
                    <a:pt x="228" y="62"/>
                  </a:lnTo>
                  <a:lnTo>
                    <a:pt x="221" y="64"/>
                  </a:lnTo>
                  <a:lnTo>
                    <a:pt x="213" y="65"/>
                  </a:lnTo>
                  <a:lnTo>
                    <a:pt x="209" y="65"/>
                  </a:lnTo>
                  <a:lnTo>
                    <a:pt x="195" y="66"/>
                  </a:lnTo>
                  <a:lnTo>
                    <a:pt x="195" y="64"/>
                  </a:lnTo>
                  <a:lnTo>
                    <a:pt x="175" y="64"/>
                  </a:lnTo>
                  <a:lnTo>
                    <a:pt x="177" y="66"/>
                  </a:lnTo>
                  <a:lnTo>
                    <a:pt x="178" y="69"/>
                  </a:lnTo>
                  <a:lnTo>
                    <a:pt x="180" y="83"/>
                  </a:lnTo>
                  <a:lnTo>
                    <a:pt x="160" y="85"/>
                  </a:lnTo>
                  <a:lnTo>
                    <a:pt x="152" y="86"/>
                  </a:lnTo>
                  <a:lnTo>
                    <a:pt x="142" y="86"/>
                  </a:lnTo>
                  <a:lnTo>
                    <a:pt x="139" y="86"/>
                  </a:lnTo>
                  <a:lnTo>
                    <a:pt x="137" y="86"/>
                  </a:lnTo>
                  <a:lnTo>
                    <a:pt x="119" y="89"/>
                  </a:lnTo>
                  <a:lnTo>
                    <a:pt x="114" y="89"/>
                  </a:lnTo>
                  <a:lnTo>
                    <a:pt x="113" y="89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28" name="Freeform 221"/>
            <p:cNvSpPr>
              <a:spLocks/>
            </p:cNvSpPr>
            <p:nvPr/>
          </p:nvSpPr>
          <p:spPr bwMode="auto">
            <a:xfrm>
              <a:off x="6456787" y="7909774"/>
              <a:ext cx="883587" cy="964658"/>
            </a:xfrm>
            <a:custGeom>
              <a:avLst/>
              <a:gdLst>
                <a:gd name="T0" fmla="*/ 2147483647 w 663"/>
                <a:gd name="T1" fmla="*/ 2147483647 h 384"/>
                <a:gd name="T2" fmla="*/ 2147483647 w 663"/>
                <a:gd name="T3" fmla="*/ 2147483647 h 384"/>
                <a:gd name="T4" fmla="*/ 2147483647 w 663"/>
                <a:gd name="T5" fmla="*/ 2147483647 h 384"/>
                <a:gd name="T6" fmla="*/ 2147483647 w 663"/>
                <a:gd name="T7" fmla="*/ 2147483647 h 384"/>
                <a:gd name="T8" fmla="*/ 2147483647 w 663"/>
                <a:gd name="T9" fmla="*/ 2147483647 h 384"/>
                <a:gd name="T10" fmla="*/ 2147483647 w 663"/>
                <a:gd name="T11" fmla="*/ 2147483647 h 384"/>
                <a:gd name="T12" fmla="*/ 2147483647 w 663"/>
                <a:gd name="T13" fmla="*/ 2147483647 h 384"/>
                <a:gd name="T14" fmla="*/ 2147483647 w 663"/>
                <a:gd name="T15" fmla="*/ 2147483647 h 384"/>
                <a:gd name="T16" fmla="*/ 2147483647 w 663"/>
                <a:gd name="T17" fmla="*/ 2147483647 h 384"/>
                <a:gd name="T18" fmla="*/ 2147483647 w 663"/>
                <a:gd name="T19" fmla="*/ 2147483647 h 384"/>
                <a:gd name="T20" fmla="*/ 2147483647 w 663"/>
                <a:gd name="T21" fmla="*/ 2147483647 h 384"/>
                <a:gd name="T22" fmla="*/ 2147483647 w 663"/>
                <a:gd name="T23" fmla="*/ 2147483647 h 384"/>
                <a:gd name="T24" fmla="*/ 2147483647 w 663"/>
                <a:gd name="T25" fmla="*/ 2147483647 h 384"/>
                <a:gd name="T26" fmla="*/ 2147483647 w 663"/>
                <a:gd name="T27" fmla="*/ 2147483647 h 384"/>
                <a:gd name="T28" fmla="*/ 2147483647 w 663"/>
                <a:gd name="T29" fmla="*/ 2147483647 h 384"/>
                <a:gd name="T30" fmla="*/ 2147483647 w 663"/>
                <a:gd name="T31" fmla="*/ 2147483647 h 384"/>
                <a:gd name="T32" fmla="*/ 2147483647 w 663"/>
                <a:gd name="T33" fmla="*/ 2147483647 h 384"/>
                <a:gd name="T34" fmla="*/ 2147483647 w 663"/>
                <a:gd name="T35" fmla="*/ 2147483647 h 384"/>
                <a:gd name="T36" fmla="*/ 2147483647 w 663"/>
                <a:gd name="T37" fmla="*/ 2147483647 h 384"/>
                <a:gd name="T38" fmla="*/ 2147483647 w 663"/>
                <a:gd name="T39" fmla="*/ 2147483647 h 384"/>
                <a:gd name="T40" fmla="*/ 2147483647 w 663"/>
                <a:gd name="T41" fmla="*/ 2147483647 h 384"/>
                <a:gd name="T42" fmla="*/ 2147483647 w 663"/>
                <a:gd name="T43" fmla="*/ 2147483647 h 384"/>
                <a:gd name="T44" fmla="*/ 2147483647 w 663"/>
                <a:gd name="T45" fmla="*/ 2147483647 h 384"/>
                <a:gd name="T46" fmla="*/ 2147483647 w 663"/>
                <a:gd name="T47" fmla="*/ 2147483647 h 384"/>
                <a:gd name="T48" fmla="*/ 2147483647 w 663"/>
                <a:gd name="T49" fmla="*/ 2147483647 h 384"/>
                <a:gd name="T50" fmla="*/ 2147483647 w 663"/>
                <a:gd name="T51" fmla="*/ 2147483647 h 384"/>
                <a:gd name="T52" fmla="*/ 2147483647 w 663"/>
                <a:gd name="T53" fmla="*/ 2147483647 h 384"/>
                <a:gd name="T54" fmla="*/ 2147483647 w 663"/>
                <a:gd name="T55" fmla="*/ 2147483647 h 384"/>
                <a:gd name="T56" fmla="*/ 2147483647 w 663"/>
                <a:gd name="T57" fmla="*/ 2147483647 h 384"/>
                <a:gd name="T58" fmla="*/ 2147483647 w 663"/>
                <a:gd name="T59" fmla="*/ 2147483647 h 384"/>
                <a:gd name="T60" fmla="*/ 2147483647 w 663"/>
                <a:gd name="T61" fmla="*/ 2147483647 h 384"/>
                <a:gd name="T62" fmla="*/ 2147483647 w 663"/>
                <a:gd name="T63" fmla="*/ 2147483647 h 384"/>
                <a:gd name="T64" fmla="*/ 2147483647 w 663"/>
                <a:gd name="T65" fmla="*/ 2147483647 h 384"/>
                <a:gd name="T66" fmla="*/ 2147483647 w 663"/>
                <a:gd name="T67" fmla="*/ 2147483647 h 384"/>
                <a:gd name="T68" fmla="*/ 2147483647 w 663"/>
                <a:gd name="T69" fmla="*/ 2147483647 h 384"/>
                <a:gd name="T70" fmla="*/ 2147483647 w 663"/>
                <a:gd name="T71" fmla="*/ 2147483647 h 384"/>
                <a:gd name="T72" fmla="*/ 2147483647 w 663"/>
                <a:gd name="T73" fmla="*/ 2147483647 h 384"/>
                <a:gd name="T74" fmla="*/ 2147483647 w 663"/>
                <a:gd name="T75" fmla="*/ 2147483647 h 384"/>
                <a:gd name="T76" fmla="*/ 2147483647 w 663"/>
                <a:gd name="T77" fmla="*/ 2147483647 h 384"/>
                <a:gd name="T78" fmla="*/ 2147483647 w 663"/>
                <a:gd name="T79" fmla="*/ 2147483647 h 384"/>
                <a:gd name="T80" fmla="*/ 2147483647 w 663"/>
                <a:gd name="T81" fmla="*/ 2147483647 h 384"/>
                <a:gd name="T82" fmla="*/ 2147483647 w 663"/>
                <a:gd name="T83" fmla="*/ 2147483647 h 384"/>
                <a:gd name="T84" fmla="*/ 2147483647 w 663"/>
                <a:gd name="T85" fmla="*/ 2147483647 h 384"/>
                <a:gd name="T86" fmla="*/ 2147483647 w 663"/>
                <a:gd name="T87" fmla="*/ 2147483647 h 384"/>
                <a:gd name="T88" fmla="*/ 2147483647 w 663"/>
                <a:gd name="T89" fmla="*/ 2147483647 h 384"/>
                <a:gd name="T90" fmla="*/ 2147483647 w 663"/>
                <a:gd name="T91" fmla="*/ 2147483647 h 384"/>
                <a:gd name="T92" fmla="*/ 2147483647 w 663"/>
                <a:gd name="T93" fmla="*/ 2147483647 h 384"/>
                <a:gd name="T94" fmla="*/ 2147483647 w 663"/>
                <a:gd name="T95" fmla="*/ 2147483647 h 384"/>
                <a:gd name="T96" fmla="*/ 2147483647 w 663"/>
                <a:gd name="T97" fmla="*/ 2147483647 h 384"/>
                <a:gd name="T98" fmla="*/ 2147483647 w 663"/>
                <a:gd name="T99" fmla="*/ 2147483647 h 384"/>
                <a:gd name="T100" fmla="*/ 2147483647 w 663"/>
                <a:gd name="T101" fmla="*/ 2147483647 h 384"/>
                <a:gd name="T102" fmla="*/ 2147483647 w 663"/>
                <a:gd name="T103" fmla="*/ 2147483647 h 3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63"/>
                <a:gd name="T157" fmla="*/ 0 h 384"/>
                <a:gd name="T158" fmla="*/ 663 w 663"/>
                <a:gd name="T159" fmla="*/ 384 h 38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63" h="384">
                  <a:moveTo>
                    <a:pt x="603" y="213"/>
                  </a:moveTo>
                  <a:lnTo>
                    <a:pt x="604" y="215"/>
                  </a:lnTo>
                  <a:lnTo>
                    <a:pt x="606" y="213"/>
                  </a:lnTo>
                  <a:lnTo>
                    <a:pt x="613" y="217"/>
                  </a:lnTo>
                  <a:lnTo>
                    <a:pt x="616" y="230"/>
                  </a:lnTo>
                  <a:lnTo>
                    <a:pt x="616" y="231"/>
                  </a:lnTo>
                  <a:lnTo>
                    <a:pt x="616" y="233"/>
                  </a:lnTo>
                  <a:lnTo>
                    <a:pt x="620" y="234"/>
                  </a:lnTo>
                  <a:lnTo>
                    <a:pt x="627" y="234"/>
                  </a:lnTo>
                  <a:lnTo>
                    <a:pt x="632" y="235"/>
                  </a:lnTo>
                  <a:lnTo>
                    <a:pt x="642" y="231"/>
                  </a:lnTo>
                  <a:lnTo>
                    <a:pt x="662" y="270"/>
                  </a:lnTo>
                  <a:lnTo>
                    <a:pt x="650" y="271"/>
                  </a:lnTo>
                  <a:lnTo>
                    <a:pt x="641" y="274"/>
                  </a:lnTo>
                  <a:lnTo>
                    <a:pt x="630" y="277"/>
                  </a:lnTo>
                  <a:lnTo>
                    <a:pt x="628" y="277"/>
                  </a:lnTo>
                  <a:lnTo>
                    <a:pt x="625" y="277"/>
                  </a:lnTo>
                  <a:lnTo>
                    <a:pt x="623" y="278"/>
                  </a:lnTo>
                  <a:lnTo>
                    <a:pt x="620" y="278"/>
                  </a:lnTo>
                  <a:lnTo>
                    <a:pt x="610" y="281"/>
                  </a:lnTo>
                  <a:lnTo>
                    <a:pt x="609" y="281"/>
                  </a:lnTo>
                  <a:lnTo>
                    <a:pt x="606" y="281"/>
                  </a:lnTo>
                  <a:lnTo>
                    <a:pt x="588" y="285"/>
                  </a:lnTo>
                  <a:lnTo>
                    <a:pt x="577" y="288"/>
                  </a:lnTo>
                  <a:lnTo>
                    <a:pt x="574" y="288"/>
                  </a:lnTo>
                  <a:lnTo>
                    <a:pt x="559" y="292"/>
                  </a:lnTo>
                  <a:lnTo>
                    <a:pt x="556" y="294"/>
                  </a:lnTo>
                  <a:lnTo>
                    <a:pt x="553" y="294"/>
                  </a:lnTo>
                  <a:lnTo>
                    <a:pt x="546" y="295"/>
                  </a:lnTo>
                  <a:lnTo>
                    <a:pt x="542" y="295"/>
                  </a:lnTo>
                  <a:lnTo>
                    <a:pt x="521" y="301"/>
                  </a:lnTo>
                  <a:lnTo>
                    <a:pt x="518" y="301"/>
                  </a:lnTo>
                  <a:lnTo>
                    <a:pt x="503" y="303"/>
                  </a:lnTo>
                  <a:lnTo>
                    <a:pt x="499" y="305"/>
                  </a:lnTo>
                  <a:lnTo>
                    <a:pt x="496" y="305"/>
                  </a:lnTo>
                  <a:lnTo>
                    <a:pt x="490" y="306"/>
                  </a:lnTo>
                  <a:lnTo>
                    <a:pt x="486" y="308"/>
                  </a:lnTo>
                  <a:lnTo>
                    <a:pt x="482" y="308"/>
                  </a:lnTo>
                  <a:lnTo>
                    <a:pt x="479" y="309"/>
                  </a:lnTo>
                  <a:lnTo>
                    <a:pt x="464" y="312"/>
                  </a:lnTo>
                  <a:lnTo>
                    <a:pt x="461" y="312"/>
                  </a:lnTo>
                  <a:lnTo>
                    <a:pt x="454" y="313"/>
                  </a:lnTo>
                  <a:lnTo>
                    <a:pt x="450" y="315"/>
                  </a:lnTo>
                  <a:lnTo>
                    <a:pt x="447" y="315"/>
                  </a:lnTo>
                  <a:lnTo>
                    <a:pt x="443" y="316"/>
                  </a:lnTo>
                  <a:lnTo>
                    <a:pt x="440" y="317"/>
                  </a:lnTo>
                  <a:lnTo>
                    <a:pt x="429" y="319"/>
                  </a:lnTo>
                  <a:lnTo>
                    <a:pt x="421" y="320"/>
                  </a:lnTo>
                  <a:lnTo>
                    <a:pt x="420" y="320"/>
                  </a:lnTo>
                  <a:lnTo>
                    <a:pt x="417" y="321"/>
                  </a:lnTo>
                  <a:lnTo>
                    <a:pt x="415" y="321"/>
                  </a:lnTo>
                  <a:lnTo>
                    <a:pt x="414" y="321"/>
                  </a:lnTo>
                  <a:lnTo>
                    <a:pt x="413" y="321"/>
                  </a:lnTo>
                  <a:lnTo>
                    <a:pt x="386" y="327"/>
                  </a:lnTo>
                  <a:lnTo>
                    <a:pt x="379" y="328"/>
                  </a:lnTo>
                  <a:lnTo>
                    <a:pt x="376" y="328"/>
                  </a:lnTo>
                  <a:lnTo>
                    <a:pt x="367" y="331"/>
                  </a:lnTo>
                  <a:lnTo>
                    <a:pt x="354" y="333"/>
                  </a:lnTo>
                  <a:lnTo>
                    <a:pt x="350" y="334"/>
                  </a:lnTo>
                  <a:lnTo>
                    <a:pt x="344" y="334"/>
                  </a:lnTo>
                  <a:lnTo>
                    <a:pt x="337" y="335"/>
                  </a:lnTo>
                  <a:lnTo>
                    <a:pt x="324" y="338"/>
                  </a:lnTo>
                  <a:lnTo>
                    <a:pt x="314" y="339"/>
                  </a:lnTo>
                  <a:lnTo>
                    <a:pt x="311" y="341"/>
                  </a:lnTo>
                  <a:lnTo>
                    <a:pt x="310" y="341"/>
                  </a:lnTo>
                  <a:lnTo>
                    <a:pt x="303" y="342"/>
                  </a:lnTo>
                  <a:lnTo>
                    <a:pt x="287" y="344"/>
                  </a:lnTo>
                  <a:lnTo>
                    <a:pt x="275" y="345"/>
                  </a:lnTo>
                  <a:lnTo>
                    <a:pt x="271" y="346"/>
                  </a:lnTo>
                  <a:lnTo>
                    <a:pt x="265" y="346"/>
                  </a:lnTo>
                  <a:lnTo>
                    <a:pt x="261" y="348"/>
                  </a:lnTo>
                  <a:lnTo>
                    <a:pt x="253" y="348"/>
                  </a:lnTo>
                  <a:lnTo>
                    <a:pt x="247" y="349"/>
                  </a:lnTo>
                  <a:lnTo>
                    <a:pt x="243" y="351"/>
                  </a:lnTo>
                  <a:lnTo>
                    <a:pt x="241" y="351"/>
                  </a:lnTo>
                  <a:lnTo>
                    <a:pt x="240" y="351"/>
                  </a:lnTo>
                  <a:lnTo>
                    <a:pt x="239" y="351"/>
                  </a:lnTo>
                  <a:lnTo>
                    <a:pt x="236" y="351"/>
                  </a:lnTo>
                  <a:lnTo>
                    <a:pt x="223" y="352"/>
                  </a:lnTo>
                  <a:lnTo>
                    <a:pt x="201" y="355"/>
                  </a:lnTo>
                  <a:lnTo>
                    <a:pt x="198" y="356"/>
                  </a:lnTo>
                  <a:lnTo>
                    <a:pt x="190" y="358"/>
                  </a:lnTo>
                  <a:lnTo>
                    <a:pt x="187" y="358"/>
                  </a:lnTo>
                  <a:lnTo>
                    <a:pt x="175" y="359"/>
                  </a:lnTo>
                  <a:lnTo>
                    <a:pt x="171" y="359"/>
                  </a:lnTo>
                  <a:lnTo>
                    <a:pt x="172" y="356"/>
                  </a:lnTo>
                  <a:lnTo>
                    <a:pt x="164" y="358"/>
                  </a:lnTo>
                  <a:lnTo>
                    <a:pt x="157" y="359"/>
                  </a:lnTo>
                  <a:lnTo>
                    <a:pt x="148" y="359"/>
                  </a:lnTo>
                  <a:lnTo>
                    <a:pt x="148" y="362"/>
                  </a:lnTo>
                  <a:lnTo>
                    <a:pt x="130" y="364"/>
                  </a:lnTo>
                  <a:lnTo>
                    <a:pt x="127" y="364"/>
                  </a:lnTo>
                  <a:lnTo>
                    <a:pt x="125" y="366"/>
                  </a:lnTo>
                  <a:lnTo>
                    <a:pt x="122" y="366"/>
                  </a:lnTo>
                  <a:lnTo>
                    <a:pt x="120" y="366"/>
                  </a:lnTo>
                  <a:lnTo>
                    <a:pt x="118" y="367"/>
                  </a:lnTo>
                  <a:lnTo>
                    <a:pt x="111" y="367"/>
                  </a:lnTo>
                  <a:lnTo>
                    <a:pt x="100" y="369"/>
                  </a:lnTo>
                  <a:lnTo>
                    <a:pt x="91" y="371"/>
                  </a:lnTo>
                  <a:lnTo>
                    <a:pt x="89" y="371"/>
                  </a:lnTo>
                  <a:lnTo>
                    <a:pt x="87" y="371"/>
                  </a:lnTo>
                  <a:lnTo>
                    <a:pt x="72" y="374"/>
                  </a:lnTo>
                  <a:lnTo>
                    <a:pt x="68" y="374"/>
                  </a:lnTo>
                  <a:lnTo>
                    <a:pt x="58" y="376"/>
                  </a:lnTo>
                  <a:lnTo>
                    <a:pt x="36" y="378"/>
                  </a:lnTo>
                  <a:lnTo>
                    <a:pt x="34" y="378"/>
                  </a:lnTo>
                  <a:lnTo>
                    <a:pt x="18" y="381"/>
                  </a:lnTo>
                  <a:lnTo>
                    <a:pt x="5" y="383"/>
                  </a:lnTo>
                  <a:lnTo>
                    <a:pt x="2" y="383"/>
                  </a:lnTo>
                  <a:lnTo>
                    <a:pt x="0" y="383"/>
                  </a:lnTo>
                  <a:lnTo>
                    <a:pt x="4" y="381"/>
                  </a:lnTo>
                  <a:lnTo>
                    <a:pt x="13" y="374"/>
                  </a:lnTo>
                  <a:lnTo>
                    <a:pt x="18" y="374"/>
                  </a:lnTo>
                  <a:lnTo>
                    <a:pt x="44" y="360"/>
                  </a:lnTo>
                  <a:lnTo>
                    <a:pt x="44" y="358"/>
                  </a:lnTo>
                  <a:lnTo>
                    <a:pt x="62" y="342"/>
                  </a:lnTo>
                  <a:lnTo>
                    <a:pt x="62" y="341"/>
                  </a:lnTo>
                  <a:lnTo>
                    <a:pt x="62" y="334"/>
                  </a:lnTo>
                  <a:lnTo>
                    <a:pt x="72" y="327"/>
                  </a:lnTo>
                  <a:lnTo>
                    <a:pt x="73" y="315"/>
                  </a:lnTo>
                  <a:lnTo>
                    <a:pt x="84" y="305"/>
                  </a:lnTo>
                  <a:lnTo>
                    <a:pt x="86" y="305"/>
                  </a:lnTo>
                  <a:lnTo>
                    <a:pt x="94" y="298"/>
                  </a:lnTo>
                  <a:lnTo>
                    <a:pt x="100" y="295"/>
                  </a:lnTo>
                  <a:lnTo>
                    <a:pt x="104" y="291"/>
                  </a:lnTo>
                  <a:lnTo>
                    <a:pt x="112" y="281"/>
                  </a:lnTo>
                  <a:lnTo>
                    <a:pt x="120" y="270"/>
                  </a:lnTo>
                  <a:lnTo>
                    <a:pt x="129" y="260"/>
                  </a:lnTo>
                  <a:lnTo>
                    <a:pt x="133" y="262"/>
                  </a:lnTo>
                  <a:lnTo>
                    <a:pt x="130" y="265"/>
                  </a:lnTo>
                  <a:lnTo>
                    <a:pt x="134" y="277"/>
                  </a:lnTo>
                  <a:lnTo>
                    <a:pt x="154" y="290"/>
                  </a:lnTo>
                  <a:lnTo>
                    <a:pt x="159" y="294"/>
                  </a:lnTo>
                  <a:lnTo>
                    <a:pt x="178" y="281"/>
                  </a:lnTo>
                  <a:lnTo>
                    <a:pt x="183" y="274"/>
                  </a:lnTo>
                  <a:lnTo>
                    <a:pt x="187" y="277"/>
                  </a:lnTo>
                  <a:lnTo>
                    <a:pt x="194" y="281"/>
                  </a:lnTo>
                  <a:lnTo>
                    <a:pt x="197" y="284"/>
                  </a:lnTo>
                  <a:lnTo>
                    <a:pt x="204" y="277"/>
                  </a:lnTo>
                  <a:lnTo>
                    <a:pt x="215" y="271"/>
                  </a:lnTo>
                  <a:lnTo>
                    <a:pt x="216" y="273"/>
                  </a:lnTo>
                  <a:lnTo>
                    <a:pt x="226" y="266"/>
                  </a:lnTo>
                  <a:lnTo>
                    <a:pt x="223" y="262"/>
                  </a:lnTo>
                  <a:lnTo>
                    <a:pt x="223" y="258"/>
                  </a:lnTo>
                  <a:lnTo>
                    <a:pt x="232" y="262"/>
                  </a:lnTo>
                  <a:lnTo>
                    <a:pt x="254" y="248"/>
                  </a:lnTo>
                  <a:lnTo>
                    <a:pt x="257" y="252"/>
                  </a:lnTo>
                  <a:lnTo>
                    <a:pt x="268" y="241"/>
                  </a:lnTo>
                  <a:lnTo>
                    <a:pt x="272" y="230"/>
                  </a:lnTo>
                  <a:lnTo>
                    <a:pt x="273" y="227"/>
                  </a:lnTo>
                  <a:lnTo>
                    <a:pt x="271" y="224"/>
                  </a:lnTo>
                  <a:lnTo>
                    <a:pt x="268" y="223"/>
                  </a:lnTo>
                  <a:lnTo>
                    <a:pt x="265" y="220"/>
                  </a:lnTo>
                  <a:lnTo>
                    <a:pt x="271" y="210"/>
                  </a:lnTo>
                  <a:lnTo>
                    <a:pt x="273" y="198"/>
                  </a:lnTo>
                  <a:lnTo>
                    <a:pt x="280" y="188"/>
                  </a:lnTo>
                  <a:lnTo>
                    <a:pt x="285" y="184"/>
                  </a:lnTo>
                  <a:lnTo>
                    <a:pt x="285" y="183"/>
                  </a:lnTo>
                  <a:lnTo>
                    <a:pt x="287" y="174"/>
                  </a:lnTo>
                  <a:lnTo>
                    <a:pt x="287" y="169"/>
                  </a:lnTo>
                  <a:lnTo>
                    <a:pt x="292" y="158"/>
                  </a:lnTo>
                  <a:lnTo>
                    <a:pt x="297" y="151"/>
                  </a:lnTo>
                  <a:lnTo>
                    <a:pt x="299" y="141"/>
                  </a:lnTo>
                  <a:lnTo>
                    <a:pt x="300" y="140"/>
                  </a:lnTo>
                  <a:lnTo>
                    <a:pt x="303" y="113"/>
                  </a:lnTo>
                  <a:lnTo>
                    <a:pt x="310" y="116"/>
                  </a:lnTo>
                  <a:lnTo>
                    <a:pt x="319" y="126"/>
                  </a:lnTo>
                  <a:lnTo>
                    <a:pt x="333" y="129"/>
                  </a:lnTo>
                  <a:lnTo>
                    <a:pt x="337" y="123"/>
                  </a:lnTo>
                  <a:lnTo>
                    <a:pt x="340" y="120"/>
                  </a:lnTo>
                  <a:lnTo>
                    <a:pt x="340" y="117"/>
                  </a:lnTo>
                  <a:lnTo>
                    <a:pt x="340" y="116"/>
                  </a:lnTo>
                  <a:lnTo>
                    <a:pt x="347" y="87"/>
                  </a:lnTo>
                  <a:lnTo>
                    <a:pt x="351" y="77"/>
                  </a:lnTo>
                  <a:lnTo>
                    <a:pt x="351" y="76"/>
                  </a:lnTo>
                  <a:lnTo>
                    <a:pt x="364" y="84"/>
                  </a:lnTo>
                  <a:lnTo>
                    <a:pt x="369" y="66"/>
                  </a:lnTo>
                  <a:lnTo>
                    <a:pt x="383" y="54"/>
                  </a:lnTo>
                  <a:lnTo>
                    <a:pt x="383" y="47"/>
                  </a:lnTo>
                  <a:lnTo>
                    <a:pt x="386" y="43"/>
                  </a:lnTo>
                  <a:lnTo>
                    <a:pt x="390" y="38"/>
                  </a:lnTo>
                  <a:lnTo>
                    <a:pt x="393" y="18"/>
                  </a:lnTo>
                  <a:lnTo>
                    <a:pt x="392" y="0"/>
                  </a:lnTo>
                  <a:lnTo>
                    <a:pt x="397" y="2"/>
                  </a:lnTo>
                  <a:lnTo>
                    <a:pt x="400" y="4"/>
                  </a:lnTo>
                  <a:lnTo>
                    <a:pt x="403" y="6"/>
                  </a:lnTo>
                  <a:lnTo>
                    <a:pt x="410" y="9"/>
                  </a:lnTo>
                  <a:lnTo>
                    <a:pt x="413" y="11"/>
                  </a:lnTo>
                  <a:lnTo>
                    <a:pt x="421" y="16"/>
                  </a:lnTo>
                  <a:lnTo>
                    <a:pt x="424" y="18"/>
                  </a:lnTo>
                  <a:lnTo>
                    <a:pt x="424" y="19"/>
                  </a:lnTo>
                  <a:lnTo>
                    <a:pt x="440" y="27"/>
                  </a:lnTo>
                  <a:lnTo>
                    <a:pt x="443" y="13"/>
                  </a:lnTo>
                  <a:lnTo>
                    <a:pt x="443" y="9"/>
                  </a:lnTo>
                  <a:lnTo>
                    <a:pt x="446" y="5"/>
                  </a:lnTo>
                  <a:lnTo>
                    <a:pt x="449" y="4"/>
                  </a:lnTo>
                  <a:lnTo>
                    <a:pt x="453" y="5"/>
                  </a:lnTo>
                  <a:lnTo>
                    <a:pt x="465" y="9"/>
                  </a:lnTo>
                  <a:lnTo>
                    <a:pt x="470" y="12"/>
                  </a:lnTo>
                  <a:lnTo>
                    <a:pt x="465" y="23"/>
                  </a:lnTo>
                  <a:lnTo>
                    <a:pt x="479" y="27"/>
                  </a:lnTo>
                  <a:lnTo>
                    <a:pt x="483" y="27"/>
                  </a:lnTo>
                  <a:lnTo>
                    <a:pt x="490" y="29"/>
                  </a:lnTo>
                  <a:lnTo>
                    <a:pt x="490" y="33"/>
                  </a:lnTo>
                  <a:lnTo>
                    <a:pt x="500" y="34"/>
                  </a:lnTo>
                  <a:lnTo>
                    <a:pt x="503" y="37"/>
                  </a:lnTo>
                  <a:lnTo>
                    <a:pt x="510" y="43"/>
                  </a:lnTo>
                  <a:lnTo>
                    <a:pt x="511" y="45"/>
                  </a:lnTo>
                  <a:lnTo>
                    <a:pt x="513" y="51"/>
                  </a:lnTo>
                  <a:lnTo>
                    <a:pt x="513" y="52"/>
                  </a:lnTo>
                  <a:lnTo>
                    <a:pt x="514" y="55"/>
                  </a:lnTo>
                  <a:lnTo>
                    <a:pt x="511" y="61"/>
                  </a:lnTo>
                  <a:lnTo>
                    <a:pt x="509" y="63"/>
                  </a:lnTo>
                  <a:lnTo>
                    <a:pt x="507" y="65"/>
                  </a:lnTo>
                  <a:lnTo>
                    <a:pt x="509" y="69"/>
                  </a:lnTo>
                  <a:lnTo>
                    <a:pt x="503" y="72"/>
                  </a:lnTo>
                  <a:lnTo>
                    <a:pt x="503" y="70"/>
                  </a:lnTo>
                  <a:lnTo>
                    <a:pt x="502" y="70"/>
                  </a:lnTo>
                  <a:lnTo>
                    <a:pt x="499" y="72"/>
                  </a:lnTo>
                  <a:lnTo>
                    <a:pt x="500" y="79"/>
                  </a:lnTo>
                  <a:lnTo>
                    <a:pt x="497" y="86"/>
                  </a:lnTo>
                  <a:lnTo>
                    <a:pt x="497" y="87"/>
                  </a:lnTo>
                  <a:lnTo>
                    <a:pt x="497" y="94"/>
                  </a:lnTo>
                  <a:lnTo>
                    <a:pt x="503" y="102"/>
                  </a:lnTo>
                  <a:lnTo>
                    <a:pt x="506" y="104"/>
                  </a:lnTo>
                  <a:lnTo>
                    <a:pt x="524" y="94"/>
                  </a:lnTo>
                  <a:lnTo>
                    <a:pt x="528" y="105"/>
                  </a:lnTo>
                  <a:lnTo>
                    <a:pt x="531" y="106"/>
                  </a:lnTo>
                  <a:lnTo>
                    <a:pt x="534" y="111"/>
                  </a:lnTo>
                  <a:lnTo>
                    <a:pt x="541" y="113"/>
                  </a:lnTo>
                  <a:lnTo>
                    <a:pt x="561" y="112"/>
                  </a:lnTo>
                  <a:lnTo>
                    <a:pt x="572" y="123"/>
                  </a:lnTo>
                  <a:lnTo>
                    <a:pt x="599" y="133"/>
                  </a:lnTo>
                  <a:lnTo>
                    <a:pt x="596" y="149"/>
                  </a:lnTo>
                  <a:lnTo>
                    <a:pt x="598" y="156"/>
                  </a:lnTo>
                  <a:lnTo>
                    <a:pt x="602" y="162"/>
                  </a:lnTo>
                  <a:lnTo>
                    <a:pt x="584" y="163"/>
                  </a:lnTo>
                  <a:lnTo>
                    <a:pt x="574" y="154"/>
                  </a:lnTo>
                  <a:lnTo>
                    <a:pt x="568" y="151"/>
                  </a:lnTo>
                  <a:lnTo>
                    <a:pt x="557" y="144"/>
                  </a:lnTo>
                  <a:lnTo>
                    <a:pt x="556" y="144"/>
                  </a:lnTo>
                  <a:lnTo>
                    <a:pt x="559" y="149"/>
                  </a:lnTo>
                  <a:lnTo>
                    <a:pt x="566" y="154"/>
                  </a:lnTo>
                  <a:lnTo>
                    <a:pt x="571" y="155"/>
                  </a:lnTo>
                  <a:lnTo>
                    <a:pt x="579" y="167"/>
                  </a:lnTo>
                  <a:lnTo>
                    <a:pt x="596" y="169"/>
                  </a:lnTo>
                  <a:lnTo>
                    <a:pt x="598" y="174"/>
                  </a:lnTo>
                  <a:lnTo>
                    <a:pt x="600" y="177"/>
                  </a:lnTo>
                  <a:lnTo>
                    <a:pt x="606" y="174"/>
                  </a:lnTo>
                  <a:lnTo>
                    <a:pt x="610" y="188"/>
                  </a:lnTo>
                  <a:lnTo>
                    <a:pt x="600" y="191"/>
                  </a:lnTo>
                  <a:lnTo>
                    <a:pt x="598" y="188"/>
                  </a:lnTo>
                  <a:lnTo>
                    <a:pt x="595" y="192"/>
                  </a:lnTo>
                  <a:lnTo>
                    <a:pt x="603" y="202"/>
                  </a:lnTo>
                  <a:lnTo>
                    <a:pt x="592" y="208"/>
                  </a:lnTo>
                  <a:lnTo>
                    <a:pt x="593" y="208"/>
                  </a:lnTo>
                  <a:lnTo>
                    <a:pt x="603" y="206"/>
                  </a:lnTo>
                  <a:lnTo>
                    <a:pt x="603" y="213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9" name="Freeform 222"/>
            <p:cNvSpPr>
              <a:spLocks/>
            </p:cNvSpPr>
            <p:nvPr/>
          </p:nvSpPr>
          <p:spPr bwMode="auto">
            <a:xfrm>
              <a:off x="7298583" y="8166010"/>
              <a:ext cx="64179" cy="280355"/>
            </a:xfrm>
            <a:custGeom>
              <a:avLst/>
              <a:gdLst>
                <a:gd name="T0" fmla="*/ 0 w 48"/>
                <a:gd name="T1" fmla="*/ 2147483647 h 113"/>
                <a:gd name="T2" fmla="*/ 0 w 48"/>
                <a:gd name="T3" fmla="*/ 2147483647 h 113"/>
                <a:gd name="T4" fmla="*/ 2147483647 w 48"/>
                <a:gd name="T5" fmla="*/ 2147483647 h 113"/>
                <a:gd name="T6" fmla="*/ 2147483647 w 48"/>
                <a:gd name="T7" fmla="*/ 2147483647 h 113"/>
                <a:gd name="T8" fmla="*/ 2147483647 w 48"/>
                <a:gd name="T9" fmla="*/ 2147483647 h 113"/>
                <a:gd name="T10" fmla="*/ 2147483647 w 48"/>
                <a:gd name="T11" fmla="*/ 2147483647 h 113"/>
                <a:gd name="T12" fmla="*/ 2147483647 w 48"/>
                <a:gd name="T13" fmla="*/ 2147483647 h 113"/>
                <a:gd name="T14" fmla="*/ 2147483647 w 48"/>
                <a:gd name="T15" fmla="*/ 2147483647 h 113"/>
                <a:gd name="T16" fmla="*/ 2147483647 w 48"/>
                <a:gd name="T17" fmla="*/ 2147483647 h 113"/>
                <a:gd name="T18" fmla="*/ 2147483647 w 48"/>
                <a:gd name="T19" fmla="*/ 2147483647 h 113"/>
                <a:gd name="T20" fmla="*/ 2147483647 w 48"/>
                <a:gd name="T21" fmla="*/ 2147483647 h 113"/>
                <a:gd name="T22" fmla="*/ 2147483647 w 48"/>
                <a:gd name="T23" fmla="*/ 0 h 113"/>
                <a:gd name="T24" fmla="*/ 2147483647 w 48"/>
                <a:gd name="T25" fmla="*/ 2147483647 h 113"/>
                <a:gd name="T26" fmla="*/ 2147483647 w 48"/>
                <a:gd name="T27" fmla="*/ 2147483647 h 113"/>
                <a:gd name="T28" fmla="*/ 2147483647 w 48"/>
                <a:gd name="T29" fmla="*/ 2147483647 h 113"/>
                <a:gd name="T30" fmla="*/ 2147483647 w 48"/>
                <a:gd name="T31" fmla="*/ 2147483647 h 113"/>
                <a:gd name="T32" fmla="*/ 2147483647 w 48"/>
                <a:gd name="T33" fmla="*/ 2147483647 h 113"/>
                <a:gd name="T34" fmla="*/ 2147483647 w 48"/>
                <a:gd name="T35" fmla="*/ 2147483647 h 113"/>
                <a:gd name="T36" fmla="*/ 2147483647 w 48"/>
                <a:gd name="T37" fmla="*/ 2147483647 h 113"/>
                <a:gd name="T38" fmla="*/ 0 w 48"/>
                <a:gd name="T39" fmla="*/ 2147483647 h 1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"/>
                <a:gd name="T61" fmla="*/ 0 h 113"/>
                <a:gd name="T62" fmla="*/ 48 w 48"/>
                <a:gd name="T63" fmla="*/ 113 h 1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" h="113">
                  <a:moveTo>
                    <a:pt x="0" y="62"/>
                  </a:moveTo>
                  <a:lnTo>
                    <a:pt x="0" y="96"/>
                  </a:lnTo>
                  <a:lnTo>
                    <a:pt x="9" y="112"/>
                  </a:lnTo>
                  <a:lnTo>
                    <a:pt x="9" y="107"/>
                  </a:lnTo>
                  <a:lnTo>
                    <a:pt x="12" y="107"/>
                  </a:lnTo>
                  <a:lnTo>
                    <a:pt x="11" y="109"/>
                  </a:lnTo>
                  <a:lnTo>
                    <a:pt x="19" y="94"/>
                  </a:lnTo>
                  <a:lnTo>
                    <a:pt x="25" y="66"/>
                  </a:lnTo>
                  <a:lnTo>
                    <a:pt x="31" y="27"/>
                  </a:lnTo>
                  <a:lnTo>
                    <a:pt x="34" y="20"/>
                  </a:lnTo>
                  <a:lnTo>
                    <a:pt x="39" y="20"/>
                  </a:lnTo>
                  <a:lnTo>
                    <a:pt x="47" y="0"/>
                  </a:lnTo>
                  <a:lnTo>
                    <a:pt x="34" y="5"/>
                  </a:lnTo>
                  <a:lnTo>
                    <a:pt x="28" y="6"/>
                  </a:lnTo>
                  <a:lnTo>
                    <a:pt x="15" y="10"/>
                  </a:lnTo>
                  <a:lnTo>
                    <a:pt x="14" y="16"/>
                  </a:lnTo>
                  <a:lnTo>
                    <a:pt x="7" y="23"/>
                  </a:lnTo>
                  <a:lnTo>
                    <a:pt x="14" y="24"/>
                  </a:lnTo>
                  <a:lnTo>
                    <a:pt x="1" y="56"/>
                  </a:lnTo>
                  <a:lnTo>
                    <a:pt x="0" y="62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30" name="Freeform 223"/>
            <p:cNvSpPr>
              <a:spLocks/>
            </p:cNvSpPr>
            <p:nvPr/>
          </p:nvSpPr>
          <p:spPr bwMode="auto">
            <a:xfrm>
              <a:off x="6540572" y="7681780"/>
              <a:ext cx="509411" cy="971391"/>
            </a:xfrm>
            <a:custGeom>
              <a:avLst/>
              <a:gdLst>
                <a:gd name="T0" fmla="*/ 2147483647 w 383"/>
                <a:gd name="T1" fmla="*/ 2147483647 h 387"/>
                <a:gd name="T2" fmla="*/ 2147483647 w 383"/>
                <a:gd name="T3" fmla="*/ 2147483647 h 387"/>
                <a:gd name="T4" fmla="*/ 2147483647 w 383"/>
                <a:gd name="T5" fmla="*/ 2147483647 h 387"/>
                <a:gd name="T6" fmla="*/ 2147483647 w 383"/>
                <a:gd name="T7" fmla="*/ 2147483647 h 387"/>
                <a:gd name="T8" fmla="*/ 2147483647 w 383"/>
                <a:gd name="T9" fmla="*/ 2147483647 h 387"/>
                <a:gd name="T10" fmla="*/ 2147483647 w 383"/>
                <a:gd name="T11" fmla="*/ 2147483647 h 387"/>
                <a:gd name="T12" fmla="*/ 2147483647 w 383"/>
                <a:gd name="T13" fmla="*/ 2147483647 h 387"/>
                <a:gd name="T14" fmla="*/ 2147483647 w 383"/>
                <a:gd name="T15" fmla="*/ 2147483647 h 387"/>
                <a:gd name="T16" fmla="*/ 2147483647 w 383"/>
                <a:gd name="T17" fmla="*/ 2147483647 h 387"/>
                <a:gd name="T18" fmla="*/ 2147483647 w 383"/>
                <a:gd name="T19" fmla="*/ 2147483647 h 387"/>
                <a:gd name="T20" fmla="*/ 2147483647 w 383"/>
                <a:gd name="T21" fmla="*/ 2147483647 h 387"/>
                <a:gd name="T22" fmla="*/ 2147483647 w 383"/>
                <a:gd name="T23" fmla="*/ 2147483647 h 387"/>
                <a:gd name="T24" fmla="*/ 2147483647 w 383"/>
                <a:gd name="T25" fmla="*/ 2147483647 h 387"/>
                <a:gd name="T26" fmla="*/ 2147483647 w 383"/>
                <a:gd name="T27" fmla="*/ 2147483647 h 387"/>
                <a:gd name="T28" fmla="*/ 2147483647 w 383"/>
                <a:gd name="T29" fmla="*/ 2147483647 h 387"/>
                <a:gd name="T30" fmla="*/ 2147483647 w 383"/>
                <a:gd name="T31" fmla="*/ 2147483647 h 387"/>
                <a:gd name="T32" fmla="*/ 2147483647 w 383"/>
                <a:gd name="T33" fmla="*/ 2147483647 h 387"/>
                <a:gd name="T34" fmla="*/ 2147483647 w 383"/>
                <a:gd name="T35" fmla="*/ 2147483647 h 387"/>
                <a:gd name="T36" fmla="*/ 2147483647 w 383"/>
                <a:gd name="T37" fmla="*/ 2147483647 h 387"/>
                <a:gd name="T38" fmla="*/ 2147483647 w 383"/>
                <a:gd name="T39" fmla="*/ 2147483647 h 387"/>
                <a:gd name="T40" fmla="*/ 2147483647 w 383"/>
                <a:gd name="T41" fmla="*/ 2147483647 h 387"/>
                <a:gd name="T42" fmla="*/ 2147483647 w 383"/>
                <a:gd name="T43" fmla="*/ 2147483647 h 387"/>
                <a:gd name="T44" fmla="*/ 2147483647 w 383"/>
                <a:gd name="T45" fmla="*/ 2147483647 h 387"/>
                <a:gd name="T46" fmla="*/ 2147483647 w 383"/>
                <a:gd name="T47" fmla="*/ 2147483647 h 387"/>
                <a:gd name="T48" fmla="*/ 2147483647 w 383"/>
                <a:gd name="T49" fmla="*/ 2147483647 h 387"/>
                <a:gd name="T50" fmla="*/ 2147483647 w 383"/>
                <a:gd name="T51" fmla="*/ 2147483647 h 387"/>
                <a:gd name="T52" fmla="*/ 2147483647 w 383"/>
                <a:gd name="T53" fmla="*/ 2147483647 h 387"/>
                <a:gd name="T54" fmla="*/ 2147483647 w 383"/>
                <a:gd name="T55" fmla="*/ 2147483647 h 387"/>
                <a:gd name="T56" fmla="*/ 2147483647 w 383"/>
                <a:gd name="T57" fmla="*/ 2147483647 h 387"/>
                <a:gd name="T58" fmla="*/ 2147483647 w 383"/>
                <a:gd name="T59" fmla="*/ 2147483647 h 387"/>
                <a:gd name="T60" fmla="*/ 2147483647 w 383"/>
                <a:gd name="T61" fmla="*/ 2147483647 h 387"/>
                <a:gd name="T62" fmla="*/ 2147483647 w 383"/>
                <a:gd name="T63" fmla="*/ 2147483647 h 387"/>
                <a:gd name="T64" fmla="*/ 2147483647 w 383"/>
                <a:gd name="T65" fmla="*/ 2147483647 h 387"/>
                <a:gd name="T66" fmla="*/ 2147483647 w 383"/>
                <a:gd name="T67" fmla="*/ 2147483647 h 387"/>
                <a:gd name="T68" fmla="*/ 2147483647 w 383"/>
                <a:gd name="T69" fmla="*/ 2147483647 h 387"/>
                <a:gd name="T70" fmla="*/ 2147483647 w 383"/>
                <a:gd name="T71" fmla="*/ 2147483647 h 387"/>
                <a:gd name="T72" fmla="*/ 2147483647 w 383"/>
                <a:gd name="T73" fmla="*/ 2147483647 h 387"/>
                <a:gd name="T74" fmla="*/ 2147483647 w 383"/>
                <a:gd name="T75" fmla="*/ 2147483647 h 387"/>
                <a:gd name="T76" fmla="*/ 2147483647 w 383"/>
                <a:gd name="T77" fmla="*/ 2147483647 h 387"/>
                <a:gd name="T78" fmla="*/ 2147483647 w 383"/>
                <a:gd name="T79" fmla="*/ 2147483647 h 387"/>
                <a:gd name="T80" fmla="*/ 2147483647 w 383"/>
                <a:gd name="T81" fmla="*/ 2147483647 h 387"/>
                <a:gd name="T82" fmla="*/ 2147483647 w 383"/>
                <a:gd name="T83" fmla="*/ 2147483647 h 387"/>
                <a:gd name="T84" fmla="*/ 2147483647 w 383"/>
                <a:gd name="T85" fmla="*/ 2147483647 h 387"/>
                <a:gd name="T86" fmla="*/ 2147483647 w 383"/>
                <a:gd name="T87" fmla="*/ 2147483647 h 387"/>
                <a:gd name="T88" fmla="*/ 2147483647 w 383"/>
                <a:gd name="T89" fmla="*/ 2147483647 h 387"/>
                <a:gd name="T90" fmla="*/ 2147483647 w 383"/>
                <a:gd name="T91" fmla="*/ 2147483647 h 387"/>
                <a:gd name="T92" fmla="*/ 2147483647 w 383"/>
                <a:gd name="T93" fmla="*/ 2147483647 h 387"/>
                <a:gd name="T94" fmla="*/ 2147483647 w 383"/>
                <a:gd name="T95" fmla="*/ 2147483647 h 387"/>
                <a:gd name="T96" fmla="*/ 2147483647 w 383"/>
                <a:gd name="T97" fmla="*/ 2147483647 h 387"/>
                <a:gd name="T98" fmla="*/ 2147483647 w 383"/>
                <a:gd name="T99" fmla="*/ 2147483647 h 387"/>
                <a:gd name="T100" fmla="*/ 2147483647 w 383"/>
                <a:gd name="T101" fmla="*/ 2147483647 h 387"/>
                <a:gd name="T102" fmla="*/ 2147483647 w 383"/>
                <a:gd name="T103" fmla="*/ 2147483647 h 387"/>
                <a:gd name="T104" fmla="*/ 2147483647 w 383"/>
                <a:gd name="T105" fmla="*/ 2147483647 h 387"/>
                <a:gd name="T106" fmla="*/ 2147483647 w 383"/>
                <a:gd name="T107" fmla="*/ 2147483647 h 387"/>
                <a:gd name="T108" fmla="*/ 2147483647 w 383"/>
                <a:gd name="T109" fmla="*/ 2147483647 h 387"/>
                <a:gd name="T110" fmla="*/ 2147483647 w 383"/>
                <a:gd name="T111" fmla="*/ 2147483647 h 387"/>
                <a:gd name="T112" fmla="*/ 2147483647 w 383"/>
                <a:gd name="T113" fmla="*/ 2147483647 h 387"/>
                <a:gd name="T114" fmla="*/ 2147483647 w 383"/>
                <a:gd name="T115" fmla="*/ 2147483647 h 387"/>
                <a:gd name="T116" fmla="*/ 2147483647 w 383"/>
                <a:gd name="T117" fmla="*/ 2147483647 h 387"/>
                <a:gd name="T118" fmla="*/ 2147483647 w 383"/>
                <a:gd name="T119" fmla="*/ 2147483647 h 387"/>
                <a:gd name="T120" fmla="*/ 2147483647 w 383"/>
                <a:gd name="T121" fmla="*/ 2147483647 h 387"/>
                <a:gd name="T122" fmla="*/ 2147483647 w 383"/>
                <a:gd name="T123" fmla="*/ 2147483647 h 387"/>
                <a:gd name="T124" fmla="*/ 2147483647 w 383"/>
                <a:gd name="T125" fmla="*/ 2147483647 h 3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3"/>
                <a:gd name="T190" fmla="*/ 0 h 387"/>
                <a:gd name="T191" fmla="*/ 383 w 383"/>
                <a:gd name="T192" fmla="*/ 387 h 3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3" h="387">
                  <a:moveTo>
                    <a:pt x="84" y="150"/>
                  </a:moveTo>
                  <a:lnTo>
                    <a:pt x="89" y="146"/>
                  </a:lnTo>
                  <a:lnTo>
                    <a:pt x="92" y="143"/>
                  </a:lnTo>
                  <a:lnTo>
                    <a:pt x="102" y="135"/>
                  </a:lnTo>
                  <a:lnTo>
                    <a:pt x="103" y="130"/>
                  </a:lnTo>
                  <a:lnTo>
                    <a:pt x="105" y="130"/>
                  </a:lnTo>
                  <a:lnTo>
                    <a:pt x="107" y="124"/>
                  </a:lnTo>
                  <a:lnTo>
                    <a:pt x="109" y="120"/>
                  </a:lnTo>
                  <a:lnTo>
                    <a:pt x="114" y="116"/>
                  </a:lnTo>
                  <a:lnTo>
                    <a:pt x="119" y="113"/>
                  </a:lnTo>
                  <a:lnTo>
                    <a:pt x="120" y="102"/>
                  </a:lnTo>
                  <a:lnTo>
                    <a:pt x="117" y="99"/>
                  </a:lnTo>
                  <a:lnTo>
                    <a:pt x="119" y="88"/>
                  </a:lnTo>
                  <a:lnTo>
                    <a:pt x="120" y="80"/>
                  </a:lnTo>
                  <a:lnTo>
                    <a:pt x="124" y="74"/>
                  </a:lnTo>
                  <a:lnTo>
                    <a:pt x="123" y="67"/>
                  </a:lnTo>
                  <a:lnTo>
                    <a:pt x="123" y="56"/>
                  </a:lnTo>
                  <a:lnTo>
                    <a:pt x="123" y="53"/>
                  </a:lnTo>
                  <a:lnTo>
                    <a:pt x="124" y="49"/>
                  </a:lnTo>
                  <a:lnTo>
                    <a:pt x="127" y="41"/>
                  </a:lnTo>
                  <a:lnTo>
                    <a:pt x="127" y="29"/>
                  </a:lnTo>
                  <a:lnTo>
                    <a:pt x="124" y="27"/>
                  </a:lnTo>
                  <a:lnTo>
                    <a:pt x="124" y="26"/>
                  </a:lnTo>
                  <a:lnTo>
                    <a:pt x="124" y="16"/>
                  </a:lnTo>
                  <a:lnTo>
                    <a:pt x="119" y="6"/>
                  </a:lnTo>
                  <a:lnTo>
                    <a:pt x="121" y="2"/>
                  </a:lnTo>
                  <a:lnTo>
                    <a:pt x="127" y="1"/>
                  </a:lnTo>
                  <a:lnTo>
                    <a:pt x="128" y="0"/>
                  </a:lnTo>
                  <a:lnTo>
                    <a:pt x="128" y="1"/>
                  </a:lnTo>
                  <a:lnTo>
                    <a:pt x="130" y="5"/>
                  </a:lnTo>
                  <a:lnTo>
                    <a:pt x="131" y="16"/>
                  </a:lnTo>
                  <a:lnTo>
                    <a:pt x="132" y="19"/>
                  </a:lnTo>
                  <a:lnTo>
                    <a:pt x="132" y="22"/>
                  </a:lnTo>
                  <a:lnTo>
                    <a:pt x="134" y="24"/>
                  </a:lnTo>
                  <a:lnTo>
                    <a:pt x="135" y="41"/>
                  </a:lnTo>
                  <a:lnTo>
                    <a:pt x="137" y="42"/>
                  </a:lnTo>
                  <a:lnTo>
                    <a:pt x="138" y="51"/>
                  </a:lnTo>
                  <a:lnTo>
                    <a:pt x="138" y="52"/>
                  </a:lnTo>
                  <a:lnTo>
                    <a:pt x="139" y="62"/>
                  </a:lnTo>
                  <a:lnTo>
                    <a:pt x="141" y="66"/>
                  </a:lnTo>
                  <a:lnTo>
                    <a:pt x="141" y="69"/>
                  </a:lnTo>
                  <a:lnTo>
                    <a:pt x="141" y="71"/>
                  </a:lnTo>
                  <a:lnTo>
                    <a:pt x="145" y="95"/>
                  </a:lnTo>
                  <a:lnTo>
                    <a:pt x="145" y="96"/>
                  </a:lnTo>
                  <a:lnTo>
                    <a:pt x="146" y="98"/>
                  </a:lnTo>
                  <a:lnTo>
                    <a:pt x="148" y="98"/>
                  </a:lnTo>
                  <a:lnTo>
                    <a:pt x="155" y="96"/>
                  </a:lnTo>
                  <a:lnTo>
                    <a:pt x="157" y="96"/>
                  </a:lnTo>
                  <a:lnTo>
                    <a:pt x="157" y="95"/>
                  </a:lnTo>
                  <a:lnTo>
                    <a:pt x="195" y="89"/>
                  </a:lnTo>
                  <a:lnTo>
                    <a:pt x="197" y="88"/>
                  </a:lnTo>
                  <a:lnTo>
                    <a:pt x="203" y="87"/>
                  </a:lnTo>
                  <a:lnTo>
                    <a:pt x="207" y="87"/>
                  </a:lnTo>
                  <a:lnTo>
                    <a:pt x="221" y="84"/>
                  </a:lnTo>
                  <a:lnTo>
                    <a:pt x="224" y="84"/>
                  </a:lnTo>
                  <a:lnTo>
                    <a:pt x="231" y="83"/>
                  </a:lnTo>
                  <a:lnTo>
                    <a:pt x="233" y="103"/>
                  </a:lnTo>
                  <a:lnTo>
                    <a:pt x="240" y="138"/>
                  </a:lnTo>
                  <a:lnTo>
                    <a:pt x="247" y="130"/>
                  </a:lnTo>
                  <a:lnTo>
                    <a:pt x="254" y="121"/>
                  </a:lnTo>
                  <a:lnTo>
                    <a:pt x="256" y="118"/>
                  </a:lnTo>
                  <a:lnTo>
                    <a:pt x="260" y="116"/>
                  </a:lnTo>
                  <a:lnTo>
                    <a:pt x="269" y="102"/>
                  </a:lnTo>
                  <a:lnTo>
                    <a:pt x="274" y="103"/>
                  </a:lnTo>
                  <a:lnTo>
                    <a:pt x="287" y="83"/>
                  </a:lnTo>
                  <a:lnTo>
                    <a:pt x="300" y="89"/>
                  </a:lnTo>
                  <a:lnTo>
                    <a:pt x="303" y="89"/>
                  </a:lnTo>
                  <a:lnTo>
                    <a:pt x="314" y="89"/>
                  </a:lnTo>
                  <a:lnTo>
                    <a:pt x="316" y="89"/>
                  </a:lnTo>
                  <a:lnTo>
                    <a:pt x="322" y="78"/>
                  </a:lnTo>
                  <a:lnTo>
                    <a:pt x="322" y="76"/>
                  </a:lnTo>
                  <a:lnTo>
                    <a:pt x="325" y="74"/>
                  </a:lnTo>
                  <a:lnTo>
                    <a:pt x="330" y="74"/>
                  </a:lnTo>
                  <a:lnTo>
                    <a:pt x="340" y="66"/>
                  </a:lnTo>
                  <a:lnTo>
                    <a:pt x="350" y="71"/>
                  </a:lnTo>
                  <a:lnTo>
                    <a:pt x="352" y="73"/>
                  </a:lnTo>
                  <a:lnTo>
                    <a:pt x="362" y="69"/>
                  </a:lnTo>
                  <a:lnTo>
                    <a:pt x="369" y="81"/>
                  </a:lnTo>
                  <a:lnTo>
                    <a:pt x="376" y="88"/>
                  </a:lnTo>
                  <a:lnTo>
                    <a:pt x="379" y="96"/>
                  </a:lnTo>
                  <a:lnTo>
                    <a:pt x="382" y="98"/>
                  </a:lnTo>
                  <a:lnTo>
                    <a:pt x="379" y="102"/>
                  </a:lnTo>
                  <a:lnTo>
                    <a:pt x="379" y="106"/>
                  </a:lnTo>
                  <a:lnTo>
                    <a:pt x="376" y="120"/>
                  </a:lnTo>
                  <a:lnTo>
                    <a:pt x="359" y="112"/>
                  </a:lnTo>
                  <a:lnTo>
                    <a:pt x="359" y="110"/>
                  </a:lnTo>
                  <a:lnTo>
                    <a:pt x="357" y="109"/>
                  </a:lnTo>
                  <a:lnTo>
                    <a:pt x="348" y="103"/>
                  </a:lnTo>
                  <a:lnTo>
                    <a:pt x="346" y="102"/>
                  </a:lnTo>
                  <a:lnTo>
                    <a:pt x="339" y="99"/>
                  </a:lnTo>
                  <a:lnTo>
                    <a:pt x="336" y="96"/>
                  </a:lnTo>
                  <a:lnTo>
                    <a:pt x="333" y="95"/>
                  </a:lnTo>
                  <a:lnTo>
                    <a:pt x="328" y="92"/>
                  </a:lnTo>
                  <a:lnTo>
                    <a:pt x="329" y="110"/>
                  </a:lnTo>
                  <a:lnTo>
                    <a:pt x="326" y="131"/>
                  </a:lnTo>
                  <a:lnTo>
                    <a:pt x="322" y="135"/>
                  </a:lnTo>
                  <a:lnTo>
                    <a:pt x="319" y="139"/>
                  </a:lnTo>
                  <a:lnTo>
                    <a:pt x="319" y="146"/>
                  </a:lnTo>
                  <a:lnTo>
                    <a:pt x="305" y="159"/>
                  </a:lnTo>
                  <a:lnTo>
                    <a:pt x="300" y="177"/>
                  </a:lnTo>
                  <a:lnTo>
                    <a:pt x="287" y="168"/>
                  </a:lnTo>
                  <a:lnTo>
                    <a:pt x="287" y="170"/>
                  </a:lnTo>
                  <a:lnTo>
                    <a:pt x="283" y="179"/>
                  </a:lnTo>
                  <a:lnTo>
                    <a:pt x="276" y="208"/>
                  </a:lnTo>
                  <a:lnTo>
                    <a:pt x="276" y="210"/>
                  </a:lnTo>
                  <a:lnTo>
                    <a:pt x="276" y="213"/>
                  </a:lnTo>
                  <a:lnTo>
                    <a:pt x="274" y="215"/>
                  </a:lnTo>
                  <a:lnTo>
                    <a:pt x="269" y="221"/>
                  </a:lnTo>
                  <a:lnTo>
                    <a:pt x="256" y="218"/>
                  </a:lnTo>
                  <a:lnTo>
                    <a:pt x="246" y="208"/>
                  </a:lnTo>
                  <a:lnTo>
                    <a:pt x="239" y="206"/>
                  </a:lnTo>
                  <a:lnTo>
                    <a:pt x="236" y="232"/>
                  </a:lnTo>
                  <a:lnTo>
                    <a:pt x="235" y="233"/>
                  </a:lnTo>
                  <a:lnTo>
                    <a:pt x="233" y="243"/>
                  </a:lnTo>
                  <a:lnTo>
                    <a:pt x="228" y="250"/>
                  </a:lnTo>
                  <a:lnTo>
                    <a:pt x="224" y="261"/>
                  </a:lnTo>
                  <a:lnTo>
                    <a:pt x="224" y="267"/>
                  </a:lnTo>
                  <a:lnTo>
                    <a:pt x="221" y="275"/>
                  </a:lnTo>
                  <a:lnTo>
                    <a:pt x="221" y="276"/>
                  </a:lnTo>
                  <a:lnTo>
                    <a:pt x="217" y="280"/>
                  </a:lnTo>
                  <a:lnTo>
                    <a:pt x="210" y="290"/>
                  </a:lnTo>
                  <a:lnTo>
                    <a:pt x="207" y="302"/>
                  </a:lnTo>
                  <a:lnTo>
                    <a:pt x="202" y="312"/>
                  </a:lnTo>
                  <a:lnTo>
                    <a:pt x="204" y="315"/>
                  </a:lnTo>
                  <a:lnTo>
                    <a:pt x="207" y="316"/>
                  </a:lnTo>
                  <a:lnTo>
                    <a:pt x="210" y="319"/>
                  </a:lnTo>
                  <a:lnTo>
                    <a:pt x="208" y="322"/>
                  </a:lnTo>
                  <a:lnTo>
                    <a:pt x="204" y="333"/>
                  </a:lnTo>
                  <a:lnTo>
                    <a:pt x="193" y="344"/>
                  </a:lnTo>
                  <a:lnTo>
                    <a:pt x="191" y="340"/>
                  </a:lnTo>
                  <a:lnTo>
                    <a:pt x="168" y="354"/>
                  </a:lnTo>
                  <a:lnTo>
                    <a:pt x="160" y="350"/>
                  </a:lnTo>
                  <a:lnTo>
                    <a:pt x="160" y="354"/>
                  </a:lnTo>
                  <a:lnTo>
                    <a:pt x="163" y="358"/>
                  </a:lnTo>
                  <a:lnTo>
                    <a:pt x="153" y="365"/>
                  </a:lnTo>
                  <a:lnTo>
                    <a:pt x="152" y="363"/>
                  </a:lnTo>
                  <a:lnTo>
                    <a:pt x="141" y="369"/>
                  </a:lnTo>
                  <a:lnTo>
                    <a:pt x="134" y="376"/>
                  </a:lnTo>
                  <a:lnTo>
                    <a:pt x="131" y="373"/>
                  </a:lnTo>
                  <a:lnTo>
                    <a:pt x="124" y="369"/>
                  </a:lnTo>
                  <a:lnTo>
                    <a:pt x="120" y="366"/>
                  </a:lnTo>
                  <a:lnTo>
                    <a:pt x="114" y="373"/>
                  </a:lnTo>
                  <a:lnTo>
                    <a:pt x="96" y="386"/>
                  </a:lnTo>
                  <a:lnTo>
                    <a:pt x="91" y="381"/>
                  </a:lnTo>
                  <a:lnTo>
                    <a:pt x="71" y="369"/>
                  </a:lnTo>
                  <a:lnTo>
                    <a:pt x="67" y="356"/>
                  </a:lnTo>
                  <a:lnTo>
                    <a:pt x="70" y="354"/>
                  </a:lnTo>
                  <a:lnTo>
                    <a:pt x="66" y="352"/>
                  </a:lnTo>
                  <a:lnTo>
                    <a:pt x="52" y="352"/>
                  </a:lnTo>
                  <a:lnTo>
                    <a:pt x="52" y="350"/>
                  </a:lnTo>
                  <a:lnTo>
                    <a:pt x="31" y="336"/>
                  </a:lnTo>
                  <a:lnTo>
                    <a:pt x="33" y="334"/>
                  </a:lnTo>
                  <a:lnTo>
                    <a:pt x="27" y="329"/>
                  </a:lnTo>
                  <a:lnTo>
                    <a:pt x="23" y="323"/>
                  </a:lnTo>
                  <a:lnTo>
                    <a:pt x="23" y="322"/>
                  </a:lnTo>
                  <a:lnTo>
                    <a:pt x="15" y="316"/>
                  </a:lnTo>
                  <a:lnTo>
                    <a:pt x="15" y="315"/>
                  </a:lnTo>
                  <a:lnTo>
                    <a:pt x="15" y="309"/>
                  </a:lnTo>
                  <a:lnTo>
                    <a:pt x="1" y="297"/>
                  </a:lnTo>
                  <a:lnTo>
                    <a:pt x="1" y="283"/>
                  </a:lnTo>
                  <a:lnTo>
                    <a:pt x="2" y="283"/>
                  </a:lnTo>
                  <a:lnTo>
                    <a:pt x="0" y="271"/>
                  </a:lnTo>
                  <a:lnTo>
                    <a:pt x="0" y="265"/>
                  </a:lnTo>
                  <a:lnTo>
                    <a:pt x="8" y="265"/>
                  </a:lnTo>
                  <a:lnTo>
                    <a:pt x="16" y="261"/>
                  </a:lnTo>
                  <a:lnTo>
                    <a:pt x="22" y="253"/>
                  </a:lnTo>
                  <a:lnTo>
                    <a:pt x="22" y="243"/>
                  </a:lnTo>
                  <a:lnTo>
                    <a:pt x="24" y="242"/>
                  </a:lnTo>
                  <a:lnTo>
                    <a:pt x="27" y="242"/>
                  </a:lnTo>
                  <a:lnTo>
                    <a:pt x="31" y="237"/>
                  </a:lnTo>
                  <a:lnTo>
                    <a:pt x="26" y="225"/>
                  </a:lnTo>
                  <a:lnTo>
                    <a:pt x="31" y="200"/>
                  </a:lnTo>
                  <a:lnTo>
                    <a:pt x="34" y="196"/>
                  </a:lnTo>
                  <a:lnTo>
                    <a:pt x="38" y="192"/>
                  </a:lnTo>
                  <a:lnTo>
                    <a:pt x="48" y="207"/>
                  </a:lnTo>
                  <a:lnTo>
                    <a:pt x="49" y="206"/>
                  </a:lnTo>
                  <a:lnTo>
                    <a:pt x="55" y="199"/>
                  </a:lnTo>
                  <a:lnTo>
                    <a:pt x="58" y="182"/>
                  </a:lnTo>
                  <a:lnTo>
                    <a:pt x="58" y="178"/>
                  </a:lnTo>
                  <a:lnTo>
                    <a:pt x="56" y="175"/>
                  </a:lnTo>
                  <a:lnTo>
                    <a:pt x="55" y="172"/>
                  </a:lnTo>
                  <a:lnTo>
                    <a:pt x="58" y="168"/>
                  </a:lnTo>
                  <a:lnTo>
                    <a:pt x="59" y="164"/>
                  </a:lnTo>
                  <a:lnTo>
                    <a:pt x="69" y="160"/>
                  </a:lnTo>
                  <a:lnTo>
                    <a:pt x="73" y="149"/>
                  </a:lnTo>
                  <a:lnTo>
                    <a:pt x="84" y="150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31" name="Freeform 225"/>
            <p:cNvSpPr>
              <a:spLocks/>
            </p:cNvSpPr>
            <p:nvPr/>
          </p:nvSpPr>
          <p:spPr bwMode="auto">
            <a:xfrm>
              <a:off x="2226663" y="5181600"/>
              <a:ext cx="764117" cy="1020095"/>
            </a:xfrm>
            <a:custGeom>
              <a:avLst/>
              <a:gdLst>
                <a:gd name="T0" fmla="*/ 2147483647 w 574"/>
                <a:gd name="T1" fmla="*/ 2147483647 h 407"/>
                <a:gd name="T2" fmla="*/ 2147483647 w 574"/>
                <a:gd name="T3" fmla="*/ 2147483647 h 407"/>
                <a:gd name="T4" fmla="*/ 2147483647 w 574"/>
                <a:gd name="T5" fmla="*/ 2147483647 h 407"/>
                <a:gd name="T6" fmla="*/ 2147483647 w 574"/>
                <a:gd name="T7" fmla="*/ 2147483647 h 407"/>
                <a:gd name="T8" fmla="*/ 2147483647 w 574"/>
                <a:gd name="T9" fmla="*/ 2147483647 h 407"/>
                <a:gd name="T10" fmla="*/ 2147483647 w 574"/>
                <a:gd name="T11" fmla="*/ 2147483647 h 407"/>
                <a:gd name="T12" fmla="*/ 2147483647 w 574"/>
                <a:gd name="T13" fmla="*/ 2147483647 h 407"/>
                <a:gd name="T14" fmla="*/ 2147483647 w 574"/>
                <a:gd name="T15" fmla="*/ 2147483647 h 407"/>
                <a:gd name="T16" fmla="*/ 2147483647 w 574"/>
                <a:gd name="T17" fmla="*/ 2147483647 h 407"/>
                <a:gd name="T18" fmla="*/ 2147483647 w 574"/>
                <a:gd name="T19" fmla="*/ 2147483647 h 407"/>
                <a:gd name="T20" fmla="*/ 2147483647 w 574"/>
                <a:gd name="T21" fmla="*/ 2147483647 h 407"/>
                <a:gd name="T22" fmla="*/ 2147483647 w 574"/>
                <a:gd name="T23" fmla="*/ 2147483647 h 407"/>
                <a:gd name="T24" fmla="*/ 2147483647 w 574"/>
                <a:gd name="T25" fmla="*/ 2147483647 h 407"/>
                <a:gd name="T26" fmla="*/ 2147483647 w 574"/>
                <a:gd name="T27" fmla="*/ 2147483647 h 407"/>
                <a:gd name="T28" fmla="*/ 2147483647 w 574"/>
                <a:gd name="T29" fmla="*/ 2147483647 h 407"/>
                <a:gd name="T30" fmla="*/ 2147483647 w 574"/>
                <a:gd name="T31" fmla="*/ 2147483647 h 407"/>
                <a:gd name="T32" fmla="*/ 2147483647 w 574"/>
                <a:gd name="T33" fmla="*/ 2147483647 h 407"/>
                <a:gd name="T34" fmla="*/ 2147483647 w 574"/>
                <a:gd name="T35" fmla="*/ 2147483647 h 407"/>
                <a:gd name="T36" fmla="*/ 2147483647 w 574"/>
                <a:gd name="T37" fmla="*/ 2147483647 h 407"/>
                <a:gd name="T38" fmla="*/ 2147483647 w 574"/>
                <a:gd name="T39" fmla="*/ 2147483647 h 407"/>
                <a:gd name="T40" fmla="*/ 0 w 574"/>
                <a:gd name="T41" fmla="*/ 2147483647 h 407"/>
                <a:gd name="T42" fmla="*/ 2147483647 w 574"/>
                <a:gd name="T43" fmla="*/ 2147483647 h 407"/>
                <a:gd name="T44" fmla="*/ 2147483647 w 574"/>
                <a:gd name="T45" fmla="*/ 2147483647 h 407"/>
                <a:gd name="T46" fmla="*/ 2147483647 w 574"/>
                <a:gd name="T47" fmla="*/ 2147483647 h 407"/>
                <a:gd name="T48" fmla="*/ 2147483647 w 574"/>
                <a:gd name="T49" fmla="*/ 2147483647 h 407"/>
                <a:gd name="T50" fmla="*/ 2147483647 w 574"/>
                <a:gd name="T51" fmla="*/ 2147483647 h 407"/>
                <a:gd name="T52" fmla="*/ 2147483647 w 574"/>
                <a:gd name="T53" fmla="*/ 2147483647 h 407"/>
                <a:gd name="T54" fmla="*/ 2147483647 w 574"/>
                <a:gd name="T55" fmla="*/ 2147483647 h 407"/>
                <a:gd name="T56" fmla="*/ 2147483647 w 574"/>
                <a:gd name="T57" fmla="*/ 2147483647 h 407"/>
                <a:gd name="T58" fmla="*/ 2147483647 w 574"/>
                <a:gd name="T59" fmla="*/ 2147483647 h 407"/>
                <a:gd name="T60" fmla="*/ 2147483647 w 574"/>
                <a:gd name="T61" fmla="*/ 2147483647 h 407"/>
                <a:gd name="T62" fmla="*/ 2147483647 w 574"/>
                <a:gd name="T63" fmla="*/ 2147483647 h 407"/>
                <a:gd name="T64" fmla="*/ 2147483647 w 574"/>
                <a:gd name="T65" fmla="*/ 2147483647 h 407"/>
                <a:gd name="T66" fmla="*/ 2147483647 w 574"/>
                <a:gd name="T67" fmla="*/ 2147483647 h 407"/>
                <a:gd name="T68" fmla="*/ 2147483647 w 574"/>
                <a:gd name="T69" fmla="*/ 2147483647 h 407"/>
                <a:gd name="T70" fmla="*/ 2147483647 w 574"/>
                <a:gd name="T71" fmla="*/ 2147483647 h 407"/>
                <a:gd name="T72" fmla="*/ 2147483647 w 574"/>
                <a:gd name="T73" fmla="*/ 2147483647 h 407"/>
                <a:gd name="T74" fmla="*/ 2147483647 w 574"/>
                <a:gd name="T75" fmla="*/ 2147483647 h 407"/>
                <a:gd name="T76" fmla="*/ 2147483647 w 574"/>
                <a:gd name="T77" fmla="*/ 2147483647 h 407"/>
                <a:gd name="T78" fmla="*/ 2147483647 w 574"/>
                <a:gd name="T79" fmla="*/ 2147483647 h 407"/>
                <a:gd name="T80" fmla="*/ 2147483647 w 574"/>
                <a:gd name="T81" fmla="*/ 2147483647 h 407"/>
                <a:gd name="T82" fmla="*/ 2147483647 w 574"/>
                <a:gd name="T83" fmla="*/ 2147483647 h 407"/>
                <a:gd name="T84" fmla="*/ 2147483647 w 574"/>
                <a:gd name="T85" fmla="*/ 2147483647 h 407"/>
                <a:gd name="T86" fmla="*/ 2147483647 w 574"/>
                <a:gd name="T87" fmla="*/ 2147483647 h 407"/>
                <a:gd name="T88" fmla="*/ 2147483647 w 574"/>
                <a:gd name="T89" fmla="*/ 2147483647 h 407"/>
                <a:gd name="T90" fmla="*/ 2147483647 w 574"/>
                <a:gd name="T91" fmla="*/ 2147483647 h 407"/>
                <a:gd name="T92" fmla="*/ 2147483647 w 574"/>
                <a:gd name="T93" fmla="*/ 2147483647 h 407"/>
                <a:gd name="T94" fmla="*/ 2147483647 w 574"/>
                <a:gd name="T95" fmla="*/ 2147483647 h 407"/>
                <a:gd name="T96" fmla="*/ 2147483647 w 574"/>
                <a:gd name="T97" fmla="*/ 2147483647 h 407"/>
                <a:gd name="T98" fmla="*/ 2147483647 w 574"/>
                <a:gd name="T99" fmla="*/ 2147483647 h 407"/>
                <a:gd name="T100" fmla="*/ 2147483647 w 574"/>
                <a:gd name="T101" fmla="*/ 2147483647 h 407"/>
                <a:gd name="T102" fmla="*/ 2147483647 w 574"/>
                <a:gd name="T103" fmla="*/ 2147483647 h 407"/>
                <a:gd name="T104" fmla="*/ 2147483647 w 574"/>
                <a:gd name="T105" fmla="*/ 0 h 407"/>
                <a:gd name="T106" fmla="*/ 2147483647 w 574"/>
                <a:gd name="T107" fmla="*/ 2147483647 h 407"/>
                <a:gd name="T108" fmla="*/ 2147483647 w 574"/>
                <a:gd name="T109" fmla="*/ 2147483647 h 407"/>
                <a:gd name="T110" fmla="*/ 2147483647 w 574"/>
                <a:gd name="T111" fmla="*/ 2147483647 h 407"/>
                <a:gd name="T112" fmla="*/ 2147483647 w 574"/>
                <a:gd name="T113" fmla="*/ 2147483647 h 407"/>
                <a:gd name="T114" fmla="*/ 2147483647 w 574"/>
                <a:gd name="T115" fmla="*/ 2147483647 h 407"/>
                <a:gd name="T116" fmla="*/ 2147483647 w 574"/>
                <a:gd name="T117" fmla="*/ 2147483647 h 407"/>
                <a:gd name="T118" fmla="*/ 2147483647 w 574"/>
                <a:gd name="T119" fmla="*/ 2147483647 h 407"/>
                <a:gd name="T120" fmla="*/ 2147483647 w 574"/>
                <a:gd name="T121" fmla="*/ 2147483647 h 4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74"/>
                <a:gd name="T184" fmla="*/ 0 h 407"/>
                <a:gd name="T185" fmla="*/ 574 w 574"/>
                <a:gd name="T186" fmla="*/ 407 h 4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74" h="407">
                  <a:moveTo>
                    <a:pt x="520" y="357"/>
                  </a:moveTo>
                  <a:lnTo>
                    <a:pt x="519" y="363"/>
                  </a:lnTo>
                  <a:lnTo>
                    <a:pt x="523" y="376"/>
                  </a:lnTo>
                  <a:lnTo>
                    <a:pt x="521" y="406"/>
                  </a:lnTo>
                  <a:lnTo>
                    <a:pt x="489" y="397"/>
                  </a:lnTo>
                  <a:lnTo>
                    <a:pt x="488" y="397"/>
                  </a:lnTo>
                  <a:lnTo>
                    <a:pt x="478" y="396"/>
                  </a:lnTo>
                  <a:lnTo>
                    <a:pt x="470" y="394"/>
                  </a:lnTo>
                  <a:lnTo>
                    <a:pt x="469" y="394"/>
                  </a:lnTo>
                  <a:lnTo>
                    <a:pt x="462" y="393"/>
                  </a:lnTo>
                  <a:lnTo>
                    <a:pt x="442" y="389"/>
                  </a:lnTo>
                  <a:lnTo>
                    <a:pt x="441" y="389"/>
                  </a:lnTo>
                  <a:lnTo>
                    <a:pt x="422" y="385"/>
                  </a:lnTo>
                  <a:lnTo>
                    <a:pt x="383" y="376"/>
                  </a:lnTo>
                  <a:lnTo>
                    <a:pt x="368" y="374"/>
                  </a:lnTo>
                  <a:lnTo>
                    <a:pt x="355" y="379"/>
                  </a:lnTo>
                  <a:lnTo>
                    <a:pt x="347" y="376"/>
                  </a:lnTo>
                  <a:lnTo>
                    <a:pt x="333" y="375"/>
                  </a:lnTo>
                  <a:lnTo>
                    <a:pt x="323" y="372"/>
                  </a:lnTo>
                  <a:lnTo>
                    <a:pt x="314" y="378"/>
                  </a:lnTo>
                  <a:lnTo>
                    <a:pt x="298" y="376"/>
                  </a:lnTo>
                  <a:lnTo>
                    <a:pt x="296" y="376"/>
                  </a:lnTo>
                  <a:lnTo>
                    <a:pt x="292" y="376"/>
                  </a:lnTo>
                  <a:lnTo>
                    <a:pt x="287" y="376"/>
                  </a:lnTo>
                  <a:lnTo>
                    <a:pt x="271" y="383"/>
                  </a:lnTo>
                  <a:lnTo>
                    <a:pt x="250" y="381"/>
                  </a:lnTo>
                  <a:lnTo>
                    <a:pt x="238" y="374"/>
                  </a:lnTo>
                  <a:lnTo>
                    <a:pt x="236" y="376"/>
                  </a:lnTo>
                  <a:lnTo>
                    <a:pt x="221" y="378"/>
                  </a:lnTo>
                  <a:lnTo>
                    <a:pt x="217" y="379"/>
                  </a:lnTo>
                  <a:lnTo>
                    <a:pt x="196" y="379"/>
                  </a:lnTo>
                  <a:lnTo>
                    <a:pt x="195" y="372"/>
                  </a:lnTo>
                  <a:lnTo>
                    <a:pt x="178" y="364"/>
                  </a:lnTo>
                  <a:lnTo>
                    <a:pt x="175" y="361"/>
                  </a:lnTo>
                  <a:lnTo>
                    <a:pt x="174" y="360"/>
                  </a:lnTo>
                  <a:lnTo>
                    <a:pt x="157" y="360"/>
                  </a:lnTo>
                  <a:lnTo>
                    <a:pt x="152" y="357"/>
                  </a:lnTo>
                  <a:lnTo>
                    <a:pt x="143" y="363"/>
                  </a:lnTo>
                  <a:lnTo>
                    <a:pt x="127" y="365"/>
                  </a:lnTo>
                  <a:lnTo>
                    <a:pt x="121" y="364"/>
                  </a:lnTo>
                  <a:lnTo>
                    <a:pt x="116" y="367"/>
                  </a:lnTo>
                  <a:lnTo>
                    <a:pt x="102" y="361"/>
                  </a:lnTo>
                  <a:lnTo>
                    <a:pt x="81" y="346"/>
                  </a:lnTo>
                  <a:lnTo>
                    <a:pt x="83" y="339"/>
                  </a:lnTo>
                  <a:lnTo>
                    <a:pt x="83" y="338"/>
                  </a:lnTo>
                  <a:lnTo>
                    <a:pt x="84" y="336"/>
                  </a:lnTo>
                  <a:lnTo>
                    <a:pt x="84" y="325"/>
                  </a:lnTo>
                  <a:lnTo>
                    <a:pt x="85" y="313"/>
                  </a:lnTo>
                  <a:lnTo>
                    <a:pt x="76" y="292"/>
                  </a:lnTo>
                  <a:lnTo>
                    <a:pt x="62" y="284"/>
                  </a:lnTo>
                  <a:lnTo>
                    <a:pt x="58" y="285"/>
                  </a:lnTo>
                  <a:lnTo>
                    <a:pt x="49" y="284"/>
                  </a:lnTo>
                  <a:lnTo>
                    <a:pt x="45" y="271"/>
                  </a:lnTo>
                  <a:lnTo>
                    <a:pt x="44" y="268"/>
                  </a:lnTo>
                  <a:lnTo>
                    <a:pt x="31" y="266"/>
                  </a:lnTo>
                  <a:lnTo>
                    <a:pt x="26" y="261"/>
                  </a:lnTo>
                  <a:lnTo>
                    <a:pt x="15" y="264"/>
                  </a:lnTo>
                  <a:lnTo>
                    <a:pt x="8" y="260"/>
                  </a:lnTo>
                  <a:lnTo>
                    <a:pt x="6" y="254"/>
                  </a:lnTo>
                  <a:lnTo>
                    <a:pt x="4" y="259"/>
                  </a:lnTo>
                  <a:lnTo>
                    <a:pt x="0" y="257"/>
                  </a:lnTo>
                  <a:lnTo>
                    <a:pt x="12" y="218"/>
                  </a:lnTo>
                  <a:lnTo>
                    <a:pt x="9" y="239"/>
                  </a:lnTo>
                  <a:lnTo>
                    <a:pt x="13" y="235"/>
                  </a:lnTo>
                  <a:lnTo>
                    <a:pt x="19" y="235"/>
                  </a:lnTo>
                  <a:lnTo>
                    <a:pt x="19" y="223"/>
                  </a:lnTo>
                  <a:lnTo>
                    <a:pt x="26" y="217"/>
                  </a:lnTo>
                  <a:lnTo>
                    <a:pt x="29" y="213"/>
                  </a:lnTo>
                  <a:lnTo>
                    <a:pt x="17" y="213"/>
                  </a:lnTo>
                  <a:lnTo>
                    <a:pt x="12" y="209"/>
                  </a:lnTo>
                  <a:lnTo>
                    <a:pt x="13" y="202"/>
                  </a:lnTo>
                  <a:lnTo>
                    <a:pt x="15" y="193"/>
                  </a:lnTo>
                  <a:lnTo>
                    <a:pt x="12" y="189"/>
                  </a:lnTo>
                  <a:lnTo>
                    <a:pt x="16" y="195"/>
                  </a:lnTo>
                  <a:lnTo>
                    <a:pt x="33" y="192"/>
                  </a:lnTo>
                  <a:lnTo>
                    <a:pt x="34" y="189"/>
                  </a:lnTo>
                  <a:lnTo>
                    <a:pt x="24" y="184"/>
                  </a:lnTo>
                  <a:lnTo>
                    <a:pt x="19" y="177"/>
                  </a:lnTo>
                  <a:lnTo>
                    <a:pt x="16" y="187"/>
                  </a:lnTo>
                  <a:lnTo>
                    <a:pt x="12" y="187"/>
                  </a:lnTo>
                  <a:lnTo>
                    <a:pt x="16" y="157"/>
                  </a:lnTo>
                  <a:lnTo>
                    <a:pt x="16" y="146"/>
                  </a:lnTo>
                  <a:lnTo>
                    <a:pt x="12" y="139"/>
                  </a:lnTo>
                  <a:lnTo>
                    <a:pt x="15" y="121"/>
                  </a:lnTo>
                  <a:lnTo>
                    <a:pt x="12" y="95"/>
                  </a:lnTo>
                  <a:lnTo>
                    <a:pt x="13" y="92"/>
                  </a:lnTo>
                  <a:lnTo>
                    <a:pt x="5" y="80"/>
                  </a:lnTo>
                  <a:lnTo>
                    <a:pt x="4" y="66"/>
                  </a:lnTo>
                  <a:lnTo>
                    <a:pt x="6" y="62"/>
                  </a:lnTo>
                  <a:lnTo>
                    <a:pt x="5" y="49"/>
                  </a:lnTo>
                  <a:lnTo>
                    <a:pt x="15" y="31"/>
                  </a:lnTo>
                  <a:lnTo>
                    <a:pt x="12" y="26"/>
                  </a:lnTo>
                  <a:lnTo>
                    <a:pt x="16" y="26"/>
                  </a:lnTo>
                  <a:lnTo>
                    <a:pt x="58" y="62"/>
                  </a:lnTo>
                  <a:lnTo>
                    <a:pt x="96" y="76"/>
                  </a:lnTo>
                  <a:lnTo>
                    <a:pt x="96" y="77"/>
                  </a:lnTo>
                  <a:lnTo>
                    <a:pt x="121" y="83"/>
                  </a:lnTo>
                  <a:lnTo>
                    <a:pt x="131" y="92"/>
                  </a:lnTo>
                  <a:lnTo>
                    <a:pt x="137" y="95"/>
                  </a:lnTo>
                  <a:lnTo>
                    <a:pt x="138" y="88"/>
                  </a:lnTo>
                  <a:lnTo>
                    <a:pt x="145" y="90"/>
                  </a:lnTo>
                  <a:lnTo>
                    <a:pt x="141" y="92"/>
                  </a:lnTo>
                  <a:lnTo>
                    <a:pt x="143" y="98"/>
                  </a:lnTo>
                  <a:lnTo>
                    <a:pt x="148" y="119"/>
                  </a:lnTo>
                  <a:lnTo>
                    <a:pt x="135" y="126"/>
                  </a:lnTo>
                  <a:lnTo>
                    <a:pt x="135" y="130"/>
                  </a:lnTo>
                  <a:lnTo>
                    <a:pt x="152" y="119"/>
                  </a:lnTo>
                  <a:lnTo>
                    <a:pt x="156" y="119"/>
                  </a:lnTo>
                  <a:lnTo>
                    <a:pt x="155" y="134"/>
                  </a:lnTo>
                  <a:lnTo>
                    <a:pt x="153" y="133"/>
                  </a:lnTo>
                  <a:lnTo>
                    <a:pt x="148" y="156"/>
                  </a:lnTo>
                  <a:lnTo>
                    <a:pt x="149" y="157"/>
                  </a:lnTo>
                  <a:lnTo>
                    <a:pt x="150" y="167"/>
                  </a:lnTo>
                  <a:lnTo>
                    <a:pt x="153" y="173"/>
                  </a:lnTo>
                  <a:lnTo>
                    <a:pt x="143" y="175"/>
                  </a:lnTo>
                  <a:lnTo>
                    <a:pt x="141" y="173"/>
                  </a:lnTo>
                  <a:lnTo>
                    <a:pt x="141" y="171"/>
                  </a:lnTo>
                  <a:lnTo>
                    <a:pt x="142" y="180"/>
                  </a:lnTo>
                  <a:lnTo>
                    <a:pt x="149" y="178"/>
                  </a:lnTo>
                  <a:lnTo>
                    <a:pt x="157" y="175"/>
                  </a:lnTo>
                  <a:lnTo>
                    <a:pt x="155" y="166"/>
                  </a:lnTo>
                  <a:lnTo>
                    <a:pt x="161" y="131"/>
                  </a:lnTo>
                  <a:lnTo>
                    <a:pt x="174" y="116"/>
                  </a:lnTo>
                  <a:lnTo>
                    <a:pt x="178" y="115"/>
                  </a:lnTo>
                  <a:lnTo>
                    <a:pt x="179" y="110"/>
                  </a:lnTo>
                  <a:lnTo>
                    <a:pt x="173" y="96"/>
                  </a:lnTo>
                  <a:lnTo>
                    <a:pt x="173" y="85"/>
                  </a:lnTo>
                  <a:lnTo>
                    <a:pt x="168" y="95"/>
                  </a:lnTo>
                  <a:lnTo>
                    <a:pt x="171" y="103"/>
                  </a:lnTo>
                  <a:lnTo>
                    <a:pt x="167" y="95"/>
                  </a:lnTo>
                  <a:lnTo>
                    <a:pt x="163" y="94"/>
                  </a:lnTo>
                  <a:lnTo>
                    <a:pt x="164" y="81"/>
                  </a:lnTo>
                  <a:lnTo>
                    <a:pt x="174" y="83"/>
                  </a:lnTo>
                  <a:lnTo>
                    <a:pt x="177" y="78"/>
                  </a:lnTo>
                  <a:lnTo>
                    <a:pt x="168" y="69"/>
                  </a:lnTo>
                  <a:lnTo>
                    <a:pt x="164" y="65"/>
                  </a:lnTo>
                  <a:lnTo>
                    <a:pt x="155" y="78"/>
                  </a:lnTo>
                  <a:lnTo>
                    <a:pt x="157" y="99"/>
                  </a:lnTo>
                  <a:lnTo>
                    <a:pt x="160" y="101"/>
                  </a:lnTo>
                  <a:lnTo>
                    <a:pt x="161" y="96"/>
                  </a:lnTo>
                  <a:lnTo>
                    <a:pt x="170" y="105"/>
                  </a:lnTo>
                  <a:lnTo>
                    <a:pt x="167" y="119"/>
                  </a:lnTo>
                  <a:lnTo>
                    <a:pt x="160" y="108"/>
                  </a:lnTo>
                  <a:lnTo>
                    <a:pt x="153" y="102"/>
                  </a:lnTo>
                  <a:lnTo>
                    <a:pt x="155" y="88"/>
                  </a:lnTo>
                  <a:lnTo>
                    <a:pt x="148" y="81"/>
                  </a:lnTo>
                  <a:lnTo>
                    <a:pt x="159" y="62"/>
                  </a:lnTo>
                  <a:lnTo>
                    <a:pt x="164" y="40"/>
                  </a:lnTo>
                  <a:lnTo>
                    <a:pt x="171" y="59"/>
                  </a:lnTo>
                  <a:lnTo>
                    <a:pt x="177" y="41"/>
                  </a:lnTo>
                  <a:lnTo>
                    <a:pt x="178" y="30"/>
                  </a:lnTo>
                  <a:lnTo>
                    <a:pt x="171" y="27"/>
                  </a:lnTo>
                  <a:lnTo>
                    <a:pt x="168" y="38"/>
                  </a:lnTo>
                  <a:lnTo>
                    <a:pt x="164" y="13"/>
                  </a:lnTo>
                  <a:lnTo>
                    <a:pt x="167" y="0"/>
                  </a:lnTo>
                  <a:lnTo>
                    <a:pt x="303" y="31"/>
                  </a:lnTo>
                  <a:lnTo>
                    <a:pt x="444" y="62"/>
                  </a:lnTo>
                  <a:lnTo>
                    <a:pt x="489" y="72"/>
                  </a:lnTo>
                  <a:lnTo>
                    <a:pt x="543" y="83"/>
                  </a:lnTo>
                  <a:lnTo>
                    <a:pt x="573" y="88"/>
                  </a:lnTo>
                  <a:lnTo>
                    <a:pt x="571" y="92"/>
                  </a:lnTo>
                  <a:lnTo>
                    <a:pt x="571" y="96"/>
                  </a:lnTo>
                  <a:lnTo>
                    <a:pt x="568" y="103"/>
                  </a:lnTo>
                  <a:lnTo>
                    <a:pt x="557" y="163"/>
                  </a:lnTo>
                  <a:lnTo>
                    <a:pt x="555" y="180"/>
                  </a:lnTo>
                  <a:lnTo>
                    <a:pt x="552" y="187"/>
                  </a:lnTo>
                  <a:lnTo>
                    <a:pt x="552" y="191"/>
                  </a:lnTo>
                  <a:lnTo>
                    <a:pt x="552" y="192"/>
                  </a:lnTo>
                  <a:lnTo>
                    <a:pt x="552" y="195"/>
                  </a:lnTo>
                  <a:lnTo>
                    <a:pt x="548" y="218"/>
                  </a:lnTo>
                  <a:lnTo>
                    <a:pt x="545" y="231"/>
                  </a:lnTo>
                  <a:lnTo>
                    <a:pt x="539" y="259"/>
                  </a:lnTo>
                  <a:lnTo>
                    <a:pt x="538" y="270"/>
                  </a:lnTo>
                  <a:lnTo>
                    <a:pt x="537" y="271"/>
                  </a:lnTo>
                  <a:lnTo>
                    <a:pt x="535" y="284"/>
                  </a:lnTo>
                  <a:lnTo>
                    <a:pt x="527" y="324"/>
                  </a:lnTo>
                  <a:lnTo>
                    <a:pt x="525" y="329"/>
                  </a:lnTo>
                  <a:lnTo>
                    <a:pt x="523" y="346"/>
                  </a:lnTo>
                  <a:lnTo>
                    <a:pt x="521" y="350"/>
                  </a:lnTo>
                  <a:lnTo>
                    <a:pt x="520" y="357"/>
                  </a:lnTo>
                </a:path>
              </a:pathLst>
            </a:custGeom>
            <a:solidFill>
              <a:srgbClr val="B81700"/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32" name="Freeform 226"/>
            <p:cNvSpPr>
              <a:spLocks/>
            </p:cNvSpPr>
            <p:nvPr/>
          </p:nvSpPr>
          <p:spPr bwMode="auto">
            <a:xfrm>
              <a:off x="2400936" y="5246540"/>
              <a:ext cx="44238" cy="67646"/>
            </a:xfrm>
            <a:custGeom>
              <a:avLst/>
              <a:gdLst>
                <a:gd name="T0" fmla="*/ 2147483647 w 33"/>
                <a:gd name="T1" fmla="*/ 0 h 27"/>
                <a:gd name="T2" fmla="*/ 2147483647 w 33"/>
                <a:gd name="T3" fmla="*/ 2147483647 h 27"/>
                <a:gd name="T4" fmla="*/ 2147483647 w 33"/>
                <a:gd name="T5" fmla="*/ 2147483647 h 27"/>
                <a:gd name="T6" fmla="*/ 2147483647 w 33"/>
                <a:gd name="T7" fmla="*/ 2147483647 h 27"/>
                <a:gd name="T8" fmla="*/ 2147483647 w 33"/>
                <a:gd name="T9" fmla="*/ 2147483647 h 27"/>
                <a:gd name="T10" fmla="*/ 2147483647 w 33"/>
                <a:gd name="T11" fmla="*/ 2147483647 h 27"/>
                <a:gd name="T12" fmla="*/ 2147483647 w 33"/>
                <a:gd name="T13" fmla="*/ 2147483647 h 27"/>
                <a:gd name="T14" fmla="*/ 0 w 33"/>
                <a:gd name="T15" fmla="*/ 2147483647 h 27"/>
                <a:gd name="T16" fmla="*/ 2147483647 w 33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27"/>
                <a:gd name="T29" fmla="*/ 33 w 33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27">
                  <a:moveTo>
                    <a:pt x="4" y="0"/>
                  </a:moveTo>
                  <a:lnTo>
                    <a:pt x="6" y="11"/>
                  </a:lnTo>
                  <a:lnTo>
                    <a:pt x="11" y="14"/>
                  </a:lnTo>
                  <a:lnTo>
                    <a:pt x="13" y="2"/>
                  </a:lnTo>
                  <a:lnTo>
                    <a:pt x="32" y="7"/>
                  </a:lnTo>
                  <a:lnTo>
                    <a:pt x="22" y="26"/>
                  </a:lnTo>
                  <a:lnTo>
                    <a:pt x="6" y="24"/>
                  </a:lnTo>
                  <a:lnTo>
                    <a:pt x="0" y="17"/>
                  </a:lnTo>
                  <a:lnTo>
                    <a:pt x="4" y="0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33" name="Freeform 227"/>
            <p:cNvSpPr>
              <a:spLocks/>
            </p:cNvSpPr>
            <p:nvPr/>
          </p:nvSpPr>
          <p:spPr bwMode="auto">
            <a:xfrm>
              <a:off x="3418417" y="6640040"/>
              <a:ext cx="786907" cy="1214913"/>
            </a:xfrm>
            <a:custGeom>
              <a:avLst/>
              <a:gdLst>
                <a:gd name="T0" fmla="*/ 2147483647 w 590"/>
                <a:gd name="T1" fmla="*/ 2147483647 h 485"/>
                <a:gd name="T2" fmla="*/ 2147483647 w 590"/>
                <a:gd name="T3" fmla="*/ 2147483647 h 485"/>
                <a:gd name="T4" fmla="*/ 2147483647 w 590"/>
                <a:gd name="T5" fmla="*/ 2147483647 h 485"/>
                <a:gd name="T6" fmla="*/ 2147483647 w 590"/>
                <a:gd name="T7" fmla="*/ 2147483647 h 485"/>
                <a:gd name="T8" fmla="*/ 2147483647 w 590"/>
                <a:gd name="T9" fmla="*/ 2147483647 h 485"/>
                <a:gd name="T10" fmla="*/ 2147483647 w 590"/>
                <a:gd name="T11" fmla="*/ 2147483647 h 485"/>
                <a:gd name="T12" fmla="*/ 2147483647 w 590"/>
                <a:gd name="T13" fmla="*/ 2147483647 h 485"/>
                <a:gd name="T14" fmla="*/ 2147483647 w 590"/>
                <a:gd name="T15" fmla="*/ 2147483647 h 485"/>
                <a:gd name="T16" fmla="*/ 0 w 590"/>
                <a:gd name="T17" fmla="*/ 2147483647 h 485"/>
                <a:gd name="T18" fmla="*/ 2147483647 w 590"/>
                <a:gd name="T19" fmla="*/ 2147483647 h 485"/>
                <a:gd name="T20" fmla="*/ 2147483647 w 590"/>
                <a:gd name="T21" fmla="*/ 2147483647 h 485"/>
                <a:gd name="T22" fmla="*/ 2147483647 w 590"/>
                <a:gd name="T23" fmla="*/ 2147483647 h 485"/>
                <a:gd name="T24" fmla="*/ 2147483647 w 590"/>
                <a:gd name="T25" fmla="*/ 2147483647 h 485"/>
                <a:gd name="T26" fmla="*/ 2147483647 w 590"/>
                <a:gd name="T27" fmla="*/ 2147483647 h 485"/>
                <a:gd name="T28" fmla="*/ 2147483647 w 590"/>
                <a:gd name="T29" fmla="*/ 2147483647 h 485"/>
                <a:gd name="T30" fmla="*/ 2147483647 w 590"/>
                <a:gd name="T31" fmla="*/ 2147483647 h 485"/>
                <a:gd name="T32" fmla="*/ 2147483647 w 590"/>
                <a:gd name="T33" fmla="*/ 2147483647 h 485"/>
                <a:gd name="T34" fmla="*/ 2147483647 w 590"/>
                <a:gd name="T35" fmla="*/ 2147483647 h 485"/>
                <a:gd name="T36" fmla="*/ 2147483647 w 590"/>
                <a:gd name="T37" fmla="*/ 2147483647 h 485"/>
                <a:gd name="T38" fmla="*/ 2147483647 w 590"/>
                <a:gd name="T39" fmla="*/ 2147483647 h 485"/>
                <a:gd name="T40" fmla="*/ 2147483647 w 590"/>
                <a:gd name="T41" fmla="*/ 2147483647 h 485"/>
                <a:gd name="T42" fmla="*/ 2147483647 w 590"/>
                <a:gd name="T43" fmla="*/ 2147483647 h 485"/>
                <a:gd name="T44" fmla="*/ 2147483647 w 590"/>
                <a:gd name="T45" fmla="*/ 2147483647 h 485"/>
                <a:gd name="T46" fmla="*/ 2147483647 w 590"/>
                <a:gd name="T47" fmla="*/ 2147483647 h 485"/>
                <a:gd name="T48" fmla="*/ 2147483647 w 590"/>
                <a:gd name="T49" fmla="*/ 2147483647 h 485"/>
                <a:gd name="T50" fmla="*/ 2147483647 w 590"/>
                <a:gd name="T51" fmla="*/ 2147483647 h 485"/>
                <a:gd name="T52" fmla="*/ 2147483647 w 590"/>
                <a:gd name="T53" fmla="*/ 2147483647 h 485"/>
                <a:gd name="T54" fmla="*/ 2147483647 w 590"/>
                <a:gd name="T55" fmla="*/ 2147483647 h 485"/>
                <a:gd name="T56" fmla="*/ 2147483647 w 590"/>
                <a:gd name="T57" fmla="*/ 2147483647 h 485"/>
                <a:gd name="T58" fmla="*/ 2147483647 w 590"/>
                <a:gd name="T59" fmla="*/ 2147483647 h 485"/>
                <a:gd name="T60" fmla="*/ 2147483647 w 590"/>
                <a:gd name="T61" fmla="*/ 2147483647 h 485"/>
                <a:gd name="T62" fmla="*/ 2147483647 w 590"/>
                <a:gd name="T63" fmla="*/ 2147483647 h 485"/>
                <a:gd name="T64" fmla="*/ 2147483647 w 590"/>
                <a:gd name="T65" fmla="*/ 2147483647 h 485"/>
                <a:gd name="T66" fmla="*/ 2147483647 w 590"/>
                <a:gd name="T67" fmla="*/ 2147483647 h 485"/>
                <a:gd name="T68" fmla="*/ 2147483647 w 590"/>
                <a:gd name="T69" fmla="*/ 2147483647 h 485"/>
                <a:gd name="T70" fmla="*/ 2147483647 w 590"/>
                <a:gd name="T71" fmla="*/ 2147483647 h 485"/>
                <a:gd name="T72" fmla="*/ 2147483647 w 590"/>
                <a:gd name="T73" fmla="*/ 2147483647 h 485"/>
                <a:gd name="T74" fmla="*/ 2147483647 w 590"/>
                <a:gd name="T75" fmla="*/ 2147483647 h 485"/>
                <a:gd name="T76" fmla="*/ 2147483647 w 590"/>
                <a:gd name="T77" fmla="*/ 2147483647 h 485"/>
                <a:gd name="T78" fmla="*/ 2147483647 w 590"/>
                <a:gd name="T79" fmla="*/ 2147483647 h 485"/>
                <a:gd name="T80" fmla="*/ 2147483647 w 590"/>
                <a:gd name="T81" fmla="*/ 2147483647 h 485"/>
                <a:gd name="T82" fmla="*/ 2147483647 w 590"/>
                <a:gd name="T83" fmla="*/ 2147483647 h 485"/>
                <a:gd name="T84" fmla="*/ 2147483647 w 590"/>
                <a:gd name="T85" fmla="*/ 2147483647 h 485"/>
                <a:gd name="T86" fmla="*/ 2147483647 w 590"/>
                <a:gd name="T87" fmla="*/ 2147483647 h 485"/>
                <a:gd name="T88" fmla="*/ 2147483647 w 590"/>
                <a:gd name="T89" fmla="*/ 2147483647 h 485"/>
                <a:gd name="T90" fmla="*/ 2147483647 w 590"/>
                <a:gd name="T91" fmla="*/ 2147483647 h 485"/>
                <a:gd name="T92" fmla="*/ 2147483647 w 590"/>
                <a:gd name="T93" fmla="*/ 2147483647 h 485"/>
                <a:gd name="T94" fmla="*/ 2147483647 w 590"/>
                <a:gd name="T95" fmla="*/ 2147483647 h 485"/>
                <a:gd name="T96" fmla="*/ 2147483647 w 590"/>
                <a:gd name="T97" fmla="*/ 2147483647 h 485"/>
                <a:gd name="T98" fmla="*/ 2147483647 w 590"/>
                <a:gd name="T99" fmla="*/ 2147483647 h 485"/>
                <a:gd name="T100" fmla="*/ 2147483647 w 590"/>
                <a:gd name="T101" fmla="*/ 2147483647 h 485"/>
                <a:gd name="T102" fmla="*/ 2147483647 w 590"/>
                <a:gd name="T103" fmla="*/ 2147483647 h 485"/>
                <a:gd name="T104" fmla="*/ 2147483647 w 590"/>
                <a:gd name="T105" fmla="*/ 2147483647 h 485"/>
                <a:gd name="T106" fmla="*/ 2147483647 w 590"/>
                <a:gd name="T107" fmla="*/ 2147483647 h 485"/>
                <a:gd name="T108" fmla="*/ 2147483647 w 590"/>
                <a:gd name="T109" fmla="*/ 2147483647 h 485"/>
                <a:gd name="T110" fmla="*/ 2147483647 w 590"/>
                <a:gd name="T111" fmla="*/ 2147483647 h 4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0"/>
                <a:gd name="T169" fmla="*/ 0 h 485"/>
                <a:gd name="T170" fmla="*/ 590 w 590"/>
                <a:gd name="T171" fmla="*/ 485 h 4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0" h="485">
                  <a:moveTo>
                    <a:pt x="381" y="471"/>
                  </a:moveTo>
                  <a:lnTo>
                    <a:pt x="376" y="471"/>
                  </a:lnTo>
                  <a:lnTo>
                    <a:pt x="365" y="468"/>
                  </a:lnTo>
                  <a:lnTo>
                    <a:pt x="336" y="467"/>
                  </a:lnTo>
                  <a:lnTo>
                    <a:pt x="333" y="465"/>
                  </a:lnTo>
                  <a:lnTo>
                    <a:pt x="300" y="463"/>
                  </a:lnTo>
                  <a:lnTo>
                    <a:pt x="296" y="463"/>
                  </a:lnTo>
                  <a:lnTo>
                    <a:pt x="274" y="461"/>
                  </a:lnTo>
                  <a:lnTo>
                    <a:pt x="252" y="459"/>
                  </a:lnTo>
                  <a:lnTo>
                    <a:pt x="231" y="456"/>
                  </a:lnTo>
                  <a:lnTo>
                    <a:pt x="180" y="452"/>
                  </a:lnTo>
                  <a:lnTo>
                    <a:pt x="160" y="449"/>
                  </a:lnTo>
                  <a:lnTo>
                    <a:pt x="124" y="445"/>
                  </a:lnTo>
                  <a:lnTo>
                    <a:pt x="121" y="445"/>
                  </a:lnTo>
                  <a:lnTo>
                    <a:pt x="84" y="441"/>
                  </a:lnTo>
                  <a:lnTo>
                    <a:pt x="80" y="441"/>
                  </a:lnTo>
                  <a:lnTo>
                    <a:pt x="62" y="439"/>
                  </a:lnTo>
                  <a:lnTo>
                    <a:pt x="0" y="431"/>
                  </a:lnTo>
                  <a:lnTo>
                    <a:pt x="2" y="403"/>
                  </a:lnTo>
                  <a:lnTo>
                    <a:pt x="5" y="382"/>
                  </a:lnTo>
                  <a:lnTo>
                    <a:pt x="6" y="375"/>
                  </a:lnTo>
                  <a:lnTo>
                    <a:pt x="8" y="367"/>
                  </a:lnTo>
                  <a:lnTo>
                    <a:pt x="9" y="349"/>
                  </a:lnTo>
                  <a:lnTo>
                    <a:pt x="12" y="341"/>
                  </a:lnTo>
                  <a:lnTo>
                    <a:pt x="13" y="321"/>
                  </a:lnTo>
                  <a:lnTo>
                    <a:pt x="15" y="309"/>
                  </a:lnTo>
                  <a:lnTo>
                    <a:pt x="20" y="271"/>
                  </a:lnTo>
                  <a:lnTo>
                    <a:pt x="20" y="267"/>
                  </a:lnTo>
                  <a:lnTo>
                    <a:pt x="24" y="241"/>
                  </a:lnTo>
                  <a:lnTo>
                    <a:pt x="27" y="214"/>
                  </a:lnTo>
                  <a:lnTo>
                    <a:pt x="29" y="213"/>
                  </a:lnTo>
                  <a:lnTo>
                    <a:pt x="29" y="208"/>
                  </a:lnTo>
                  <a:lnTo>
                    <a:pt x="31" y="188"/>
                  </a:lnTo>
                  <a:lnTo>
                    <a:pt x="31" y="181"/>
                  </a:lnTo>
                  <a:lnTo>
                    <a:pt x="34" y="166"/>
                  </a:lnTo>
                  <a:lnTo>
                    <a:pt x="34" y="160"/>
                  </a:lnTo>
                  <a:lnTo>
                    <a:pt x="38" y="134"/>
                  </a:lnTo>
                  <a:lnTo>
                    <a:pt x="40" y="120"/>
                  </a:lnTo>
                  <a:lnTo>
                    <a:pt x="41" y="108"/>
                  </a:lnTo>
                  <a:lnTo>
                    <a:pt x="42" y="92"/>
                  </a:lnTo>
                  <a:lnTo>
                    <a:pt x="45" y="80"/>
                  </a:lnTo>
                  <a:lnTo>
                    <a:pt x="48" y="56"/>
                  </a:lnTo>
                  <a:lnTo>
                    <a:pt x="48" y="54"/>
                  </a:lnTo>
                  <a:lnTo>
                    <a:pt x="51" y="36"/>
                  </a:lnTo>
                  <a:lnTo>
                    <a:pt x="55" y="0"/>
                  </a:lnTo>
                  <a:lnTo>
                    <a:pt x="105" y="6"/>
                  </a:lnTo>
                  <a:lnTo>
                    <a:pt x="135" y="9"/>
                  </a:lnTo>
                  <a:lnTo>
                    <a:pt x="145" y="11"/>
                  </a:lnTo>
                  <a:lnTo>
                    <a:pt x="151" y="11"/>
                  </a:lnTo>
                  <a:lnTo>
                    <a:pt x="202" y="16"/>
                  </a:lnTo>
                  <a:lnTo>
                    <a:pt x="212" y="19"/>
                  </a:lnTo>
                  <a:lnTo>
                    <a:pt x="241" y="22"/>
                  </a:lnTo>
                  <a:lnTo>
                    <a:pt x="249" y="23"/>
                  </a:lnTo>
                  <a:lnTo>
                    <a:pt x="259" y="23"/>
                  </a:lnTo>
                  <a:lnTo>
                    <a:pt x="268" y="24"/>
                  </a:lnTo>
                  <a:lnTo>
                    <a:pt x="295" y="27"/>
                  </a:lnTo>
                  <a:lnTo>
                    <a:pt x="354" y="33"/>
                  </a:lnTo>
                  <a:lnTo>
                    <a:pt x="364" y="34"/>
                  </a:lnTo>
                  <a:lnTo>
                    <a:pt x="419" y="40"/>
                  </a:lnTo>
                  <a:lnTo>
                    <a:pt x="421" y="40"/>
                  </a:lnTo>
                  <a:lnTo>
                    <a:pt x="431" y="40"/>
                  </a:lnTo>
                  <a:lnTo>
                    <a:pt x="439" y="40"/>
                  </a:lnTo>
                  <a:lnTo>
                    <a:pt x="440" y="40"/>
                  </a:lnTo>
                  <a:lnTo>
                    <a:pt x="447" y="40"/>
                  </a:lnTo>
                  <a:lnTo>
                    <a:pt x="511" y="45"/>
                  </a:lnTo>
                  <a:lnTo>
                    <a:pt x="514" y="45"/>
                  </a:lnTo>
                  <a:lnTo>
                    <a:pt x="529" y="47"/>
                  </a:lnTo>
                  <a:lnTo>
                    <a:pt x="537" y="47"/>
                  </a:lnTo>
                  <a:lnTo>
                    <a:pt x="589" y="51"/>
                  </a:lnTo>
                  <a:lnTo>
                    <a:pt x="587" y="77"/>
                  </a:lnTo>
                  <a:lnTo>
                    <a:pt x="587" y="97"/>
                  </a:lnTo>
                  <a:lnTo>
                    <a:pt x="586" y="104"/>
                  </a:lnTo>
                  <a:lnTo>
                    <a:pt x="584" y="131"/>
                  </a:lnTo>
                  <a:lnTo>
                    <a:pt x="584" y="140"/>
                  </a:lnTo>
                  <a:lnTo>
                    <a:pt x="584" y="142"/>
                  </a:lnTo>
                  <a:lnTo>
                    <a:pt x="583" y="158"/>
                  </a:lnTo>
                  <a:lnTo>
                    <a:pt x="582" y="174"/>
                  </a:lnTo>
                  <a:lnTo>
                    <a:pt x="582" y="185"/>
                  </a:lnTo>
                  <a:lnTo>
                    <a:pt x="580" y="198"/>
                  </a:lnTo>
                  <a:lnTo>
                    <a:pt x="579" y="212"/>
                  </a:lnTo>
                  <a:lnTo>
                    <a:pt x="579" y="213"/>
                  </a:lnTo>
                  <a:lnTo>
                    <a:pt x="579" y="214"/>
                  </a:lnTo>
                  <a:lnTo>
                    <a:pt x="579" y="226"/>
                  </a:lnTo>
                  <a:lnTo>
                    <a:pt x="577" y="253"/>
                  </a:lnTo>
                  <a:lnTo>
                    <a:pt x="577" y="266"/>
                  </a:lnTo>
                  <a:lnTo>
                    <a:pt x="576" y="271"/>
                  </a:lnTo>
                  <a:lnTo>
                    <a:pt x="575" y="285"/>
                  </a:lnTo>
                  <a:lnTo>
                    <a:pt x="575" y="310"/>
                  </a:lnTo>
                  <a:lnTo>
                    <a:pt x="572" y="348"/>
                  </a:lnTo>
                  <a:lnTo>
                    <a:pt x="570" y="361"/>
                  </a:lnTo>
                  <a:lnTo>
                    <a:pt x="570" y="374"/>
                  </a:lnTo>
                  <a:lnTo>
                    <a:pt x="569" y="388"/>
                  </a:lnTo>
                  <a:lnTo>
                    <a:pt x="568" y="402"/>
                  </a:lnTo>
                  <a:lnTo>
                    <a:pt x="568" y="407"/>
                  </a:lnTo>
                  <a:lnTo>
                    <a:pt x="568" y="416"/>
                  </a:lnTo>
                  <a:lnTo>
                    <a:pt x="568" y="422"/>
                  </a:lnTo>
                  <a:lnTo>
                    <a:pt x="568" y="429"/>
                  </a:lnTo>
                  <a:lnTo>
                    <a:pt x="566" y="441"/>
                  </a:lnTo>
                  <a:lnTo>
                    <a:pt x="565" y="450"/>
                  </a:lnTo>
                  <a:lnTo>
                    <a:pt x="565" y="470"/>
                  </a:lnTo>
                  <a:lnTo>
                    <a:pt x="564" y="484"/>
                  </a:lnTo>
                  <a:lnTo>
                    <a:pt x="516" y="479"/>
                  </a:lnTo>
                  <a:lnTo>
                    <a:pt x="497" y="479"/>
                  </a:lnTo>
                  <a:lnTo>
                    <a:pt x="491" y="479"/>
                  </a:lnTo>
                  <a:lnTo>
                    <a:pt x="476" y="478"/>
                  </a:lnTo>
                  <a:lnTo>
                    <a:pt x="467" y="478"/>
                  </a:lnTo>
                  <a:lnTo>
                    <a:pt x="465" y="478"/>
                  </a:lnTo>
                  <a:lnTo>
                    <a:pt x="451" y="477"/>
                  </a:lnTo>
                  <a:lnTo>
                    <a:pt x="400" y="472"/>
                  </a:lnTo>
                  <a:lnTo>
                    <a:pt x="392" y="471"/>
                  </a:lnTo>
                  <a:lnTo>
                    <a:pt x="389" y="471"/>
                  </a:lnTo>
                  <a:lnTo>
                    <a:pt x="383" y="471"/>
                  </a:lnTo>
                  <a:lnTo>
                    <a:pt x="381" y="471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34" name="Freeform 228"/>
            <p:cNvSpPr>
              <a:spLocks/>
            </p:cNvSpPr>
            <p:nvPr/>
          </p:nvSpPr>
          <p:spPr bwMode="auto">
            <a:xfrm>
              <a:off x="5343454" y="6223342"/>
              <a:ext cx="605931" cy="1204090"/>
            </a:xfrm>
            <a:custGeom>
              <a:avLst/>
              <a:gdLst>
                <a:gd name="T0" fmla="*/ 2147483647 w 454"/>
                <a:gd name="T1" fmla="*/ 2147483647 h 479"/>
                <a:gd name="T2" fmla="*/ 2147483647 w 454"/>
                <a:gd name="T3" fmla="*/ 2147483647 h 479"/>
                <a:gd name="T4" fmla="*/ 2147483647 w 454"/>
                <a:gd name="T5" fmla="*/ 2147483647 h 479"/>
                <a:gd name="T6" fmla="*/ 2147483647 w 454"/>
                <a:gd name="T7" fmla="*/ 2147483647 h 479"/>
                <a:gd name="T8" fmla="*/ 2147483647 w 454"/>
                <a:gd name="T9" fmla="*/ 2147483647 h 479"/>
                <a:gd name="T10" fmla="*/ 2147483647 w 454"/>
                <a:gd name="T11" fmla="*/ 2147483647 h 479"/>
                <a:gd name="T12" fmla="*/ 2147483647 w 454"/>
                <a:gd name="T13" fmla="*/ 2147483647 h 479"/>
                <a:gd name="T14" fmla="*/ 2147483647 w 454"/>
                <a:gd name="T15" fmla="*/ 2147483647 h 479"/>
                <a:gd name="T16" fmla="*/ 2147483647 w 454"/>
                <a:gd name="T17" fmla="*/ 2147483647 h 479"/>
                <a:gd name="T18" fmla="*/ 2147483647 w 454"/>
                <a:gd name="T19" fmla="*/ 2147483647 h 479"/>
                <a:gd name="T20" fmla="*/ 2147483647 w 454"/>
                <a:gd name="T21" fmla="*/ 2147483647 h 479"/>
                <a:gd name="T22" fmla="*/ 2147483647 w 454"/>
                <a:gd name="T23" fmla="*/ 2147483647 h 479"/>
                <a:gd name="T24" fmla="*/ 2147483647 w 454"/>
                <a:gd name="T25" fmla="*/ 2147483647 h 479"/>
                <a:gd name="T26" fmla="*/ 2147483647 w 454"/>
                <a:gd name="T27" fmla="*/ 2147483647 h 479"/>
                <a:gd name="T28" fmla="*/ 2147483647 w 454"/>
                <a:gd name="T29" fmla="*/ 2147483647 h 479"/>
                <a:gd name="T30" fmla="*/ 2147483647 w 454"/>
                <a:gd name="T31" fmla="*/ 2147483647 h 479"/>
                <a:gd name="T32" fmla="*/ 2147483647 w 454"/>
                <a:gd name="T33" fmla="*/ 2147483647 h 479"/>
                <a:gd name="T34" fmla="*/ 2147483647 w 454"/>
                <a:gd name="T35" fmla="*/ 2147483647 h 479"/>
                <a:gd name="T36" fmla="*/ 2147483647 w 454"/>
                <a:gd name="T37" fmla="*/ 2147483647 h 479"/>
                <a:gd name="T38" fmla="*/ 2147483647 w 454"/>
                <a:gd name="T39" fmla="*/ 2147483647 h 479"/>
                <a:gd name="T40" fmla="*/ 2147483647 w 454"/>
                <a:gd name="T41" fmla="*/ 2147483647 h 479"/>
                <a:gd name="T42" fmla="*/ 2147483647 w 454"/>
                <a:gd name="T43" fmla="*/ 2147483647 h 479"/>
                <a:gd name="T44" fmla="*/ 2147483647 w 454"/>
                <a:gd name="T45" fmla="*/ 2147483647 h 479"/>
                <a:gd name="T46" fmla="*/ 0 w 454"/>
                <a:gd name="T47" fmla="*/ 2147483647 h 479"/>
                <a:gd name="T48" fmla="*/ 2147483647 w 454"/>
                <a:gd name="T49" fmla="*/ 2147483647 h 479"/>
                <a:gd name="T50" fmla="*/ 2147483647 w 454"/>
                <a:gd name="T51" fmla="*/ 2147483647 h 479"/>
                <a:gd name="T52" fmla="*/ 2147483647 w 454"/>
                <a:gd name="T53" fmla="*/ 2147483647 h 479"/>
                <a:gd name="T54" fmla="*/ 2147483647 w 454"/>
                <a:gd name="T55" fmla="*/ 2147483647 h 479"/>
                <a:gd name="T56" fmla="*/ 2147483647 w 454"/>
                <a:gd name="T57" fmla="*/ 2147483647 h 479"/>
                <a:gd name="T58" fmla="*/ 2147483647 w 454"/>
                <a:gd name="T59" fmla="*/ 0 h 479"/>
                <a:gd name="T60" fmla="*/ 2147483647 w 454"/>
                <a:gd name="T61" fmla="*/ 2147483647 h 479"/>
                <a:gd name="T62" fmla="*/ 2147483647 w 454"/>
                <a:gd name="T63" fmla="*/ 2147483647 h 479"/>
                <a:gd name="T64" fmla="*/ 2147483647 w 454"/>
                <a:gd name="T65" fmla="*/ 2147483647 h 479"/>
                <a:gd name="T66" fmla="*/ 2147483647 w 454"/>
                <a:gd name="T67" fmla="*/ 2147483647 h 479"/>
                <a:gd name="T68" fmla="*/ 2147483647 w 454"/>
                <a:gd name="T69" fmla="*/ 2147483647 h 479"/>
                <a:gd name="T70" fmla="*/ 2147483647 w 454"/>
                <a:gd name="T71" fmla="*/ 2147483647 h 479"/>
                <a:gd name="T72" fmla="*/ 2147483647 w 454"/>
                <a:gd name="T73" fmla="*/ 2147483647 h 479"/>
                <a:gd name="T74" fmla="*/ 2147483647 w 454"/>
                <a:gd name="T75" fmla="*/ 2147483647 h 479"/>
                <a:gd name="T76" fmla="*/ 2147483647 w 454"/>
                <a:gd name="T77" fmla="*/ 2147483647 h 479"/>
                <a:gd name="T78" fmla="*/ 2147483647 w 454"/>
                <a:gd name="T79" fmla="*/ 2147483647 h 479"/>
                <a:gd name="T80" fmla="*/ 2147483647 w 454"/>
                <a:gd name="T81" fmla="*/ 2147483647 h 479"/>
                <a:gd name="T82" fmla="*/ 2147483647 w 454"/>
                <a:gd name="T83" fmla="*/ 2147483647 h 479"/>
                <a:gd name="T84" fmla="*/ 2147483647 w 454"/>
                <a:gd name="T85" fmla="*/ 2147483647 h 479"/>
                <a:gd name="T86" fmla="*/ 2147483647 w 454"/>
                <a:gd name="T87" fmla="*/ 2147483647 h 479"/>
                <a:gd name="T88" fmla="*/ 2147483647 w 454"/>
                <a:gd name="T89" fmla="*/ 2147483647 h 479"/>
                <a:gd name="T90" fmla="*/ 2147483647 w 454"/>
                <a:gd name="T91" fmla="*/ 2147483647 h 479"/>
                <a:gd name="T92" fmla="*/ 2147483647 w 454"/>
                <a:gd name="T93" fmla="*/ 2147483647 h 479"/>
                <a:gd name="T94" fmla="*/ 2147483647 w 454"/>
                <a:gd name="T95" fmla="*/ 2147483647 h 479"/>
                <a:gd name="T96" fmla="*/ 2147483647 w 454"/>
                <a:gd name="T97" fmla="*/ 2147483647 h 479"/>
                <a:gd name="T98" fmla="*/ 2147483647 w 454"/>
                <a:gd name="T99" fmla="*/ 2147483647 h 479"/>
                <a:gd name="T100" fmla="*/ 2147483647 w 454"/>
                <a:gd name="T101" fmla="*/ 2147483647 h 479"/>
                <a:gd name="T102" fmla="*/ 2147483647 w 454"/>
                <a:gd name="T103" fmla="*/ 2147483647 h 479"/>
                <a:gd name="T104" fmla="*/ 2147483647 w 454"/>
                <a:gd name="T105" fmla="*/ 2147483647 h 479"/>
                <a:gd name="T106" fmla="*/ 2147483647 w 454"/>
                <a:gd name="T107" fmla="*/ 2147483647 h 479"/>
                <a:gd name="T108" fmla="*/ 2147483647 w 454"/>
                <a:gd name="T109" fmla="*/ 2147483647 h 479"/>
                <a:gd name="T110" fmla="*/ 2147483647 w 454"/>
                <a:gd name="T111" fmla="*/ 2147483647 h 479"/>
                <a:gd name="T112" fmla="*/ 2147483647 w 454"/>
                <a:gd name="T113" fmla="*/ 2147483647 h 479"/>
                <a:gd name="T114" fmla="*/ 2147483647 w 454"/>
                <a:gd name="T115" fmla="*/ 2147483647 h 47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54"/>
                <a:gd name="T175" fmla="*/ 0 h 479"/>
                <a:gd name="T176" fmla="*/ 454 w 454"/>
                <a:gd name="T177" fmla="*/ 479 h 47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54" h="479">
                  <a:moveTo>
                    <a:pt x="343" y="466"/>
                  </a:moveTo>
                  <a:lnTo>
                    <a:pt x="340" y="466"/>
                  </a:lnTo>
                  <a:lnTo>
                    <a:pt x="335" y="468"/>
                  </a:lnTo>
                  <a:lnTo>
                    <a:pt x="329" y="468"/>
                  </a:lnTo>
                  <a:lnTo>
                    <a:pt x="321" y="468"/>
                  </a:lnTo>
                  <a:lnTo>
                    <a:pt x="304" y="469"/>
                  </a:lnTo>
                  <a:lnTo>
                    <a:pt x="295" y="471"/>
                  </a:lnTo>
                  <a:lnTo>
                    <a:pt x="293" y="471"/>
                  </a:lnTo>
                  <a:lnTo>
                    <a:pt x="285" y="471"/>
                  </a:lnTo>
                  <a:lnTo>
                    <a:pt x="275" y="472"/>
                  </a:lnTo>
                  <a:lnTo>
                    <a:pt x="259" y="472"/>
                  </a:lnTo>
                  <a:lnTo>
                    <a:pt x="254" y="473"/>
                  </a:lnTo>
                  <a:lnTo>
                    <a:pt x="252" y="473"/>
                  </a:lnTo>
                  <a:lnTo>
                    <a:pt x="242" y="473"/>
                  </a:lnTo>
                  <a:lnTo>
                    <a:pt x="235" y="473"/>
                  </a:lnTo>
                  <a:lnTo>
                    <a:pt x="211" y="476"/>
                  </a:lnTo>
                  <a:lnTo>
                    <a:pt x="207" y="476"/>
                  </a:lnTo>
                  <a:lnTo>
                    <a:pt x="199" y="476"/>
                  </a:lnTo>
                  <a:lnTo>
                    <a:pt x="195" y="478"/>
                  </a:lnTo>
                  <a:lnTo>
                    <a:pt x="189" y="465"/>
                  </a:lnTo>
                  <a:lnTo>
                    <a:pt x="185" y="462"/>
                  </a:lnTo>
                  <a:lnTo>
                    <a:pt x="174" y="461"/>
                  </a:lnTo>
                  <a:lnTo>
                    <a:pt x="159" y="453"/>
                  </a:lnTo>
                  <a:lnTo>
                    <a:pt x="157" y="440"/>
                  </a:lnTo>
                  <a:lnTo>
                    <a:pt x="151" y="429"/>
                  </a:lnTo>
                  <a:lnTo>
                    <a:pt x="149" y="426"/>
                  </a:lnTo>
                  <a:lnTo>
                    <a:pt x="148" y="419"/>
                  </a:lnTo>
                  <a:lnTo>
                    <a:pt x="148" y="418"/>
                  </a:lnTo>
                  <a:lnTo>
                    <a:pt x="156" y="399"/>
                  </a:lnTo>
                  <a:lnTo>
                    <a:pt x="144" y="383"/>
                  </a:lnTo>
                  <a:lnTo>
                    <a:pt x="144" y="382"/>
                  </a:lnTo>
                  <a:lnTo>
                    <a:pt x="142" y="374"/>
                  </a:lnTo>
                  <a:lnTo>
                    <a:pt x="142" y="372"/>
                  </a:lnTo>
                  <a:lnTo>
                    <a:pt x="139" y="364"/>
                  </a:lnTo>
                  <a:lnTo>
                    <a:pt x="137" y="361"/>
                  </a:lnTo>
                  <a:lnTo>
                    <a:pt x="137" y="349"/>
                  </a:lnTo>
                  <a:lnTo>
                    <a:pt x="138" y="346"/>
                  </a:lnTo>
                  <a:lnTo>
                    <a:pt x="138" y="343"/>
                  </a:lnTo>
                  <a:lnTo>
                    <a:pt x="134" y="336"/>
                  </a:lnTo>
                  <a:lnTo>
                    <a:pt x="132" y="335"/>
                  </a:lnTo>
                  <a:lnTo>
                    <a:pt x="126" y="326"/>
                  </a:lnTo>
                  <a:lnTo>
                    <a:pt x="121" y="322"/>
                  </a:lnTo>
                  <a:lnTo>
                    <a:pt x="121" y="321"/>
                  </a:lnTo>
                  <a:lnTo>
                    <a:pt x="116" y="318"/>
                  </a:lnTo>
                  <a:lnTo>
                    <a:pt x="112" y="318"/>
                  </a:lnTo>
                  <a:lnTo>
                    <a:pt x="106" y="315"/>
                  </a:lnTo>
                  <a:lnTo>
                    <a:pt x="99" y="308"/>
                  </a:lnTo>
                  <a:lnTo>
                    <a:pt x="88" y="302"/>
                  </a:lnTo>
                  <a:lnTo>
                    <a:pt x="85" y="296"/>
                  </a:lnTo>
                  <a:lnTo>
                    <a:pt x="76" y="282"/>
                  </a:lnTo>
                  <a:lnTo>
                    <a:pt x="69" y="279"/>
                  </a:lnTo>
                  <a:lnTo>
                    <a:pt x="65" y="278"/>
                  </a:lnTo>
                  <a:lnTo>
                    <a:pt x="58" y="277"/>
                  </a:lnTo>
                  <a:lnTo>
                    <a:pt x="56" y="275"/>
                  </a:lnTo>
                  <a:lnTo>
                    <a:pt x="51" y="271"/>
                  </a:lnTo>
                  <a:lnTo>
                    <a:pt x="49" y="267"/>
                  </a:lnTo>
                  <a:lnTo>
                    <a:pt x="49" y="266"/>
                  </a:lnTo>
                  <a:lnTo>
                    <a:pt x="36" y="264"/>
                  </a:lnTo>
                  <a:lnTo>
                    <a:pt x="19" y="252"/>
                  </a:lnTo>
                  <a:lnTo>
                    <a:pt x="16" y="249"/>
                  </a:lnTo>
                  <a:lnTo>
                    <a:pt x="12" y="246"/>
                  </a:lnTo>
                  <a:lnTo>
                    <a:pt x="13" y="232"/>
                  </a:lnTo>
                  <a:lnTo>
                    <a:pt x="12" y="218"/>
                  </a:lnTo>
                  <a:lnTo>
                    <a:pt x="13" y="205"/>
                  </a:lnTo>
                  <a:lnTo>
                    <a:pt x="12" y="196"/>
                  </a:lnTo>
                  <a:lnTo>
                    <a:pt x="12" y="195"/>
                  </a:lnTo>
                  <a:lnTo>
                    <a:pt x="12" y="192"/>
                  </a:lnTo>
                  <a:lnTo>
                    <a:pt x="12" y="187"/>
                  </a:lnTo>
                  <a:lnTo>
                    <a:pt x="13" y="164"/>
                  </a:lnTo>
                  <a:lnTo>
                    <a:pt x="11" y="159"/>
                  </a:lnTo>
                  <a:lnTo>
                    <a:pt x="0" y="151"/>
                  </a:lnTo>
                  <a:lnTo>
                    <a:pt x="2" y="141"/>
                  </a:lnTo>
                  <a:lnTo>
                    <a:pt x="9" y="128"/>
                  </a:lnTo>
                  <a:lnTo>
                    <a:pt x="42" y="101"/>
                  </a:lnTo>
                  <a:lnTo>
                    <a:pt x="41" y="92"/>
                  </a:lnTo>
                  <a:lnTo>
                    <a:pt x="40" y="65"/>
                  </a:lnTo>
                  <a:lnTo>
                    <a:pt x="40" y="55"/>
                  </a:lnTo>
                  <a:lnTo>
                    <a:pt x="38" y="42"/>
                  </a:lnTo>
                  <a:lnTo>
                    <a:pt x="38" y="38"/>
                  </a:lnTo>
                  <a:lnTo>
                    <a:pt x="42" y="38"/>
                  </a:lnTo>
                  <a:lnTo>
                    <a:pt x="54" y="27"/>
                  </a:lnTo>
                  <a:lnTo>
                    <a:pt x="59" y="31"/>
                  </a:lnTo>
                  <a:lnTo>
                    <a:pt x="60" y="33"/>
                  </a:lnTo>
                  <a:lnTo>
                    <a:pt x="76" y="33"/>
                  </a:lnTo>
                  <a:lnTo>
                    <a:pt x="94" y="24"/>
                  </a:lnTo>
                  <a:lnTo>
                    <a:pt x="106" y="20"/>
                  </a:lnTo>
                  <a:lnTo>
                    <a:pt x="119" y="11"/>
                  </a:lnTo>
                  <a:lnTo>
                    <a:pt x="124" y="12"/>
                  </a:lnTo>
                  <a:lnTo>
                    <a:pt x="142" y="0"/>
                  </a:lnTo>
                  <a:lnTo>
                    <a:pt x="151" y="8"/>
                  </a:lnTo>
                  <a:lnTo>
                    <a:pt x="142" y="22"/>
                  </a:lnTo>
                  <a:lnTo>
                    <a:pt x="145" y="30"/>
                  </a:lnTo>
                  <a:lnTo>
                    <a:pt x="141" y="36"/>
                  </a:lnTo>
                  <a:lnTo>
                    <a:pt x="141" y="40"/>
                  </a:lnTo>
                  <a:lnTo>
                    <a:pt x="151" y="34"/>
                  </a:lnTo>
                  <a:lnTo>
                    <a:pt x="153" y="27"/>
                  </a:lnTo>
                  <a:lnTo>
                    <a:pt x="169" y="38"/>
                  </a:lnTo>
                  <a:lnTo>
                    <a:pt x="174" y="37"/>
                  </a:lnTo>
                  <a:lnTo>
                    <a:pt x="178" y="40"/>
                  </a:lnTo>
                  <a:lnTo>
                    <a:pt x="180" y="38"/>
                  </a:lnTo>
                  <a:lnTo>
                    <a:pt x="195" y="45"/>
                  </a:lnTo>
                  <a:lnTo>
                    <a:pt x="203" y="59"/>
                  </a:lnTo>
                  <a:lnTo>
                    <a:pt x="218" y="65"/>
                  </a:lnTo>
                  <a:lnTo>
                    <a:pt x="224" y="66"/>
                  </a:lnTo>
                  <a:lnTo>
                    <a:pt x="283" y="77"/>
                  </a:lnTo>
                  <a:lnTo>
                    <a:pt x="290" y="81"/>
                  </a:lnTo>
                  <a:lnTo>
                    <a:pt x="295" y="83"/>
                  </a:lnTo>
                  <a:lnTo>
                    <a:pt x="302" y="87"/>
                  </a:lnTo>
                  <a:lnTo>
                    <a:pt x="310" y="87"/>
                  </a:lnTo>
                  <a:lnTo>
                    <a:pt x="314" y="87"/>
                  </a:lnTo>
                  <a:lnTo>
                    <a:pt x="320" y="90"/>
                  </a:lnTo>
                  <a:lnTo>
                    <a:pt x="328" y="88"/>
                  </a:lnTo>
                  <a:lnTo>
                    <a:pt x="347" y="90"/>
                  </a:lnTo>
                  <a:lnTo>
                    <a:pt x="358" y="94"/>
                  </a:lnTo>
                  <a:lnTo>
                    <a:pt x="361" y="98"/>
                  </a:lnTo>
                  <a:lnTo>
                    <a:pt x="360" y="105"/>
                  </a:lnTo>
                  <a:lnTo>
                    <a:pt x="364" y="108"/>
                  </a:lnTo>
                  <a:lnTo>
                    <a:pt x="369" y="106"/>
                  </a:lnTo>
                  <a:lnTo>
                    <a:pt x="369" y="108"/>
                  </a:lnTo>
                  <a:lnTo>
                    <a:pt x="378" y="110"/>
                  </a:lnTo>
                  <a:lnTo>
                    <a:pt x="380" y="112"/>
                  </a:lnTo>
                  <a:lnTo>
                    <a:pt x="400" y="175"/>
                  </a:lnTo>
                  <a:lnTo>
                    <a:pt x="407" y="178"/>
                  </a:lnTo>
                  <a:lnTo>
                    <a:pt x="405" y="185"/>
                  </a:lnTo>
                  <a:lnTo>
                    <a:pt x="405" y="188"/>
                  </a:lnTo>
                  <a:lnTo>
                    <a:pt x="394" y="192"/>
                  </a:lnTo>
                  <a:lnTo>
                    <a:pt x="382" y="218"/>
                  </a:lnTo>
                  <a:lnTo>
                    <a:pt x="382" y="220"/>
                  </a:lnTo>
                  <a:lnTo>
                    <a:pt x="380" y="225"/>
                  </a:lnTo>
                  <a:lnTo>
                    <a:pt x="380" y="232"/>
                  </a:lnTo>
                  <a:lnTo>
                    <a:pt x="390" y="232"/>
                  </a:lnTo>
                  <a:lnTo>
                    <a:pt x="398" y="228"/>
                  </a:lnTo>
                  <a:lnTo>
                    <a:pt x="400" y="225"/>
                  </a:lnTo>
                  <a:lnTo>
                    <a:pt x="400" y="224"/>
                  </a:lnTo>
                  <a:lnTo>
                    <a:pt x="403" y="216"/>
                  </a:lnTo>
                  <a:lnTo>
                    <a:pt x="416" y="202"/>
                  </a:lnTo>
                  <a:lnTo>
                    <a:pt x="430" y="178"/>
                  </a:lnTo>
                  <a:lnTo>
                    <a:pt x="433" y="171"/>
                  </a:lnTo>
                  <a:lnTo>
                    <a:pt x="441" y="162"/>
                  </a:lnTo>
                  <a:lnTo>
                    <a:pt x="441" y="157"/>
                  </a:lnTo>
                  <a:lnTo>
                    <a:pt x="450" y="151"/>
                  </a:lnTo>
                  <a:lnTo>
                    <a:pt x="453" y="157"/>
                  </a:lnTo>
                  <a:lnTo>
                    <a:pt x="429" y="221"/>
                  </a:lnTo>
                  <a:lnTo>
                    <a:pt x="422" y="241"/>
                  </a:lnTo>
                  <a:lnTo>
                    <a:pt x="419" y="260"/>
                  </a:lnTo>
                  <a:lnTo>
                    <a:pt x="422" y="268"/>
                  </a:lnTo>
                  <a:lnTo>
                    <a:pt x="412" y="296"/>
                  </a:lnTo>
                  <a:lnTo>
                    <a:pt x="410" y="308"/>
                  </a:lnTo>
                  <a:lnTo>
                    <a:pt x="414" y="322"/>
                  </a:lnTo>
                  <a:lnTo>
                    <a:pt x="411" y="338"/>
                  </a:lnTo>
                  <a:lnTo>
                    <a:pt x="408" y="346"/>
                  </a:lnTo>
                  <a:lnTo>
                    <a:pt x="410" y="351"/>
                  </a:lnTo>
                  <a:lnTo>
                    <a:pt x="404" y="365"/>
                  </a:lnTo>
                  <a:lnTo>
                    <a:pt x="403" y="379"/>
                  </a:lnTo>
                  <a:lnTo>
                    <a:pt x="404" y="385"/>
                  </a:lnTo>
                  <a:lnTo>
                    <a:pt x="404" y="392"/>
                  </a:lnTo>
                  <a:lnTo>
                    <a:pt x="407" y="405"/>
                  </a:lnTo>
                  <a:lnTo>
                    <a:pt x="414" y="422"/>
                  </a:lnTo>
                  <a:lnTo>
                    <a:pt x="418" y="432"/>
                  </a:lnTo>
                  <a:lnTo>
                    <a:pt x="416" y="441"/>
                  </a:lnTo>
                  <a:lnTo>
                    <a:pt x="416" y="446"/>
                  </a:lnTo>
                  <a:lnTo>
                    <a:pt x="419" y="459"/>
                  </a:lnTo>
                  <a:lnTo>
                    <a:pt x="404" y="461"/>
                  </a:lnTo>
                  <a:lnTo>
                    <a:pt x="393" y="462"/>
                  </a:lnTo>
                  <a:lnTo>
                    <a:pt x="387" y="462"/>
                  </a:lnTo>
                  <a:lnTo>
                    <a:pt x="383" y="462"/>
                  </a:lnTo>
                  <a:lnTo>
                    <a:pt x="379" y="464"/>
                  </a:lnTo>
                  <a:lnTo>
                    <a:pt x="354" y="465"/>
                  </a:lnTo>
                  <a:lnTo>
                    <a:pt x="350" y="466"/>
                  </a:lnTo>
                  <a:lnTo>
                    <a:pt x="347" y="466"/>
                  </a:lnTo>
                  <a:lnTo>
                    <a:pt x="344" y="466"/>
                  </a:lnTo>
                  <a:lnTo>
                    <a:pt x="343" y="466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35" name="Freeform 229"/>
            <p:cNvSpPr>
              <a:spLocks/>
            </p:cNvSpPr>
            <p:nvPr/>
          </p:nvSpPr>
          <p:spPr bwMode="auto">
            <a:xfrm>
              <a:off x="5532901" y="7379212"/>
              <a:ext cx="461197" cy="1528379"/>
            </a:xfrm>
            <a:custGeom>
              <a:avLst/>
              <a:gdLst>
                <a:gd name="T0" fmla="*/ 2147483647 w 346"/>
                <a:gd name="T1" fmla="*/ 2147483647 h 609"/>
                <a:gd name="T2" fmla="*/ 2147483647 w 346"/>
                <a:gd name="T3" fmla="*/ 2147483647 h 609"/>
                <a:gd name="T4" fmla="*/ 2147483647 w 346"/>
                <a:gd name="T5" fmla="*/ 2147483647 h 609"/>
                <a:gd name="T6" fmla="*/ 2147483647 w 346"/>
                <a:gd name="T7" fmla="*/ 2147483647 h 609"/>
                <a:gd name="T8" fmla="*/ 2147483647 w 346"/>
                <a:gd name="T9" fmla="*/ 2147483647 h 609"/>
                <a:gd name="T10" fmla="*/ 2147483647 w 346"/>
                <a:gd name="T11" fmla="*/ 2147483647 h 609"/>
                <a:gd name="T12" fmla="*/ 2147483647 w 346"/>
                <a:gd name="T13" fmla="*/ 2147483647 h 609"/>
                <a:gd name="T14" fmla="*/ 2147483647 w 346"/>
                <a:gd name="T15" fmla="*/ 2147483647 h 609"/>
                <a:gd name="T16" fmla="*/ 2147483647 w 346"/>
                <a:gd name="T17" fmla="*/ 2147483647 h 609"/>
                <a:gd name="T18" fmla="*/ 2147483647 w 346"/>
                <a:gd name="T19" fmla="*/ 2147483647 h 609"/>
                <a:gd name="T20" fmla="*/ 2147483647 w 346"/>
                <a:gd name="T21" fmla="*/ 2147483647 h 609"/>
                <a:gd name="T22" fmla="*/ 2147483647 w 346"/>
                <a:gd name="T23" fmla="*/ 2147483647 h 609"/>
                <a:gd name="T24" fmla="*/ 2147483647 w 346"/>
                <a:gd name="T25" fmla="*/ 2147483647 h 609"/>
                <a:gd name="T26" fmla="*/ 2147483647 w 346"/>
                <a:gd name="T27" fmla="*/ 2147483647 h 609"/>
                <a:gd name="T28" fmla="*/ 2147483647 w 346"/>
                <a:gd name="T29" fmla="*/ 2147483647 h 609"/>
                <a:gd name="T30" fmla="*/ 2147483647 w 346"/>
                <a:gd name="T31" fmla="*/ 2147483647 h 609"/>
                <a:gd name="T32" fmla="*/ 2147483647 w 346"/>
                <a:gd name="T33" fmla="*/ 2147483647 h 609"/>
                <a:gd name="T34" fmla="*/ 2147483647 w 346"/>
                <a:gd name="T35" fmla="*/ 2147483647 h 609"/>
                <a:gd name="T36" fmla="*/ 2147483647 w 346"/>
                <a:gd name="T37" fmla="*/ 2147483647 h 609"/>
                <a:gd name="T38" fmla="*/ 2147483647 w 346"/>
                <a:gd name="T39" fmla="*/ 2147483647 h 609"/>
                <a:gd name="T40" fmla="*/ 2147483647 w 346"/>
                <a:gd name="T41" fmla="*/ 2147483647 h 609"/>
                <a:gd name="T42" fmla="*/ 2147483647 w 346"/>
                <a:gd name="T43" fmla="*/ 2147483647 h 609"/>
                <a:gd name="T44" fmla="*/ 2147483647 w 346"/>
                <a:gd name="T45" fmla="*/ 2147483647 h 609"/>
                <a:gd name="T46" fmla="*/ 2147483647 w 346"/>
                <a:gd name="T47" fmla="*/ 2147483647 h 609"/>
                <a:gd name="T48" fmla="*/ 2147483647 w 346"/>
                <a:gd name="T49" fmla="*/ 2147483647 h 609"/>
                <a:gd name="T50" fmla="*/ 2147483647 w 346"/>
                <a:gd name="T51" fmla="*/ 2147483647 h 609"/>
                <a:gd name="T52" fmla="*/ 2147483647 w 346"/>
                <a:gd name="T53" fmla="*/ 2147483647 h 609"/>
                <a:gd name="T54" fmla="*/ 2147483647 w 346"/>
                <a:gd name="T55" fmla="*/ 2147483647 h 609"/>
                <a:gd name="T56" fmla="*/ 2147483647 w 346"/>
                <a:gd name="T57" fmla="*/ 2147483647 h 609"/>
                <a:gd name="T58" fmla="*/ 2147483647 w 346"/>
                <a:gd name="T59" fmla="*/ 2147483647 h 609"/>
                <a:gd name="T60" fmla="*/ 2147483647 w 346"/>
                <a:gd name="T61" fmla="*/ 2147483647 h 609"/>
                <a:gd name="T62" fmla="*/ 2147483647 w 346"/>
                <a:gd name="T63" fmla="*/ 2147483647 h 609"/>
                <a:gd name="T64" fmla="*/ 2147483647 w 346"/>
                <a:gd name="T65" fmla="*/ 2147483647 h 609"/>
                <a:gd name="T66" fmla="*/ 2147483647 w 346"/>
                <a:gd name="T67" fmla="*/ 2147483647 h 609"/>
                <a:gd name="T68" fmla="*/ 2147483647 w 346"/>
                <a:gd name="T69" fmla="*/ 2147483647 h 609"/>
                <a:gd name="T70" fmla="*/ 2147483647 w 346"/>
                <a:gd name="T71" fmla="*/ 2147483647 h 609"/>
                <a:gd name="T72" fmla="*/ 2147483647 w 346"/>
                <a:gd name="T73" fmla="*/ 2147483647 h 609"/>
                <a:gd name="T74" fmla="*/ 2147483647 w 346"/>
                <a:gd name="T75" fmla="*/ 2147483647 h 609"/>
                <a:gd name="T76" fmla="*/ 2147483647 w 346"/>
                <a:gd name="T77" fmla="*/ 2147483647 h 609"/>
                <a:gd name="T78" fmla="*/ 2147483647 w 346"/>
                <a:gd name="T79" fmla="*/ 2147483647 h 609"/>
                <a:gd name="T80" fmla="*/ 2147483647 w 346"/>
                <a:gd name="T81" fmla="*/ 2147483647 h 609"/>
                <a:gd name="T82" fmla="*/ 2147483647 w 346"/>
                <a:gd name="T83" fmla="*/ 2147483647 h 609"/>
                <a:gd name="T84" fmla="*/ 2147483647 w 346"/>
                <a:gd name="T85" fmla="*/ 2147483647 h 609"/>
                <a:gd name="T86" fmla="*/ 2147483647 w 346"/>
                <a:gd name="T87" fmla="*/ 2147483647 h 609"/>
                <a:gd name="T88" fmla="*/ 2147483647 w 346"/>
                <a:gd name="T89" fmla="*/ 2147483647 h 609"/>
                <a:gd name="T90" fmla="*/ 2147483647 w 346"/>
                <a:gd name="T91" fmla="*/ 2147483647 h 609"/>
                <a:gd name="T92" fmla="*/ 2147483647 w 346"/>
                <a:gd name="T93" fmla="*/ 2147483647 h 609"/>
                <a:gd name="T94" fmla="*/ 2147483647 w 346"/>
                <a:gd name="T95" fmla="*/ 2147483647 h 609"/>
                <a:gd name="T96" fmla="*/ 2147483647 w 346"/>
                <a:gd name="T97" fmla="*/ 2147483647 h 609"/>
                <a:gd name="T98" fmla="*/ 2147483647 w 346"/>
                <a:gd name="T99" fmla="*/ 2147483647 h 609"/>
                <a:gd name="T100" fmla="*/ 2147483647 w 346"/>
                <a:gd name="T101" fmla="*/ 2147483647 h 609"/>
                <a:gd name="T102" fmla="*/ 2147483647 w 346"/>
                <a:gd name="T103" fmla="*/ 2147483647 h 609"/>
                <a:gd name="T104" fmla="*/ 2147483647 w 346"/>
                <a:gd name="T105" fmla="*/ 2147483647 h 609"/>
                <a:gd name="T106" fmla="*/ 2147483647 w 346"/>
                <a:gd name="T107" fmla="*/ 2147483647 h 609"/>
                <a:gd name="T108" fmla="*/ 2147483647 w 346"/>
                <a:gd name="T109" fmla="*/ 2147483647 h 609"/>
                <a:gd name="T110" fmla="*/ 2147483647 w 346"/>
                <a:gd name="T111" fmla="*/ 2147483647 h 6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46"/>
                <a:gd name="T169" fmla="*/ 0 h 609"/>
                <a:gd name="T170" fmla="*/ 346 w 346"/>
                <a:gd name="T171" fmla="*/ 609 h 6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46" h="609">
                  <a:moveTo>
                    <a:pt x="0" y="272"/>
                  </a:moveTo>
                  <a:lnTo>
                    <a:pt x="0" y="267"/>
                  </a:lnTo>
                  <a:lnTo>
                    <a:pt x="4" y="254"/>
                  </a:lnTo>
                  <a:lnTo>
                    <a:pt x="5" y="253"/>
                  </a:lnTo>
                  <a:lnTo>
                    <a:pt x="9" y="250"/>
                  </a:lnTo>
                  <a:lnTo>
                    <a:pt x="8" y="231"/>
                  </a:lnTo>
                  <a:lnTo>
                    <a:pt x="23" y="224"/>
                  </a:lnTo>
                  <a:lnTo>
                    <a:pt x="26" y="220"/>
                  </a:lnTo>
                  <a:lnTo>
                    <a:pt x="27" y="220"/>
                  </a:lnTo>
                  <a:lnTo>
                    <a:pt x="29" y="217"/>
                  </a:lnTo>
                  <a:lnTo>
                    <a:pt x="29" y="210"/>
                  </a:lnTo>
                  <a:lnTo>
                    <a:pt x="38" y="182"/>
                  </a:lnTo>
                  <a:lnTo>
                    <a:pt x="38" y="175"/>
                  </a:lnTo>
                  <a:lnTo>
                    <a:pt x="33" y="166"/>
                  </a:lnTo>
                  <a:lnTo>
                    <a:pt x="23" y="156"/>
                  </a:lnTo>
                  <a:lnTo>
                    <a:pt x="26" y="146"/>
                  </a:lnTo>
                  <a:lnTo>
                    <a:pt x="27" y="142"/>
                  </a:lnTo>
                  <a:lnTo>
                    <a:pt x="31" y="137"/>
                  </a:lnTo>
                  <a:lnTo>
                    <a:pt x="48" y="132"/>
                  </a:lnTo>
                  <a:lnTo>
                    <a:pt x="72" y="124"/>
                  </a:lnTo>
                  <a:lnTo>
                    <a:pt x="82" y="117"/>
                  </a:lnTo>
                  <a:lnTo>
                    <a:pt x="84" y="99"/>
                  </a:lnTo>
                  <a:lnTo>
                    <a:pt x="86" y="96"/>
                  </a:lnTo>
                  <a:lnTo>
                    <a:pt x="89" y="94"/>
                  </a:lnTo>
                  <a:lnTo>
                    <a:pt x="90" y="94"/>
                  </a:lnTo>
                  <a:lnTo>
                    <a:pt x="95" y="83"/>
                  </a:lnTo>
                  <a:lnTo>
                    <a:pt x="95" y="77"/>
                  </a:lnTo>
                  <a:lnTo>
                    <a:pt x="95" y="69"/>
                  </a:lnTo>
                  <a:lnTo>
                    <a:pt x="95" y="66"/>
                  </a:lnTo>
                  <a:lnTo>
                    <a:pt x="93" y="56"/>
                  </a:lnTo>
                  <a:lnTo>
                    <a:pt x="83" y="51"/>
                  </a:lnTo>
                  <a:lnTo>
                    <a:pt x="80" y="49"/>
                  </a:lnTo>
                  <a:lnTo>
                    <a:pt x="75" y="47"/>
                  </a:lnTo>
                  <a:lnTo>
                    <a:pt x="72" y="44"/>
                  </a:lnTo>
                  <a:lnTo>
                    <a:pt x="66" y="30"/>
                  </a:lnTo>
                  <a:lnTo>
                    <a:pt x="54" y="23"/>
                  </a:lnTo>
                  <a:lnTo>
                    <a:pt x="52" y="19"/>
                  </a:lnTo>
                  <a:lnTo>
                    <a:pt x="52" y="18"/>
                  </a:lnTo>
                  <a:lnTo>
                    <a:pt x="57" y="16"/>
                  </a:lnTo>
                  <a:lnTo>
                    <a:pt x="65" y="16"/>
                  </a:lnTo>
                  <a:lnTo>
                    <a:pt x="69" y="16"/>
                  </a:lnTo>
                  <a:lnTo>
                    <a:pt x="93" y="13"/>
                  </a:lnTo>
                  <a:lnTo>
                    <a:pt x="100" y="13"/>
                  </a:lnTo>
                  <a:lnTo>
                    <a:pt x="109" y="13"/>
                  </a:lnTo>
                  <a:lnTo>
                    <a:pt x="112" y="13"/>
                  </a:lnTo>
                  <a:lnTo>
                    <a:pt x="116" y="12"/>
                  </a:lnTo>
                  <a:lnTo>
                    <a:pt x="133" y="12"/>
                  </a:lnTo>
                  <a:lnTo>
                    <a:pt x="143" y="11"/>
                  </a:lnTo>
                  <a:lnTo>
                    <a:pt x="151" y="11"/>
                  </a:lnTo>
                  <a:lnTo>
                    <a:pt x="153" y="11"/>
                  </a:lnTo>
                  <a:lnTo>
                    <a:pt x="162" y="9"/>
                  </a:lnTo>
                  <a:lnTo>
                    <a:pt x="179" y="8"/>
                  </a:lnTo>
                  <a:lnTo>
                    <a:pt x="187" y="8"/>
                  </a:lnTo>
                  <a:lnTo>
                    <a:pt x="193" y="8"/>
                  </a:lnTo>
                  <a:lnTo>
                    <a:pt x="198" y="6"/>
                  </a:lnTo>
                  <a:lnTo>
                    <a:pt x="201" y="6"/>
                  </a:lnTo>
                  <a:lnTo>
                    <a:pt x="203" y="6"/>
                  </a:lnTo>
                  <a:lnTo>
                    <a:pt x="205" y="6"/>
                  </a:lnTo>
                  <a:lnTo>
                    <a:pt x="208" y="6"/>
                  </a:lnTo>
                  <a:lnTo>
                    <a:pt x="212" y="5"/>
                  </a:lnTo>
                  <a:lnTo>
                    <a:pt x="237" y="4"/>
                  </a:lnTo>
                  <a:lnTo>
                    <a:pt x="242" y="2"/>
                  </a:lnTo>
                  <a:lnTo>
                    <a:pt x="246" y="2"/>
                  </a:lnTo>
                  <a:lnTo>
                    <a:pt x="251" y="2"/>
                  </a:lnTo>
                  <a:lnTo>
                    <a:pt x="262" y="1"/>
                  </a:lnTo>
                  <a:lnTo>
                    <a:pt x="278" y="0"/>
                  </a:lnTo>
                  <a:lnTo>
                    <a:pt x="278" y="12"/>
                  </a:lnTo>
                  <a:lnTo>
                    <a:pt x="279" y="26"/>
                  </a:lnTo>
                  <a:lnTo>
                    <a:pt x="285" y="36"/>
                  </a:lnTo>
                  <a:lnTo>
                    <a:pt x="294" y="52"/>
                  </a:lnTo>
                  <a:lnTo>
                    <a:pt x="300" y="65"/>
                  </a:lnTo>
                  <a:lnTo>
                    <a:pt x="308" y="81"/>
                  </a:lnTo>
                  <a:lnTo>
                    <a:pt x="311" y="99"/>
                  </a:lnTo>
                  <a:lnTo>
                    <a:pt x="311" y="102"/>
                  </a:lnTo>
                  <a:lnTo>
                    <a:pt x="311" y="108"/>
                  </a:lnTo>
                  <a:lnTo>
                    <a:pt x="313" y="119"/>
                  </a:lnTo>
                  <a:lnTo>
                    <a:pt x="313" y="123"/>
                  </a:lnTo>
                  <a:lnTo>
                    <a:pt x="313" y="127"/>
                  </a:lnTo>
                  <a:lnTo>
                    <a:pt x="313" y="128"/>
                  </a:lnTo>
                  <a:lnTo>
                    <a:pt x="313" y="132"/>
                  </a:lnTo>
                  <a:lnTo>
                    <a:pt x="315" y="141"/>
                  </a:lnTo>
                  <a:lnTo>
                    <a:pt x="315" y="145"/>
                  </a:lnTo>
                  <a:lnTo>
                    <a:pt x="315" y="149"/>
                  </a:lnTo>
                  <a:lnTo>
                    <a:pt x="317" y="157"/>
                  </a:lnTo>
                  <a:lnTo>
                    <a:pt x="317" y="159"/>
                  </a:lnTo>
                  <a:lnTo>
                    <a:pt x="317" y="164"/>
                  </a:lnTo>
                  <a:lnTo>
                    <a:pt x="319" y="186"/>
                  </a:lnTo>
                  <a:lnTo>
                    <a:pt x="321" y="199"/>
                  </a:lnTo>
                  <a:lnTo>
                    <a:pt x="321" y="206"/>
                  </a:lnTo>
                  <a:lnTo>
                    <a:pt x="322" y="214"/>
                  </a:lnTo>
                  <a:lnTo>
                    <a:pt x="322" y="216"/>
                  </a:lnTo>
                  <a:lnTo>
                    <a:pt x="322" y="224"/>
                  </a:lnTo>
                  <a:lnTo>
                    <a:pt x="324" y="234"/>
                  </a:lnTo>
                  <a:lnTo>
                    <a:pt x="325" y="250"/>
                  </a:lnTo>
                  <a:lnTo>
                    <a:pt x="325" y="253"/>
                  </a:lnTo>
                  <a:lnTo>
                    <a:pt x="326" y="260"/>
                  </a:lnTo>
                  <a:lnTo>
                    <a:pt x="328" y="279"/>
                  </a:lnTo>
                  <a:lnTo>
                    <a:pt x="329" y="288"/>
                  </a:lnTo>
                  <a:lnTo>
                    <a:pt x="331" y="300"/>
                  </a:lnTo>
                  <a:lnTo>
                    <a:pt x="332" y="310"/>
                  </a:lnTo>
                  <a:lnTo>
                    <a:pt x="332" y="321"/>
                  </a:lnTo>
                  <a:lnTo>
                    <a:pt x="333" y="324"/>
                  </a:lnTo>
                  <a:lnTo>
                    <a:pt x="335" y="337"/>
                  </a:lnTo>
                  <a:lnTo>
                    <a:pt x="331" y="347"/>
                  </a:lnTo>
                  <a:lnTo>
                    <a:pt x="331" y="350"/>
                  </a:lnTo>
                  <a:lnTo>
                    <a:pt x="332" y="349"/>
                  </a:lnTo>
                  <a:lnTo>
                    <a:pt x="329" y="360"/>
                  </a:lnTo>
                  <a:lnTo>
                    <a:pt x="331" y="365"/>
                  </a:lnTo>
                  <a:lnTo>
                    <a:pt x="335" y="376"/>
                  </a:lnTo>
                  <a:lnTo>
                    <a:pt x="340" y="386"/>
                  </a:lnTo>
                  <a:lnTo>
                    <a:pt x="339" y="387"/>
                  </a:lnTo>
                  <a:lnTo>
                    <a:pt x="339" y="390"/>
                  </a:lnTo>
                  <a:lnTo>
                    <a:pt x="340" y="391"/>
                  </a:lnTo>
                  <a:lnTo>
                    <a:pt x="345" y="404"/>
                  </a:lnTo>
                  <a:lnTo>
                    <a:pt x="335" y="421"/>
                  </a:lnTo>
                  <a:lnTo>
                    <a:pt x="333" y="423"/>
                  </a:lnTo>
                  <a:lnTo>
                    <a:pt x="332" y="432"/>
                  </a:lnTo>
                  <a:lnTo>
                    <a:pt x="326" y="434"/>
                  </a:lnTo>
                  <a:lnTo>
                    <a:pt x="328" y="441"/>
                  </a:lnTo>
                  <a:lnTo>
                    <a:pt x="325" y="447"/>
                  </a:lnTo>
                  <a:lnTo>
                    <a:pt x="311" y="461"/>
                  </a:lnTo>
                  <a:lnTo>
                    <a:pt x="308" y="461"/>
                  </a:lnTo>
                  <a:lnTo>
                    <a:pt x="310" y="461"/>
                  </a:lnTo>
                  <a:lnTo>
                    <a:pt x="310" y="463"/>
                  </a:lnTo>
                  <a:lnTo>
                    <a:pt x="311" y="475"/>
                  </a:lnTo>
                  <a:lnTo>
                    <a:pt x="310" y="483"/>
                  </a:lnTo>
                  <a:lnTo>
                    <a:pt x="304" y="501"/>
                  </a:lnTo>
                  <a:lnTo>
                    <a:pt x="306" y="502"/>
                  </a:lnTo>
                  <a:lnTo>
                    <a:pt x="311" y="511"/>
                  </a:lnTo>
                  <a:lnTo>
                    <a:pt x="304" y="520"/>
                  </a:lnTo>
                  <a:lnTo>
                    <a:pt x="301" y="530"/>
                  </a:lnTo>
                  <a:lnTo>
                    <a:pt x="304" y="535"/>
                  </a:lnTo>
                  <a:lnTo>
                    <a:pt x="304" y="537"/>
                  </a:lnTo>
                  <a:lnTo>
                    <a:pt x="311" y="542"/>
                  </a:lnTo>
                  <a:lnTo>
                    <a:pt x="306" y="547"/>
                  </a:lnTo>
                  <a:lnTo>
                    <a:pt x="296" y="549"/>
                  </a:lnTo>
                  <a:lnTo>
                    <a:pt x="287" y="555"/>
                  </a:lnTo>
                  <a:lnTo>
                    <a:pt x="286" y="556"/>
                  </a:lnTo>
                  <a:lnTo>
                    <a:pt x="285" y="555"/>
                  </a:lnTo>
                  <a:lnTo>
                    <a:pt x="282" y="553"/>
                  </a:lnTo>
                  <a:lnTo>
                    <a:pt x="276" y="573"/>
                  </a:lnTo>
                  <a:lnTo>
                    <a:pt x="283" y="587"/>
                  </a:lnTo>
                  <a:lnTo>
                    <a:pt x="279" y="594"/>
                  </a:lnTo>
                  <a:lnTo>
                    <a:pt x="278" y="594"/>
                  </a:lnTo>
                  <a:lnTo>
                    <a:pt x="272" y="594"/>
                  </a:lnTo>
                  <a:lnTo>
                    <a:pt x="267" y="588"/>
                  </a:lnTo>
                  <a:lnTo>
                    <a:pt x="255" y="587"/>
                  </a:lnTo>
                  <a:lnTo>
                    <a:pt x="240" y="580"/>
                  </a:lnTo>
                  <a:lnTo>
                    <a:pt x="239" y="580"/>
                  </a:lnTo>
                  <a:lnTo>
                    <a:pt x="235" y="580"/>
                  </a:lnTo>
                  <a:lnTo>
                    <a:pt x="223" y="595"/>
                  </a:lnTo>
                  <a:lnTo>
                    <a:pt x="221" y="599"/>
                  </a:lnTo>
                  <a:lnTo>
                    <a:pt x="219" y="601"/>
                  </a:lnTo>
                  <a:lnTo>
                    <a:pt x="222" y="606"/>
                  </a:lnTo>
                  <a:lnTo>
                    <a:pt x="214" y="599"/>
                  </a:lnTo>
                  <a:lnTo>
                    <a:pt x="214" y="608"/>
                  </a:lnTo>
                  <a:lnTo>
                    <a:pt x="210" y="606"/>
                  </a:lnTo>
                  <a:lnTo>
                    <a:pt x="204" y="603"/>
                  </a:lnTo>
                  <a:lnTo>
                    <a:pt x="194" y="581"/>
                  </a:lnTo>
                  <a:lnTo>
                    <a:pt x="191" y="581"/>
                  </a:lnTo>
                  <a:lnTo>
                    <a:pt x="190" y="574"/>
                  </a:lnTo>
                  <a:lnTo>
                    <a:pt x="191" y="571"/>
                  </a:lnTo>
                  <a:lnTo>
                    <a:pt x="194" y="571"/>
                  </a:lnTo>
                  <a:lnTo>
                    <a:pt x="196" y="567"/>
                  </a:lnTo>
                  <a:lnTo>
                    <a:pt x="186" y="547"/>
                  </a:lnTo>
                  <a:lnTo>
                    <a:pt x="187" y="541"/>
                  </a:lnTo>
                  <a:lnTo>
                    <a:pt x="172" y="527"/>
                  </a:lnTo>
                  <a:lnTo>
                    <a:pt x="172" y="523"/>
                  </a:lnTo>
                  <a:lnTo>
                    <a:pt x="159" y="515"/>
                  </a:lnTo>
                  <a:lnTo>
                    <a:pt x="154" y="515"/>
                  </a:lnTo>
                  <a:lnTo>
                    <a:pt x="148" y="516"/>
                  </a:lnTo>
                  <a:lnTo>
                    <a:pt x="143" y="506"/>
                  </a:lnTo>
                  <a:lnTo>
                    <a:pt x="132" y="497"/>
                  </a:lnTo>
                  <a:lnTo>
                    <a:pt x="125" y="494"/>
                  </a:lnTo>
                  <a:lnTo>
                    <a:pt x="121" y="491"/>
                  </a:lnTo>
                  <a:lnTo>
                    <a:pt x="119" y="491"/>
                  </a:lnTo>
                  <a:lnTo>
                    <a:pt x="109" y="481"/>
                  </a:lnTo>
                  <a:lnTo>
                    <a:pt x="109" y="477"/>
                  </a:lnTo>
                  <a:lnTo>
                    <a:pt x="109" y="463"/>
                  </a:lnTo>
                  <a:lnTo>
                    <a:pt x="115" y="451"/>
                  </a:lnTo>
                  <a:lnTo>
                    <a:pt x="115" y="448"/>
                  </a:lnTo>
                  <a:lnTo>
                    <a:pt x="116" y="447"/>
                  </a:lnTo>
                  <a:lnTo>
                    <a:pt x="116" y="445"/>
                  </a:lnTo>
                  <a:lnTo>
                    <a:pt x="122" y="436"/>
                  </a:lnTo>
                  <a:lnTo>
                    <a:pt x="122" y="433"/>
                  </a:lnTo>
                  <a:lnTo>
                    <a:pt x="121" y="423"/>
                  </a:lnTo>
                  <a:lnTo>
                    <a:pt x="122" y="421"/>
                  </a:lnTo>
                  <a:lnTo>
                    <a:pt x="125" y="418"/>
                  </a:lnTo>
                  <a:lnTo>
                    <a:pt x="125" y="416"/>
                  </a:lnTo>
                  <a:lnTo>
                    <a:pt x="125" y="411"/>
                  </a:lnTo>
                  <a:lnTo>
                    <a:pt x="114" y="404"/>
                  </a:lnTo>
                  <a:lnTo>
                    <a:pt x="111" y="404"/>
                  </a:lnTo>
                  <a:lnTo>
                    <a:pt x="107" y="404"/>
                  </a:lnTo>
                  <a:lnTo>
                    <a:pt x="102" y="401"/>
                  </a:lnTo>
                  <a:lnTo>
                    <a:pt x="95" y="401"/>
                  </a:lnTo>
                  <a:lnTo>
                    <a:pt x="89" y="411"/>
                  </a:lnTo>
                  <a:lnTo>
                    <a:pt x="86" y="412"/>
                  </a:lnTo>
                  <a:lnTo>
                    <a:pt x="79" y="405"/>
                  </a:lnTo>
                  <a:lnTo>
                    <a:pt x="76" y="398"/>
                  </a:lnTo>
                  <a:lnTo>
                    <a:pt x="75" y="386"/>
                  </a:lnTo>
                  <a:lnTo>
                    <a:pt x="72" y="375"/>
                  </a:lnTo>
                  <a:lnTo>
                    <a:pt x="69" y="371"/>
                  </a:lnTo>
                  <a:lnTo>
                    <a:pt x="61" y="362"/>
                  </a:lnTo>
                  <a:lnTo>
                    <a:pt x="52" y="357"/>
                  </a:lnTo>
                  <a:lnTo>
                    <a:pt x="47" y="354"/>
                  </a:lnTo>
                  <a:lnTo>
                    <a:pt x="37" y="343"/>
                  </a:lnTo>
                  <a:lnTo>
                    <a:pt x="33" y="342"/>
                  </a:lnTo>
                  <a:lnTo>
                    <a:pt x="31" y="336"/>
                  </a:lnTo>
                  <a:lnTo>
                    <a:pt x="23" y="331"/>
                  </a:lnTo>
                  <a:lnTo>
                    <a:pt x="22" y="329"/>
                  </a:lnTo>
                  <a:lnTo>
                    <a:pt x="19" y="328"/>
                  </a:lnTo>
                  <a:lnTo>
                    <a:pt x="15" y="321"/>
                  </a:lnTo>
                  <a:lnTo>
                    <a:pt x="15" y="319"/>
                  </a:lnTo>
                  <a:lnTo>
                    <a:pt x="13" y="314"/>
                  </a:lnTo>
                  <a:lnTo>
                    <a:pt x="6" y="307"/>
                  </a:lnTo>
                  <a:lnTo>
                    <a:pt x="6" y="300"/>
                  </a:lnTo>
                  <a:lnTo>
                    <a:pt x="4" y="294"/>
                  </a:lnTo>
                  <a:lnTo>
                    <a:pt x="0" y="281"/>
                  </a:lnTo>
                  <a:lnTo>
                    <a:pt x="0" y="272"/>
                  </a:lnTo>
                </a:path>
              </a:pathLst>
            </a:custGeom>
            <a:solidFill>
              <a:srgbClr val="B81700"/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36" name="Freeform 230"/>
            <p:cNvSpPr>
              <a:spLocks/>
            </p:cNvSpPr>
            <p:nvPr/>
          </p:nvSpPr>
          <p:spPr bwMode="auto">
            <a:xfrm>
              <a:off x="4969441" y="7159558"/>
              <a:ext cx="693067" cy="855039"/>
            </a:xfrm>
            <a:custGeom>
              <a:avLst/>
              <a:gdLst>
                <a:gd name="T0" fmla="*/ 2147483647 w 519"/>
                <a:gd name="T1" fmla="*/ 2147483647 h 341"/>
                <a:gd name="T2" fmla="*/ 2147483647 w 519"/>
                <a:gd name="T3" fmla="*/ 2147483647 h 341"/>
                <a:gd name="T4" fmla="*/ 2147483647 w 519"/>
                <a:gd name="T5" fmla="*/ 2147483647 h 341"/>
                <a:gd name="T6" fmla="*/ 2147483647 w 519"/>
                <a:gd name="T7" fmla="*/ 2147483647 h 341"/>
                <a:gd name="T8" fmla="*/ 2147483647 w 519"/>
                <a:gd name="T9" fmla="*/ 2147483647 h 341"/>
                <a:gd name="T10" fmla="*/ 2147483647 w 519"/>
                <a:gd name="T11" fmla="*/ 2147483647 h 341"/>
                <a:gd name="T12" fmla="*/ 2147483647 w 519"/>
                <a:gd name="T13" fmla="*/ 2147483647 h 341"/>
                <a:gd name="T14" fmla="*/ 2147483647 w 519"/>
                <a:gd name="T15" fmla="*/ 2147483647 h 341"/>
                <a:gd name="T16" fmla="*/ 2147483647 w 519"/>
                <a:gd name="T17" fmla="*/ 2147483647 h 341"/>
                <a:gd name="T18" fmla="*/ 2147483647 w 519"/>
                <a:gd name="T19" fmla="*/ 2147483647 h 341"/>
                <a:gd name="T20" fmla="*/ 2147483647 w 519"/>
                <a:gd name="T21" fmla="*/ 2147483647 h 341"/>
                <a:gd name="T22" fmla="*/ 2147483647 w 519"/>
                <a:gd name="T23" fmla="*/ 2147483647 h 341"/>
                <a:gd name="T24" fmla="*/ 0 w 519"/>
                <a:gd name="T25" fmla="*/ 2147483647 h 341"/>
                <a:gd name="T26" fmla="*/ 2147483647 w 519"/>
                <a:gd name="T27" fmla="*/ 2147483647 h 341"/>
                <a:gd name="T28" fmla="*/ 2147483647 w 519"/>
                <a:gd name="T29" fmla="*/ 2147483647 h 341"/>
                <a:gd name="T30" fmla="*/ 2147483647 w 519"/>
                <a:gd name="T31" fmla="*/ 2147483647 h 341"/>
                <a:gd name="T32" fmla="*/ 2147483647 w 519"/>
                <a:gd name="T33" fmla="*/ 2147483647 h 341"/>
                <a:gd name="T34" fmla="*/ 2147483647 w 519"/>
                <a:gd name="T35" fmla="*/ 2147483647 h 341"/>
                <a:gd name="T36" fmla="*/ 2147483647 w 519"/>
                <a:gd name="T37" fmla="*/ 2147483647 h 341"/>
                <a:gd name="T38" fmla="*/ 2147483647 w 519"/>
                <a:gd name="T39" fmla="*/ 2147483647 h 341"/>
                <a:gd name="T40" fmla="*/ 2147483647 w 519"/>
                <a:gd name="T41" fmla="*/ 2147483647 h 341"/>
                <a:gd name="T42" fmla="*/ 2147483647 w 519"/>
                <a:gd name="T43" fmla="*/ 2147483647 h 341"/>
                <a:gd name="T44" fmla="*/ 2147483647 w 519"/>
                <a:gd name="T45" fmla="*/ 2147483647 h 341"/>
                <a:gd name="T46" fmla="*/ 2147483647 w 519"/>
                <a:gd name="T47" fmla="*/ 2147483647 h 341"/>
                <a:gd name="T48" fmla="*/ 2147483647 w 519"/>
                <a:gd name="T49" fmla="*/ 2147483647 h 341"/>
                <a:gd name="T50" fmla="*/ 2147483647 w 519"/>
                <a:gd name="T51" fmla="*/ 2147483647 h 341"/>
                <a:gd name="T52" fmla="*/ 2147483647 w 519"/>
                <a:gd name="T53" fmla="*/ 2147483647 h 341"/>
                <a:gd name="T54" fmla="*/ 2147483647 w 519"/>
                <a:gd name="T55" fmla="*/ 2147483647 h 341"/>
                <a:gd name="T56" fmla="*/ 2147483647 w 519"/>
                <a:gd name="T57" fmla="*/ 2147483647 h 341"/>
                <a:gd name="T58" fmla="*/ 2147483647 w 519"/>
                <a:gd name="T59" fmla="*/ 2147483647 h 341"/>
                <a:gd name="T60" fmla="*/ 2147483647 w 519"/>
                <a:gd name="T61" fmla="*/ 2147483647 h 341"/>
                <a:gd name="T62" fmla="*/ 2147483647 w 519"/>
                <a:gd name="T63" fmla="*/ 2147483647 h 341"/>
                <a:gd name="T64" fmla="*/ 2147483647 w 519"/>
                <a:gd name="T65" fmla="*/ 2147483647 h 341"/>
                <a:gd name="T66" fmla="*/ 2147483647 w 519"/>
                <a:gd name="T67" fmla="*/ 2147483647 h 341"/>
                <a:gd name="T68" fmla="*/ 2147483647 w 519"/>
                <a:gd name="T69" fmla="*/ 2147483647 h 341"/>
                <a:gd name="T70" fmla="*/ 2147483647 w 519"/>
                <a:gd name="T71" fmla="*/ 2147483647 h 341"/>
                <a:gd name="T72" fmla="*/ 2147483647 w 519"/>
                <a:gd name="T73" fmla="*/ 2147483647 h 341"/>
                <a:gd name="T74" fmla="*/ 2147483647 w 519"/>
                <a:gd name="T75" fmla="*/ 2147483647 h 341"/>
                <a:gd name="T76" fmla="*/ 2147483647 w 519"/>
                <a:gd name="T77" fmla="*/ 2147483647 h 341"/>
                <a:gd name="T78" fmla="*/ 2147483647 w 519"/>
                <a:gd name="T79" fmla="*/ 2147483647 h 341"/>
                <a:gd name="T80" fmla="*/ 2147483647 w 519"/>
                <a:gd name="T81" fmla="*/ 2147483647 h 341"/>
                <a:gd name="T82" fmla="*/ 2147483647 w 519"/>
                <a:gd name="T83" fmla="*/ 2147483647 h 341"/>
                <a:gd name="T84" fmla="*/ 2147483647 w 519"/>
                <a:gd name="T85" fmla="*/ 2147483647 h 341"/>
                <a:gd name="T86" fmla="*/ 2147483647 w 519"/>
                <a:gd name="T87" fmla="*/ 2147483647 h 341"/>
                <a:gd name="T88" fmla="*/ 2147483647 w 519"/>
                <a:gd name="T89" fmla="*/ 2147483647 h 341"/>
                <a:gd name="T90" fmla="*/ 2147483647 w 519"/>
                <a:gd name="T91" fmla="*/ 2147483647 h 341"/>
                <a:gd name="T92" fmla="*/ 2147483647 w 519"/>
                <a:gd name="T93" fmla="*/ 2147483647 h 341"/>
                <a:gd name="T94" fmla="*/ 2147483647 w 519"/>
                <a:gd name="T95" fmla="*/ 2147483647 h 341"/>
                <a:gd name="T96" fmla="*/ 2147483647 w 519"/>
                <a:gd name="T97" fmla="*/ 2147483647 h 341"/>
                <a:gd name="T98" fmla="*/ 2147483647 w 519"/>
                <a:gd name="T99" fmla="*/ 2147483647 h 341"/>
                <a:gd name="T100" fmla="*/ 2147483647 w 519"/>
                <a:gd name="T101" fmla="*/ 2147483647 h 341"/>
                <a:gd name="T102" fmla="*/ 2147483647 w 519"/>
                <a:gd name="T103" fmla="*/ 2147483647 h 341"/>
                <a:gd name="T104" fmla="*/ 2147483647 w 519"/>
                <a:gd name="T105" fmla="*/ 2147483647 h 341"/>
                <a:gd name="T106" fmla="*/ 2147483647 w 519"/>
                <a:gd name="T107" fmla="*/ 2147483647 h 341"/>
                <a:gd name="T108" fmla="*/ 2147483647 w 519"/>
                <a:gd name="T109" fmla="*/ 2147483647 h 341"/>
                <a:gd name="T110" fmla="*/ 2147483647 w 519"/>
                <a:gd name="T111" fmla="*/ 2147483647 h 341"/>
                <a:gd name="T112" fmla="*/ 2147483647 w 519"/>
                <a:gd name="T113" fmla="*/ 2147483647 h 341"/>
                <a:gd name="T114" fmla="*/ 2147483647 w 519"/>
                <a:gd name="T115" fmla="*/ 2147483647 h 341"/>
                <a:gd name="T116" fmla="*/ 2147483647 w 519"/>
                <a:gd name="T117" fmla="*/ 2147483647 h 341"/>
                <a:gd name="T118" fmla="*/ 2147483647 w 519"/>
                <a:gd name="T119" fmla="*/ 2147483647 h 3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19"/>
                <a:gd name="T181" fmla="*/ 0 h 341"/>
                <a:gd name="T182" fmla="*/ 519 w 519"/>
                <a:gd name="T183" fmla="*/ 341 h 3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19" h="341">
                  <a:moveTo>
                    <a:pt x="243" y="11"/>
                  </a:moveTo>
                  <a:lnTo>
                    <a:pt x="232" y="11"/>
                  </a:lnTo>
                  <a:lnTo>
                    <a:pt x="216" y="12"/>
                  </a:lnTo>
                  <a:lnTo>
                    <a:pt x="214" y="12"/>
                  </a:lnTo>
                  <a:lnTo>
                    <a:pt x="206" y="12"/>
                  </a:lnTo>
                  <a:lnTo>
                    <a:pt x="203" y="12"/>
                  </a:lnTo>
                  <a:lnTo>
                    <a:pt x="184" y="13"/>
                  </a:lnTo>
                  <a:lnTo>
                    <a:pt x="174" y="13"/>
                  </a:lnTo>
                  <a:lnTo>
                    <a:pt x="170" y="13"/>
                  </a:lnTo>
                  <a:lnTo>
                    <a:pt x="153" y="13"/>
                  </a:lnTo>
                  <a:lnTo>
                    <a:pt x="145" y="13"/>
                  </a:lnTo>
                  <a:lnTo>
                    <a:pt x="137" y="13"/>
                  </a:lnTo>
                  <a:lnTo>
                    <a:pt x="135" y="13"/>
                  </a:lnTo>
                  <a:lnTo>
                    <a:pt x="132" y="13"/>
                  </a:lnTo>
                  <a:lnTo>
                    <a:pt x="116" y="15"/>
                  </a:lnTo>
                  <a:lnTo>
                    <a:pt x="106" y="15"/>
                  </a:lnTo>
                  <a:lnTo>
                    <a:pt x="96" y="16"/>
                  </a:lnTo>
                  <a:lnTo>
                    <a:pt x="91" y="16"/>
                  </a:lnTo>
                  <a:lnTo>
                    <a:pt x="70" y="16"/>
                  </a:lnTo>
                  <a:lnTo>
                    <a:pt x="67" y="16"/>
                  </a:lnTo>
                  <a:lnTo>
                    <a:pt x="58" y="16"/>
                  </a:lnTo>
                  <a:lnTo>
                    <a:pt x="54" y="16"/>
                  </a:lnTo>
                  <a:lnTo>
                    <a:pt x="48" y="16"/>
                  </a:lnTo>
                  <a:lnTo>
                    <a:pt x="44" y="16"/>
                  </a:lnTo>
                  <a:lnTo>
                    <a:pt x="27" y="16"/>
                  </a:lnTo>
                  <a:lnTo>
                    <a:pt x="18" y="17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1" y="17"/>
                  </a:lnTo>
                  <a:lnTo>
                    <a:pt x="6" y="30"/>
                  </a:lnTo>
                  <a:lnTo>
                    <a:pt x="5" y="44"/>
                  </a:lnTo>
                  <a:lnTo>
                    <a:pt x="9" y="46"/>
                  </a:lnTo>
                  <a:lnTo>
                    <a:pt x="13" y="58"/>
                  </a:lnTo>
                  <a:lnTo>
                    <a:pt x="12" y="62"/>
                  </a:lnTo>
                  <a:lnTo>
                    <a:pt x="9" y="66"/>
                  </a:lnTo>
                  <a:lnTo>
                    <a:pt x="9" y="76"/>
                  </a:lnTo>
                  <a:lnTo>
                    <a:pt x="6" y="81"/>
                  </a:lnTo>
                  <a:lnTo>
                    <a:pt x="0" y="103"/>
                  </a:lnTo>
                  <a:lnTo>
                    <a:pt x="11" y="116"/>
                  </a:lnTo>
                  <a:lnTo>
                    <a:pt x="11" y="118"/>
                  </a:lnTo>
                  <a:lnTo>
                    <a:pt x="12" y="125"/>
                  </a:lnTo>
                  <a:lnTo>
                    <a:pt x="15" y="127"/>
                  </a:lnTo>
                  <a:lnTo>
                    <a:pt x="22" y="149"/>
                  </a:lnTo>
                  <a:lnTo>
                    <a:pt x="24" y="153"/>
                  </a:lnTo>
                  <a:lnTo>
                    <a:pt x="22" y="156"/>
                  </a:lnTo>
                  <a:lnTo>
                    <a:pt x="27" y="165"/>
                  </a:lnTo>
                  <a:lnTo>
                    <a:pt x="29" y="174"/>
                  </a:lnTo>
                  <a:lnTo>
                    <a:pt x="31" y="179"/>
                  </a:lnTo>
                  <a:lnTo>
                    <a:pt x="37" y="179"/>
                  </a:lnTo>
                  <a:lnTo>
                    <a:pt x="40" y="193"/>
                  </a:lnTo>
                  <a:lnTo>
                    <a:pt x="41" y="194"/>
                  </a:lnTo>
                  <a:lnTo>
                    <a:pt x="44" y="207"/>
                  </a:lnTo>
                  <a:lnTo>
                    <a:pt x="41" y="214"/>
                  </a:lnTo>
                  <a:lnTo>
                    <a:pt x="42" y="219"/>
                  </a:lnTo>
                  <a:lnTo>
                    <a:pt x="52" y="229"/>
                  </a:lnTo>
                  <a:lnTo>
                    <a:pt x="52" y="233"/>
                  </a:lnTo>
                  <a:lnTo>
                    <a:pt x="51" y="233"/>
                  </a:lnTo>
                  <a:lnTo>
                    <a:pt x="52" y="236"/>
                  </a:lnTo>
                  <a:lnTo>
                    <a:pt x="58" y="246"/>
                  </a:lnTo>
                  <a:lnTo>
                    <a:pt x="62" y="257"/>
                  </a:lnTo>
                  <a:lnTo>
                    <a:pt x="59" y="259"/>
                  </a:lnTo>
                  <a:lnTo>
                    <a:pt x="59" y="266"/>
                  </a:lnTo>
                  <a:lnTo>
                    <a:pt x="62" y="266"/>
                  </a:lnTo>
                  <a:lnTo>
                    <a:pt x="63" y="269"/>
                  </a:lnTo>
                  <a:lnTo>
                    <a:pt x="62" y="270"/>
                  </a:lnTo>
                  <a:lnTo>
                    <a:pt x="63" y="273"/>
                  </a:lnTo>
                  <a:lnTo>
                    <a:pt x="62" y="280"/>
                  </a:lnTo>
                  <a:lnTo>
                    <a:pt x="62" y="281"/>
                  </a:lnTo>
                  <a:lnTo>
                    <a:pt x="63" y="287"/>
                  </a:lnTo>
                  <a:lnTo>
                    <a:pt x="67" y="298"/>
                  </a:lnTo>
                  <a:lnTo>
                    <a:pt x="69" y="298"/>
                  </a:lnTo>
                  <a:lnTo>
                    <a:pt x="67" y="301"/>
                  </a:lnTo>
                  <a:lnTo>
                    <a:pt x="67" y="310"/>
                  </a:lnTo>
                  <a:lnTo>
                    <a:pt x="63" y="315"/>
                  </a:lnTo>
                  <a:lnTo>
                    <a:pt x="74" y="330"/>
                  </a:lnTo>
                  <a:lnTo>
                    <a:pt x="73" y="333"/>
                  </a:lnTo>
                  <a:lnTo>
                    <a:pt x="74" y="333"/>
                  </a:lnTo>
                  <a:lnTo>
                    <a:pt x="94" y="333"/>
                  </a:lnTo>
                  <a:lnTo>
                    <a:pt x="105" y="333"/>
                  </a:lnTo>
                  <a:lnTo>
                    <a:pt x="114" y="333"/>
                  </a:lnTo>
                  <a:lnTo>
                    <a:pt x="119" y="333"/>
                  </a:lnTo>
                  <a:lnTo>
                    <a:pt x="135" y="331"/>
                  </a:lnTo>
                  <a:lnTo>
                    <a:pt x="142" y="331"/>
                  </a:lnTo>
                  <a:lnTo>
                    <a:pt x="156" y="331"/>
                  </a:lnTo>
                  <a:lnTo>
                    <a:pt x="164" y="331"/>
                  </a:lnTo>
                  <a:lnTo>
                    <a:pt x="175" y="331"/>
                  </a:lnTo>
                  <a:lnTo>
                    <a:pt x="178" y="330"/>
                  </a:lnTo>
                  <a:lnTo>
                    <a:pt x="196" y="330"/>
                  </a:lnTo>
                  <a:lnTo>
                    <a:pt x="198" y="330"/>
                  </a:lnTo>
                  <a:lnTo>
                    <a:pt x="216" y="330"/>
                  </a:lnTo>
                  <a:lnTo>
                    <a:pt x="217" y="328"/>
                  </a:lnTo>
                  <a:lnTo>
                    <a:pt x="235" y="327"/>
                  </a:lnTo>
                  <a:lnTo>
                    <a:pt x="236" y="327"/>
                  </a:lnTo>
                  <a:lnTo>
                    <a:pt x="253" y="327"/>
                  </a:lnTo>
                  <a:lnTo>
                    <a:pt x="257" y="327"/>
                  </a:lnTo>
                  <a:lnTo>
                    <a:pt x="263" y="326"/>
                  </a:lnTo>
                  <a:lnTo>
                    <a:pt x="267" y="326"/>
                  </a:lnTo>
                  <a:lnTo>
                    <a:pt x="277" y="326"/>
                  </a:lnTo>
                  <a:lnTo>
                    <a:pt x="290" y="324"/>
                  </a:lnTo>
                  <a:lnTo>
                    <a:pt x="299" y="324"/>
                  </a:lnTo>
                  <a:lnTo>
                    <a:pt x="318" y="323"/>
                  </a:lnTo>
                  <a:lnTo>
                    <a:pt x="321" y="323"/>
                  </a:lnTo>
                  <a:lnTo>
                    <a:pt x="326" y="322"/>
                  </a:lnTo>
                  <a:lnTo>
                    <a:pt x="339" y="320"/>
                  </a:lnTo>
                  <a:lnTo>
                    <a:pt x="351" y="320"/>
                  </a:lnTo>
                  <a:lnTo>
                    <a:pt x="358" y="319"/>
                  </a:lnTo>
                  <a:lnTo>
                    <a:pt x="360" y="319"/>
                  </a:lnTo>
                  <a:lnTo>
                    <a:pt x="365" y="319"/>
                  </a:lnTo>
                  <a:lnTo>
                    <a:pt x="375" y="319"/>
                  </a:lnTo>
                  <a:lnTo>
                    <a:pt x="378" y="319"/>
                  </a:lnTo>
                  <a:lnTo>
                    <a:pt x="385" y="317"/>
                  </a:lnTo>
                  <a:lnTo>
                    <a:pt x="401" y="316"/>
                  </a:lnTo>
                  <a:lnTo>
                    <a:pt x="403" y="317"/>
                  </a:lnTo>
                  <a:lnTo>
                    <a:pt x="411" y="323"/>
                  </a:lnTo>
                  <a:lnTo>
                    <a:pt x="421" y="337"/>
                  </a:lnTo>
                  <a:lnTo>
                    <a:pt x="427" y="340"/>
                  </a:lnTo>
                  <a:lnTo>
                    <a:pt x="432" y="337"/>
                  </a:lnTo>
                  <a:lnTo>
                    <a:pt x="430" y="317"/>
                  </a:lnTo>
                  <a:lnTo>
                    <a:pt x="445" y="310"/>
                  </a:lnTo>
                  <a:lnTo>
                    <a:pt x="448" y="306"/>
                  </a:lnTo>
                  <a:lnTo>
                    <a:pt x="450" y="306"/>
                  </a:lnTo>
                  <a:lnTo>
                    <a:pt x="451" y="304"/>
                  </a:lnTo>
                  <a:lnTo>
                    <a:pt x="451" y="297"/>
                  </a:lnTo>
                  <a:lnTo>
                    <a:pt x="461" y="269"/>
                  </a:lnTo>
                  <a:lnTo>
                    <a:pt x="461" y="262"/>
                  </a:lnTo>
                  <a:lnTo>
                    <a:pt x="455" y="252"/>
                  </a:lnTo>
                  <a:lnTo>
                    <a:pt x="445" y="243"/>
                  </a:lnTo>
                  <a:lnTo>
                    <a:pt x="448" y="233"/>
                  </a:lnTo>
                  <a:lnTo>
                    <a:pt x="450" y="229"/>
                  </a:lnTo>
                  <a:lnTo>
                    <a:pt x="454" y="223"/>
                  </a:lnTo>
                  <a:lnTo>
                    <a:pt x="470" y="219"/>
                  </a:lnTo>
                  <a:lnTo>
                    <a:pt x="494" y="211"/>
                  </a:lnTo>
                  <a:lnTo>
                    <a:pt x="504" y="204"/>
                  </a:lnTo>
                  <a:lnTo>
                    <a:pt x="506" y="186"/>
                  </a:lnTo>
                  <a:lnTo>
                    <a:pt x="508" y="183"/>
                  </a:lnTo>
                  <a:lnTo>
                    <a:pt x="511" y="181"/>
                  </a:lnTo>
                  <a:lnTo>
                    <a:pt x="512" y="181"/>
                  </a:lnTo>
                  <a:lnTo>
                    <a:pt x="518" y="170"/>
                  </a:lnTo>
                  <a:lnTo>
                    <a:pt x="518" y="164"/>
                  </a:lnTo>
                  <a:lnTo>
                    <a:pt x="518" y="156"/>
                  </a:lnTo>
                  <a:lnTo>
                    <a:pt x="518" y="153"/>
                  </a:lnTo>
                  <a:lnTo>
                    <a:pt x="515" y="143"/>
                  </a:lnTo>
                  <a:lnTo>
                    <a:pt x="505" y="138"/>
                  </a:lnTo>
                  <a:lnTo>
                    <a:pt x="502" y="136"/>
                  </a:lnTo>
                  <a:lnTo>
                    <a:pt x="497" y="134"/>
                  </a:lnTo>
                  <a:lnTo>
                    <a:pt x="494" y="131"/>
                  </a:lnTo>
                  <a:lnTo>
                    <a:pt x="488" y="117"/>
                  </a:lnTo>
                  <a:lnTo>
                    <a:pt x="476" y="110"/>
                  </a:lnTo>
                  <a:lnTo>
                    <a:pt x="475" y="106"/>
                  </a:lnTo>
                  <a:lnTo>
                    <a:pt x="475" y="105"/>
                  </a:lnTo>
                  <a:lnTo>
                    <a:pt x="469" y="92"/>
                  </a:lnTo>
                  <a:lnTo>
                    <a:pt x="465" y="89"/>
                  </a:lnTo>
                  <a:lnTo>
                    <a:pt x="454" y="88"/>
                  </a:lnTo>
                  <a:lnTo>
                    <a:pt x="439" y="80"/>
                  </a:lnTo>
                  <a:lnTo>
                    <a:pt x="437" y="67"/>
                  </a:lnTo>
                  <a:lnTo>
                    <a:pt x="430" y="56"/>
                  </a:lnTo>
                  <a:lnTo>
                    <a:pt x="429" y="53"/>
                  </a:lnTo>
                  <a:lnTo>
                    <a:pt x="427" y="46"/>
                  </a:lnTo>
                  <a:lnTo>
                    <a:pt x="427" y="45"/>
                  </a:lnTo>
                  <a:lnTo>
                    <a:pt x="436" y="26"/>
                  </a:lnTo>
                  <a:lnTo>
                    <a:pt x="423" y="11"/>
                  </a:lnTo>
                  <a:lnTo>
                    <a:pt x="423" y="9"/>
                  </a:lnTo>
                  <a:lnTo>
                    <a:pt x="422" y="1"/>
                  </a:lnTo>
                  <a:lnTo>
                    <a:pt x="422" y="0"/>
                  </a:lnTo>
                  <a:lnTo>
                    <a:pt x="419" y="1"/>
                  </a:lnTo>
                  <a:lnTo>
                    <a:pt x="412" y="1"/>
                  </a:lnTo>
                  <a:lnTo>
                    <a:pt x="391" y="2"/>
                  </a:lnTo>
                  <a:lnTo>
                    <a:pt x="390" y="2"/>
                  </a:lnTo>
                  <a:lnTo>
                    <a:pt x="382" y="2"/>
                  </a:lnTo>
                  <a:lnTo>
                    <a:pt x="354" y="5"/>
                  </a:lnTo>
                  <a:lnTo>
                    <a:pt x="325" y="6"/>
                  </a:lnTo>
                  <a:lnTo>
                    <a:pt x="318" y="6"/>
                  </a:lnTo>
                  <a:lnTo>
                    <a:pt x="282" y="9"/>
                  </a:lnTo>
                  <a:lnTo>
                    <a:pt x="281" y="9"/>
                  </a:lnTo>
                  <a:lnTo>
                    <a:pt x="278" y="9"/>
                  </a:lnTo>
                  <a:lnTo>
                    <a:pt x="253" y="9"/>
                  </a:lnTo>
                  <a:lnTo>
                    <a:pt x="250" y="11"/>
                  </a:lnTo>
                  <a:lnTo>
                    <a:pt x="243" y="11"/>
                  </a:lnTo>
                </a:path>
              </a:pathLst>
            </a:custGeom>
            <a:pattFill prst="lgConfetti">
              <a:fgClr>
                <a:srgbClr val="B81700"/>
              </a:fgClr>
              <a:bgClr>
                <a:schemeClr val="bg1"/>
              </a:bgClr>
            </a:patt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37" name="Freeform 231"/>
            <p:cNvSpPr>
              <a:spLocks/>
            </p:cNvSpPr>
            <p:nvPr/>
          </p:nvSpPr>
          <p:spPr bwMode="auto">
            <a:xfrm>
              <a:off x="4358146" y="8139065"/>
              <a:ext cx="851253" cy="844215"/>
            </a:xfrm>
            <a:custGeom>
              <a:avLst/>
              <a:gdLst>
                <a:gd name="T0" fmla="*/ 2147483647 w 639"/>
                <a:gd name="T1" fmla="*/ 2147483647 h 337"/>
                <a:gd name="T2" fmla="*/ 2147483647 w 639"/>
                <a:gd name="T3" fmla="*/ 2147483647 h 337"/>
                <a:gd name="T4" fmla="*/ 2147483647 w 639"/>
                <a:gd name="T5" fmla="*/ 2147483647 h 337"/>
                <a:gd name="T6" fmla="*/ 2147483647 w 639"/>
                <a:gd name="T7" fmla="*/ 2147483647 h 337"/>
                <a:gd name="T8" fmla="*/ 2147483647 w 639"/>
                <a:gd name="T9" fmla="*/ 2147483647 h 337"/>
                <a:gd name="T10" fmla="*/ 2147483647 w 639"/>
                <a:gd name="T11" fmla="*/ 2147483647 h 337"/>
                <a:gd name="T12" fmla="*/ 2147483647 w 639"/>
                <a:gd name="T13" fmla="*/ 2147483647 h 337"/>
                <a:gd name="T14" fmla="*/ 2147483647 w 639"/>
                <a:gd name="T15" fmla="*/ 2147483647 h 337"/>
                <a:gd name="T16" fmla="*/ 2147483647 w 639"/>
                <a:gd name="T17" fmla="*/ 2147483647 h 337"/>
                <a:gd name="T18" fmla="*/ 2147483647 w 639"/>
                <a:gd name="T19" fmla="*/ 2147483647 h 337"/>
                <a:gd name="T20" fmla="*/ 2147483647 w 639"/>
                <a:gd name="T21" fmla="*/ 2147483647 h 337"/>
                <a:gd name="T22" fmla="*/ 2147483647 w 639"/>
                <a:gd name="T23" fmla="*/ 2147483647 h 337"/>
                <a:gd name="T24" fmla="*/ 2147483647 w 639"/>
                <a:gd name="T25" fmla="*/ 2147483647 h 337"/>
                <a:gd name="T26" fmla="*/ 2147483647 w 639"/>
                <a:gd name="T27" fmla="*/ 2147483647 h 337"/>
                <a:gd name="T28" fmla="*/ 2147483647 w 639"/>
                <a:gd name="T29" fmla="*/ 2147483647 h 337"/>
                <a:gd name="T30" fmla="*/ 2147483647 w 639"/>
                <a:gd name="T31" fmla="*/ 2147483647 h 337"/>
                <a:gd name="T32" fmla="*/ 2147483647 w 639"/>
                <a:gd name="T33" fmla="*/ 2147483647 h 337"/>
                <a:gd name="T34" fmla="*/ 2147483647 w 639"/>
                <a:gd name="T35" fmla="*/ 2147483647 h 337"/>
                <a:gd name="T36" fmla="*/ 2147483647 w 639"/>
                <a:gd name="T37" fmla="*/ 2147483647 h 337"/>
                <a:gd name="T38" fmla="*/ 2147483647 w 639"/>
                <a:gd name="T39" fmla="*/ 2147483647 h 337"/>
                <a:gd name="T40" fmla="*/ 2147483647 w 639"/>
                <a:gd name="T41" fmla="*/ 2147483647 h 337"/>
                <a:gd name="T42" fmla="*/ 2147483647 w 639"/>
                <a:gd name="T43" fmla="*/ 2147483647 h 337"/>
                <a:gd name="T44" fmla="*/ 2147483647 w 639"/>
                <a:gd name="T45" fmla="*/ 2147483647 h 337"/>
                <a:gd name="T46" fmla="*/ 2147483647 w 639"/>
                <a:gd name="T47" fmla="*/ 2147483647 h 337"/>
                <a:gd name="T48" fmla="*/ 2147483647 w 639"/>
                <a:gd name="T49" fmla="*/ 2147483647 h 337"/>
                <a:gd name="T50" fmla="*/ 2147483647 w 639"/>
                <a:gd name="T51" fmla="*/ 2147483647 h 337"/>
                <a:gd name="T52" fmla="*/ 2147483647 w 639"/>
                <a:gd name="T53" fmla="*/ 2147483647 h 337"/>
                <a:gd name="T54" fmla="*/ 2147483647 w 639"/>
                <a:gd name="T55" fmla="*/ 2147483647 h 337"/>
                <a:gd name="T56" fmla="*/ 2147483647 w 639"/>
                <a:gd name="T57" fmla="*/ 2147483647 h 337"/>
                <a:gd name="T58" fmla="*/ 2147483647 w 639"/>
                <a:gd name="T59" fmla="*/ 2147483647 h 337"/>
                <a:gd name="T60" fmla="*/ 2147483647 w 639"/>
                <a:gd name="T61" fmla="*/ 2147483647 h 337"/>
                <a:gd name="T62" fmla="*/ 2147483647 w 639"/>
                <a:gd name="T63" fmla="*/ 2147483647 h 337"/>
                <a:gd name="T64" fmla="*/ 2147483647 w 639"/>
                <a:gd name="T65" fmla="*/ 2147483647 h 337"/>
                <a:gd name="T66" fmla="*/ 2147483647 w 639"/>
                <a:gd name="T67" fmla="*/ 2147483647 h 337"/>
                <a:gd name="T68" fmla="*/ 2147483647 w 639"/>
                <a:gd name="T69" fmla="*/ 2147483647 h 337"/>
                <a:gd name="T70" fmla="*/ 2147483647 w 639"/>
                <a:gd name="T71" fmla="*/ 2147483647 h 337"/>
                <a:gd name="T72" fmla="*/ 2147483647 w 639"/>
                <a:gd name="T73" fmla="*/ 2147483647 h 337"/>
                <a:gd name="T74" fmla="*/ 2147483647 w 639"/>
                <a:gd name="T75" fmla="*/ 2147483647 h 337"/>
                <a:gd name="T76" fmla="*/ 2147483647 w 639"/>
                <a:gd name="T77" fmla="*/ 2147483647 h 337"/>
                <a:gd name="T78" fmla="*/ 2147483647 w 639"/>
                <a:gd name="T79" fmla="*/ 2147483647 h 337"/>
                <a:gd name="T80" fmla="*/ 2147483647 w 639"/>
                <a:gd name="T81" fmla="*/ 2147483647 h 337"/>
                <a:gd name="T82" fmla="*/ 2147483647 w 639"/>
                <a:gd name="T83" fmla="*/ 2147483647 h 337"/>
                <a:gd name="T84" fmla="*/ 2147483647 w 639"/>
                <a:gd name="T85" fmla="*/ 2147483647 h 337"/>
                <a:gd name="T86" fmla="*/ 2147483647 w 639"/>
                <a:gd name="T87" fmla="*/ 2147483647 h 337"/>
                <a:gd name="T88" fmla="*/ 2147483647 w 639"/>
                <a:gd name="T89" fmla="*/ 2147483647 h 337"/>
                <a:gd name="T90" fmla="*/ 2147483647 w 639"/>
                <a:gd name="T91" fmla="*/ 2147483647 h 337"/>
                <a:gd name="T92" fmla="*/ 2147483647 w 639"/>
                <a:gd name="T93" fmla="*/ 2147483647 h 337"/>
                <a:gd name="T94" fmla="*/ 2147483647 w 639"/>
                <a:gd name="T95" fmla="*/ 2147483647 h 337"/>
                <a:gd name="T96" fmla="*/ 2147483647 w 639"/>
                <a:gd name="T97" fmla="*/ 2147483647 h 337"/>
                <a:gd name="T98" fmla="*/ 2147483647 w 639"/>
                <a:gd name="T99" fmla="*/ 2147483647 h 337"/>
                <a:gd name="T100" fmla="*/ 2147483647 w 639"/>
                <a:gd name="T101" fmla="*/ 2147483647 h 337"/>
                <a:gd name="T102" fmla="*/ 2147483647 w 639"/>
                <a:gd name="T103" fmla="*/ 2147483647 h 337"/>
                <a:gd name="T104" fmla="*/ 2147483647 w 639"/>
                <a:gd name="T105" fmla="*/ 2147483647 h 337"/>
                <a:gd name="T106" fmla="*/ 2147483647 w 639"/>
                <a:gd name="T107" fmla="*/ 2147483647 h 337"/>
                <a:gd name="T108" fmla="*/ 2147483647 w 639"/>
                <a:gd name="T109" fmla="*/ 2147483647 h 337"/>
                <a:gd name="T110" fmla="*/ 2147483647 w 639"/>
                <a:gd name="T111" fmla="*/ 2147483647 h 337"/>
                <a:gd name="T112" fmla="*/ 2147483647 w 639"/>
                <a:gd name="T113" fmla="*/ 2147483647 h 337"/>
                <a:gd name="T114" fmla="*/ 2147483647 w 639"/>
                <a:gd name="T115" fmla="*/ 2147483647 h 337"/>
                <a:gd name="T116" fmla="*/ 2147483647 w 639"/>
                <a:gd name="T117" fmla="*/ 2147483647 h 337"/>
                <a:gd name="T118" fmla="*/ 2147483647 w 639"/>
                <a:gd name="T119" fmla="*/ 2147483647 h 337"/>
                <a:gd name="T120" fmla="*/ 2147483647 w 639"/>
                <a:gd name="T121" fmla="*/ 2147483647 h 337"/>
                <a:gd name="T122" fmla="*/ 2147483647 w 639"/>
                <a:gd name="T123" fmla="*/ 2147483647 h 337"/>
                <a:gd name="T124" fmla="*/ 2147483647 w 639"/>
                <a:gd name="T125" fmla="*/ 2147483647 h 3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9"/>
                <a:gd name="T190" fmla="*/ 0 h 337"/>
                <a:gd name="T191" fmla="*/ 639 w 639"/>
                <a:gd name="T192" fmla="*/ 337 h 3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9" h="337">
                  <a:moveTo>
                    <a:pt x="631" y="106"/>
                  </a:moveTo>
                  <a:lnTo>
                    <a:pt x="631" y="113"/>
                  </a:lnTo>
                  <a:lnTo>
                    <a:pt x="631" y="122"/>
                  </a:lnTo>
                  <a:lnTo>
                    <a:pt x="632" y="129"/>
                  </a:lnTo>
                  <a:lnTo>
                    <a:pt x="632" y="138"/>
                  </a:lnTo>
                  <a:lnTo>
                    <a:pt x="632" y="140"/>
                  </a:lnTo>
                  <a:lnTo>
                    <a:pt x="632" y="152"/>
                  </a:lnTo>
                  <a:lnTo>
                    <a:pt x="632" y="166"/>
                  </a:lnTo>
                  <a:lnTo>
                    <a:pt x="632" y="169"/>
                  </a:lnTo>
                  <a:lnTo>
                    <a:pt x="632" y="179"/>
                  </a:lnTo>
                  <a:lnTo>
                    <a:pt x="633" y="194"/>
                  </a:lnTo>
                  <a:lnTo>
                    <a:pt x="633" y="204"/>
                  </a:lnTo>
                  <a:lnTo>
                    <a:pt x="633" y="213"/>
                  </a:lnTo>
                  <a:lnTo>
                    <a:pt x="633" y="216"/>
                  </a:lnTo>
                  <a:lnTo>
                    <a:pt x="635" y="227"/>
                  </a:lnTo>
                  <a:lnTo>
                    <a:pt x="635" y="244"/>
                  </a:lnTo>
                  <a:lnTo>
                    <a:pt x="635" y="256"/>
                  </a:lnTo>
                  <a:lnTo>
                    <a:pt x="635" y="259"/>
                  </a:lnTo>
                  <a:lnTo>
                    <a:pt x="635" y="276"/>
                  </a:lnTo>
                  <a:lnTo>
                    <a:pt x="636" y="290"/>
                  </a:lnTo>
                  <a:lnTo>
                    <a:pt x="636" y="294"/>
                  </a:lnTo>
                  <a:lnTo>
                    <a:pt x="638" y="312"/>
                  </a:lnTo>
                  <a:lnTo>
                    <a:pt x="638" y="320"/>
                  </a:lnTo>
                  <a:lnTo>
                    <a:pt x="638" y="324"/>
                  </a:lnTo>
                  <a:lnTo>
                    <a:pt x="638" y="327"/>
                  </a:lnTo>
                  <a:lnTo>
                    <a:pt x="638" y="330"/>
                  </a:lnTo>
                  <a:lnTo>
                    <a:pt x="625" y="330"/>
                  </a:lnTo>
                  <a:lnTo>
                    <a:pt x="604" y="331"/>
                  </a:lnTo>
                  <a:lnTo>
                    <a:pt x="598" y="331"/>
                  </a:lnTo>
                  <a:lnTo>
                    <a:pt x="583" y="331"/>
                  </a:lnTo>
                  <a:lnTo>
                    <a:pt x="578" y="331"/>
                  </a:lnTo>
                  <a:lnTo>
                    <a:pt x="569" y="331"/>
                  </a:lnTo>
                  <a:lnTo>
                    <a:pt x="561" y="331"/>
                  </a:lnTo>
                  <a:lnTo>
                    <a:pt x="559" y="331"/>
                  </a:lnTo>
                  <a:lnTo>
                    <a:pt x="551" y="333"/>
                  </a:lnTo>
                  <a:lnTo>
                    <a:pt x="547" y="333"/>
                  </a:lnTo>
                  <a:lnTo>
                    <a:pt x="537" y="333"/>
                  </a:lnTo>
                  <a:lnTo>
                    <a:pt x="529" y="333"/>
                  </a:lnTo>
                  <a:lnTo>
                    <a:pt x="522" y="333"/>
                  </a:lnTo>
                  <a:lnTo>
                    <a:pt x="519" y="333"/>
                  </a:lnTo>
                  <a:lnTo>
                    <a:pt x="508" y="334"/>
                  </a:lnTo>
                  <a:lnTo>
                    <a:pt x="481" y="334"/>
                  </a:lnTo>
                  <a:lnTo>
                    <a:pt x="475" y="334"/>
                  </a:lnTo>
                  <a:lnTo>
                    <a:pt x="465" y="334"/>
                  </a:lnTo>
                  <a:lnTo>
                    <a:pt x="455" y="334"/>
                  </a:lnTo>
                  <a:lnTo>
                    <a:pt x="444" y="334"/>
                  </a:lnTo>
                  <a:lnTo>
                    <a:pt x="433" y="334"/>
                  </a:lnTo>
                  <a:lnTo>
                    <a:pt x="420" y="334"/>
                  </a:lnTo>
                  <a:lnTo>
                    <a:pt x="406" y="334"/>
                  </a:lnTo>
                  <a:lnTo>
                    <a:pt x="401" y="334"/>
                  </a:lnTo>
                  <a:lnTo>
                    <a:pt x="392" y="334"/>
                  </a:lnTo>
                  <a:lnTo>
                    <a:pt x="391" y="334"/>
                  </a:lnTo>
                  <a:lnTo>
                    <a:pt x="374" y="334"/>
                  </a:lnTo>
                  <a:lnTo>
                    <a:pt x="364" y="334"/>
                  </a:lnTo>
                  <a:lnTo>
                    <a:pt x="348" y="334"/>
                  </a:lnTo>
                  <a:lnTo>
                    <a:pt x="344" y="334"/>
                  </a:lnTo>
                  <a:lnTo>
                    <a:pt x="338" y="336"/>
                  </a:lnTo>
                  <a:lnTo>
                    <a:pt x="337" y="334"/>
                  </a:lnTo>
                  <a:lnTo>
                    <a:pt x="321" y="334"/>
                  </a:lnTo>
                  <a:lnTo>
                    <a:pt x="317" y="334"/>
                  </a:lnTo>
                  <a:lnTo>
                    <a:pt x="316" y="334"/>
                  </a:lnTo>
                  <a:lnTo>
                    <a:pt x="305" y="334"/>
                  </a:lnTo>
                  <a:lnTo>
                    <a:pt x="300" y="334"/>
                  </a:lnTo>
                  <a:lnTo>
                    <a:pt x="282" y="334"/>
                  </a:lnTo>
                  <a:lnTo>
                    <a:pt x="278" y="334"/>
                  </a:lnTo>
                  <a:lnTo>
                    <a:pt x="261" y="334"/>
                  </a:lnTo>
                  <a:lnTo>
                    <a:pt x="232" y="334"/>
                  </a:lnTo>
                  <a:lnTo>
                    <a:pt x="229" y="334"/>
                  </a:lnTo>
                  <a:lnTo>
                    <a:pt x="222" y="334"/>
                  </a:lnTo>
                  <a:lnTo>
                    <a:pt x="218" y="334"/>
                  </a:lnTo>
                  <a:lnTo>
                    <a:pt x="215" y="334"/>
                  </a:lnTo>
                  <a:lnTo>
                    <a:pt x="182" y="334"/>
                  </a:lnTo>
                  <a:lnTo>
                    <a:pt x="175" y="333"/>
                  </a:lnTo>
                  <a:lnTo>
                    <a:pt x="172" y="333"/>
                  </a:lnTo>
                  <a:lnTo>
                    <a:pt x="168" y="333"/>
                  </a:lnTo>
                  <a:lnTo>
                    <a:pt x="165" y="333"/>
                  </a:lnTo>
                  <a:lnTo>
                    <a:pt x="126" y="331"/>
                  </a:lnTo>
                  <a:lnTo>
                    <a:pt x="122" y="331"/>
                  </a:lnTo>
                  <a:lnTo>
                    <a:pt x="94" y="331"/>
                  </a:lnTo>
                  <a:lnTo>
                    <a:pt x="90" y="331"/>
                  </a:lnTo>
                  <a:lnTo>
                    <a:pt x="83" y="331"/>
                  </a:lnTo>
                  <a:lnTo>
                    <a:pt x="79" y="331"/>
                  </a:lnTo>
                  <a:lnTo>
                    <a:pt x="58" y="330"/>
                  </a:lnTo>
                  <a:lnTo>
                    <a:pt x="43" y="330"/>
                  </a:lnTo>
                  <a:lnTo>
                    <a:pt x="26" y="330"/>
                  </a:lnTo>
                  <a:lnTo>
                    <a:pt x="20" y="330"/>
                  </a:lnTo>
                  <a:lnTo>
                    <a:pt x="2" y="329"/>
                  </a:lnTo>
                  <a:lnTo>
                    <a:pt x="0" y="329"/>
                  </a:lnTo>
                  <a:lnTo>
                    <a:pt x="1" y="315"/>
                  </a:lnTo>
                  <a:lnTo>
                    <a:pt x="2" y="301"/>
                  </a:lnTo>
                  <a:lnTo>
                    <a:pt x="2" y="286"/>
                  </a:lnTo>
                  <a:lnTo>
                    <a:pt x="2" y="273"/>
                  </a:lnTo>
                  <a:lnTo>
                    <a:pt x="4" y="259"/>
                  </a:lnTo>
                  <a:lnTo>
                    <a:pt x="4" y="258"/>
                  </a:lnTo>
                  <a:lnTo>
                    <a:pt x="4" y="247"/>
                  </a:lnTo>
                  <a:lnTo>
                    <a:pt x="5" y="219"/>
                  </a:lnTo>
                  <a:lnTo>
                    <a:pt x="5" y="205"/>
                  </a:lnTo>
                  <a:lnTo>
                    <a:pt x="6" y="190"/>
                  </a:lnTo>
                  <a:lnTo>
                    <a:pt x="6" y="179"/>
                  </a:lnTo>
                  <a:lnTo>
                    <a:pt x="6" y="170"/>
                  </a:lnTo>
                  <a:lnTo>
                    <a:pt x="6" y="152"/>
                  </a:lnTo>
                  <a:lnTo>
                    <a:pt x="6" y="149"/>
                  </a:lnTo>
                  <a:lnTo>
                    <a:pt x="8" y="143"/>
                  </a:lnTo>
                  <a:lnTo>
                    <a:pt x="8" y="131"/>
                  </a:lnTo>
                  <a:lnTo>
                    <a:pt x="9" y="109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95"/>
                  </a:lnTo>
                  <a:lnTo>
                    <a:pt x="11" y="69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7"/>
                  </a:lnTo>
                  <a:lnTo>
                    <a:pt x="13" y="0"/>
                  </a:lnTo>
                  <a:lnTo>
                    <a:pt x="66" y="2"/>
                  </a:lnTo>
                  <a:lnTo>
                    <a:pt x="69" y="2"/>
                  </a:lnTo>
                  <a:lnTo>
                    <a:pt x="73" y="2"/>
                  </a:lnTo>
                  <a:lnTo>
                    <a:pt x="89" y="2"/>
                  </a:lnTo>
                  <a:lnTo>
                    <a:pt x="110" y="2"/>
                  </a:lnTo>
                  <a:lnTo>
                    <a:pt x="119" y="4"/>
                  </a:lnTo>
                  <a:lnTo>
                    <a:pt x="122" y="4"/>
                  </a:lnTo>
                  <a:lnTo>
                    <a:pt x="136" y="4"/>
                  </a:lnTo>
                  <a:lnTo>
                    <a:pt x="151" y="4"/>
                  </a:lnTo>
                  <a:lnTo>
                    <a:pt x="167" y="5"/>
                  </a:lnTo>
                  <a:lnTo>
                    <a:pt x="168" y="5"/>
                  </a:lnTo>
                  <a:lnTo>
                    <a:pt x="172" y="5"/>
                  </a:lnTo>
                  <a:lnTo>
                    <a:pt x="197" y="5"/>
                  </a:lnTo>
                  <a:lnTo>
                    <a:pt x="213" y="5"/>
                  </a:lnTo>
                  <a:lnTo>
                    <a:pt x="234" y="5"/>
                  </a:lnTo>
                  <a:lnTo>
                    <a:pt x="239" y="5"/>
                  </a:lnTo>
                  <a:lnTo>
                    <a:pt x="250" y="5"/>
                  </a:lnTo>
                  <a:lnTo>
                    <a:pt x="254" y="5"/>
                  </a:lnTo>
                  <a:lnTo>
                    <a:pt x="259" y="6"/>
                  </a:lnTo>
                  <a:lnTo>
                    <a:pt x="275" y="6"/>
                  </a:lnTo>
                  <a:lnTo>
                    <a:pt x="285" y="6"/>
                  </a:lnTo>
                  <a:lnTo>
                    <a:pt x="288" y="6"/>
                  </a:lnTo>
                  <a:lnTo>
                    <a:pt x="295" y="6"/>
                  </a:lnTo>
                  <a:lnTo>
                    <a:pt x="306" y="6"/>
                  </a:lnTo>
                  <a:lnTo>
                    <a:pt x="316" y="6"/>
                  </a:lnTo>
                  <a:lnTo>
                    <a:pt x="324" y="6"/>
                  </a:lnTo>
                  <a:lnTo>
                    <a:pt x="337" y="6"/>
                  </a:lnTo>
                  <a:lnTo>
                    <a:pt x="348" y="6"/>
                  </a:lnTo>
                  <a:lnTo>
                    <a:pt x="352" y="6"/>
                  </a:lnTo>
                  <a:lnTo>
                    <a:pt x="358" y="6"/>
                  </a:lnTo>
                  <a:lnTo>
                    <a:pt x="362" y="6"/>
                  </a:lnTo>
                  <a:lnTo>
                    <a:pt x="378" y="6"/>
                  </a:lnTo>
                  <a:lnTo>
                    <a:pt x="399" y="6"/>
                  </a:lnTo>
                  <a:lnTo>
                    <a:pt x="409" y="6"/>
                  </a:lnTo>
                  <a:lnTo>
                    <a:pt x="419" y="6"/>
                  </a:lnTo>
                  <a:lnTo>
                    <a:pt x="437" y="6"/>
                  </a:lnTo>
                  <a:lnTo>
                    <a:pt x="440" y="6"/>
                  </a:lnTo>
                  <a:lnTo>
                    <a:pt x="445" y="5"/>
                  </a:lnTo>
                  <a:lnTo>
                    <a:pt x="451" y="5"/>
                  </a:lnTo>
                  <a:lnTo>
                    <a:pt x="472" y="5"/>
                  </a:lnTo>
                  <a:lnTo>
                    <a:pt x="475" y="5"/>
                  </a:lnTo>
                  <a:lnTo>
                    <a:pt x="481" y="5"/>
                  </a:lnTo>
                  <a:lnTo>
                    <a:pt x="491" y="5"/>
                  </a:lnTo>
                  <a:lnTo>
                    <a:pt x="493" y="5"/>
                  </a:lnTo>
                  <a:lnTo>
                    <a:pt x="502" y="5"/>
                  </a:lnTo>
                  <a:lnTo>
                    <a:pt x="511" y="5"/>
                  </a:lnTo>
                  <a:lnTo>
                    <a:pt x="512" y="5"/>
                  </a:lnTo>
                  <a:lnTo>
                    <a:pt x="522" y="5"/>
                  </a:lnTo>
                  <a:lnTo>
                    <a:pt x="529" y="5"/>
                  </a:lnTo>
                  <a:lnTo>
                    <a:pt x="566" y="4"/>
                  </a:lnTo>
                  <a:lnTo>
                    <a:pt x="569" y="4"/>
                  </a:lnTo>
                  <a:lnTo>
                    <a:pt x="585" y="16"/>
                  </a:lnTo>
                  <a:lnTo>
                    <a:pt x="593" y="16"/>
                  </a:lnTo>
                  <a:lnTo>
                    <a:pt x="596" y="15"/>
                  </a:lnTo>
                  <a:lnTo>
                    <a:pt x="601" y="16"/>
                  </a:lnTo>
                  <a:lnTo>
                    <a:pt x="605" y="22"/>
                  </a:lnTo>
                  <a:lnTo>
                    <a:pt x="605" y="31"/>
                  </a:lnTo>
                  <a:lnTo>
                    <a:pt x="596" y="38"/>
                  </a:lnTo>
                  <a:lnTo>
                    <a:pt x="592" y="44"/>
                  </a:lnTo>
                  <a:lnTo>
                    <a:pt x="587" y="55"/>
                  </a:lnTo>
                  <a:lnTo>
                    <a:pt x="592" y="58"/>
                  </a:lnTo>
                  <a:lnTo>
                    <a:pt x="596" y="63"/>
                  </a:lnTo>
                  <a:lnTo>
                    <a:pt x="598" y="66"/>
                  </a:lnTo>
                  <a:lnTo>
                    <a:pt x="607" y="72"/>
                  </a:lnTo>
                  <a:lnTo>
                    <a:pt x="608" y="81"/>
                  </a:lnTo>
                  <a:lnTo>
                    <a:pt x="615" y="90"/>
                  </a:lnTo>
                  <a:lnTo>
                    <a:pt x="618" y="93"/>
                  </a:lnTo>
                  <a:lnTo>
                    <a:pt x="629" y="94"/>
                  </a:lnTo>
                  <a:lnTo>
                    <a:pt x="631" y="94"/>
                  </a:lnTo>
                  <a:lnTo>
                    <a:pt x="631" y="97"/>
                  </a:lnTo>
                  <a:lnTo>
                    <a:pt x="631" y="98"/>
                  </a:lnTo>
                  <a:lnTo>
                    <a:pt x="631" y="99"/>
                  </a:lnTo>
                  <a:lnTo>
                    <a:pt x="631" y="106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38" name="Freeform 232"/>
            <p:cNvSpPr>
              <a:spLocks/>
            </p:cNvSpPr>
            <p:nvPr/>
          </p:nvSpPr>
          <p:spPr bwMode="auto">
            <a:xfrm>
              <a:off x="4899731" y="5614531"/>
              <a:ext cx="757414" cy="1593730"/>
            </a:xfrm>
            <a:custGeom>
              <a:avLst/>
              <a:gdLst>
                <a:gd name="T0" fmla="*/ 2147483647 w 568"/>
                <a:gd name="T1" fmla="*/ 2147483647 h 635"/>
                <a:gd name="T2" fmla="*/ 2147483647 w 568"/>
                <a:gd name="T3" fmla="*/ 2147483647 h 635"/>
                <a:gd name="T4" fmla="*/ 2147483647 w 568"/>
                <a:gd name="T5" fmla="*/ 2147483647 h 635"/>
                <a:gd name="T6" fmla="*/ 2147483647 w 568"/>
                <a:gd name="T7" fmla="*/ 2147483647 h 635"/>
                <a:gd name="T8" fmla="*/ 2147483647 w 568"/>
                <a:gd name="T9" fmla="*/ 2147483647 h 635"/>
                <a:gd name="T10" fmla="*/ 2147483647 w 568"/>
                <a:gd name="T11" fmla="*/ 2147483647 h 635"/>
                <a:gd name="T12" fmla="*/ 2147483647 w 568"/>
                <a:gd name="T13" fmla="*/ 2147483647 h 635"/>
                <a:gd name="T14" fmla="*/ 2147483647 w 568"/>
                <a:gd name="T15" fmla="*/ 2147483647 h 635"/>
                <a:gd name="T16" fmla="*/ 2147483647 w 568"/>
                <a:gd name="T17" fmla="*/ 2147483647 h 635"/>
                <a:gd name="T18" fmla="*/ 2147483647 w 568"/>
                <a:gd name="T19" fmla="*/ 2147483647 h 635"/>
                <a:gd name="T20" fmla="*/ 2147483647 w 568"/>
                <a:gd name="T21" fmla="*/ 2147483647 h 635"/>
                <a:gd name="T22" fmla="*/ 2147483647 w 568"/>
                <a:gd name="T23" fmla="*/ 2147483647 h 635"/>
                <a:gd name="T24" fmla="*/ 2147483647 w 568"/>
                <a:gd name="T25" fmla="*/ 2147483647 h 635"/>
                <a:gd name="T26" fmla="*/ 2147483647 w 568"/>
                <a:gd name="T27" fmla="*/ 2147483647 h 635"/>
                <a:gd name="T28" fmla="*/ 2147483647 w 568"/>
                <a:gd name="T29" fmla="*/ 2147483647 h 635"/>
                <a:gd name="T30" fmla="*/ 2147483647 w 568"/>
                <a:gd name="T31" fmla="*/ 2147483647 h 635"/>
                <a:gd name="T32" fmla="*/ 2147483647 w 568"/>
                <a:gd name="T33" fmla="*/ 2147483647 h 635"/>
                <a:gd name="T34" fmla="*/ 2147483647 w 568"/>
                <a:gd name="T35" fmla="*/ 2147483647 h 635"/>
                <a:gd name="T36" fmla="*/ 2147483647 w 568"/>
                <a:gd name="T37" fmla="*/ 2147483647 h 635"/>
                <a:gd name="T38" fmla="*/ 2147483647 w 568"/>
                <a:gd name="T39" fmla="*/ 2147483647 h 635"/>
                <a:gd name="T40" fmla="*/ 2147483647 w 568"/>
                <a:gd name="T41" fmla="*/ 2147483647 h 635"/>
                <a:gd name="T42" fmla="*/ 2147483647 w 568"/>
                <a:gd name="T43" fmla="*/ 2147483647 h 635"/>
                <a:gd name="T44" fmla="*/ 2147483647 w 568"/>
                <a:gd name="T45" fmla="*/ 2147483647 h 635"/>
                <a:gd name="T46" fmla="*/ 2147483647 w 568"/>
                <a:gd name="T47" fmla="*/ 2147483647 h 635"/>
                <a:gd name="T48" fmla="*/ 2147483647 w 568"/>
                <a:gd name="T49" fmla="*/ 2147483647 h 635"/>
                <a:gd name="T50" fmla="*/ 2147483647 w 568"/>
                <a:gd name="T51" fmla="*/ 2147483647 h 635"/>
                <a:gd name="T52" fmla="*/ 2147483647 w 568"/>
                <a:gd name="T53" fmla="*/ 2147483647 h 635"/>
                <a:gd name="T54" fmla="*/ 2147483647 w 568"/>
                <a:gd name="T55" fmla="*/ 2147483647 h 635"/>
                <a:gd name="T56" fmla="*/ 2147483647 w 568"/>
                <a:gd name="T57" fmla="*/ 2147483647 h 635"/>
                <a:gd name="T58" fmla="*/ 2147483647 w 568"/>
                <a:gd name="T59" fmla="*/ 2147483647 h 635"/>
                <a:gd name="T60" fmla="*/ 2147483647 w 568"/>
                <a:gd name="T61" fmla="*/ 2147483647 h 635"/>
                <a:gd name="T62" fmla="*/ 2147483647 w 568"/>
                <a:gd name="T63" fmla="*/ 2147483647 h 635"/>
                <a:gd name="T64" fmla="*/ 2147483647 w 568"/>
                <a:gd name="T65" fmla="*/ 2147483647 h 635"/>
                <a:gd name="T66" fmla="*/ 2147483647 w 568"/>
                <a:gd name="T67" fmla="*/ 2147483647 h 635"/>
                <a:gd name="T68" fmla="*/ 2147483647 w 568"/>
                <a:gd name="T69" fmla="*/ 2147483647 h 635"/>
                <a:gd name="T70" fmla="*/ 2147483647 w 568"/>
                <a:gd name="T71" fmla="*/ 2147483647 h 635"/>
                <a:gd name="T72" fmla="*/ 2147483647 w 568"/>
                <a:gd name="T73" fmla="*/ 2147483647 h 635"/>
                <a:gd name="T74" fmla="*/ 2147483647 w 568"/>
                <a:gd name="T75" fmla="*/ 2147483647 h 635"/>
                <a:gd name="T76" fmla="*/ 2147483647 w 568"/>
                <a:gd name="T77" fmla="*/ 2147483647 h 635"/>
                <a:gd name="T78" fmla="*/ 2147483647 w 568"/>
                <a:gd name="T79" fmla="*/ 2147483647 h 635"/>
                <a:gd name="T80" fmla="*/ 2147483647 w 568"/>
                <a:gd name="T81" fmla="*/ 2147483647 h 635"/>
                <a:gd name="T82" fmla="*/ 2147483647 w 568"/>
                <a:gd name="T83" fmla="*/ 2147483647 h 635"/>
                <a:gd name="T84" fmla="*/ 2147483647 w 568"/>
                <a:gd name="T85" fmla="*/ 2147483647 h 635"/>
                <a:gd name="T86" fmla="*/ 2147483647 w 568"/>
                <a:gd name="T87" fmla="*/ 2147483647 h 635"/>
                <a:gd name="T88" fmla="*/ 2147483647 w 568"/>
                <a:gd name="T89" fmla="*/ 2147483647 h 635"/>
                <a:gd name="T90" fmla="*/ 2147483647 w 568"/>
                <a:gd name="T91" fmla="*/ 2147483647 h 635"/>
                <a:gd name="T92" fmla="*/ 2147483647 w 568"/>
                <a:gd name="T93" fmla="*/ 2147483647 h 635"/>
                <a:gd name="T94" fmla="*/ 2147483647 w 568"/>
                <a:gd name="T95" fmla="*/ 2147483647 h 6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8"/>
                <a:gd name="T145" fmla="*/ 0 h 635"/>
                <a:gd name="T146" fmla="*/ 568 w 568"/>
                <a:gd name="T147" fmla="*/ 635 h 6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8" h="635">
                  <a:moveTo>
                    <a:pt x="63" y="492"/>
                  </a:moveTo>
                  <a:lnTo>
                    <a:pt x="63" y="474"/>
                  </a:lnTo>
                  <a:lnTo>
                    <a:pt x="62" y="442"/>
                  </a:lnTo>
                  <a:lnTo>
                    <a:pt x="60" y="435"/>
                  </a:lnTo>
                  <a:lnTo>
                    <a:pt x="58" y="431"/>
                  </a:lnTo>
                  <a:lnTo>
                    <a:pt x="48" y="427"/>
                  </a:lnTo>
                  <a:lnTo>
                    <a:pt x="31" y="407"/>
                  </a:lnTo>
                  <a:lnTo>
                    <a:pt x="31" y="405"/>
                  </a:lnTo>
                  <a:lnTo>
                    <a:pt x="47" y="391"/>
                  </a:lnTo>
                  <a:lnTo>
                    <a:pt x="52" y="370"/>
                  </a:lnTo>
                  <a:lnTo>
                    <a:pt x="51" y="363"/>
                  </a:lnTo>
                  <a:lnTo>
                    <a:pt x="51" y="360"/>
                  </a:lnTo>
                  <a:lnTo>
                    <a:pt x="51" y="362"/>
                  </a:lnTo>
                  <a:lnTo>
                    <a:pt x="47" y="326"/>
                  </a:lnTo>
                  <a:lnTo>
                    <a:pt x="38" y="310"/>
                  </a:lnTo>
                  <a:lnTo>
                    <a:pt x="36" y="296"/>
                  </a:lnTo>
                  <a:lnTo>
                    <a:pt x="34" y="296"/>
                  </a:lnTo>
                  <a:lnTo>
                    <a:pt x="34" y="270"/>
                  </a:lnTo>
                  <a:lnTo>
                    <a:pt x="31" y="256"/>
                  </a:lnTo>
                  <a:lnTo>
                    <a:pt x="30" y="240"/>
                  </a:lnTo>
                  <a:lnTo>
                    <a:pt x="30" y="237"/>
                  </a:lnTo>
                  <a:lnTo>
                    <a:pt x="30" y="231"/>
                  </a:lnTo>
                  <a:lnTo>
                    <a:pt x="30" y="221"/>
                  </a:lnTo>
                  <a:lnTo>
                    <a:pt x="30" y="220"/>
                  </a:lnTo>
                  <a:lnTo>
                    <a:pt x="29" y="217"/>
                  </a:lnTo>
                  <a:lnTo>
                    <a:pt x="30" y="216"/>
                  </a:lnTo>
                  <a:lnTo>
                    <a:pt x="29" y="203"/>
                  </a:lnTo>
                  <a:lnTo>
                    <a:pt x="29" y="202"/>
                  </a:lnTo>
                  <a:lnTo>
                    <a:pt x="27" y="190"/>
                  </a:lnTo>
                  <a:lnTo>
                    <a:pt x="26" y="184"/>
                  </a:lnTo>
                  <a:lnTo>
                    <a:pt x="15" y="163"/>
                  </a:lnTo>
                  <a:lnTo>
                    <a:pt x="8" y="133"/>
                  </a:lnTo>
                  <a:lnTo>
                    <a:pt x="5" y="131"/>
                  </a:lnTo>
                  <a:lnTo>
                    <a:pt x="6" y="129"/>
                  </a:lnTo>
                  <a:lnTo>
                    <a:pt x="8" y="127"/>
                  </a:lnTo>
                  <a:lnTo>
                    <a:pt x="6" y="105"/>
                  </a:lnTo>
                  <a:lnTo>
                    <a:pt x="5" y="92"/>
                  </a:lnTo>
                  <a:lnTo>
                    <a:pt x="2" y="58"/>
                  </a:lnTo>
                  <a:lnTo>
                    <a:pt x="4" y="56"/>
                  </a:lnTo>
                  <a:lnTo>
                    <a:pt x="0" y="43"/>
                  </a:lnTo>
                  <a:lnTo>
                    <a:pt x="59" y="43"/>
                  </a:lnTo>
                  <a:lnTo>
                    <a:pt x="138" y="41"/>
                  </a:lnTo>
                  <a:lnTo>
                    <a:pt x="149" y="40"/>
                  </a:lnTo>
                  <a:lnTo>
                    <a:pt x="149" y="0"/>
                  </a:lnTo>
                  <a:lnTo>
                    <a:pt x="163" y="1"/>
                  </a:lnTo>
                  <a:lnTo>
                    <a:pt x="173" y="5"/>
                  </a:lnTo>
                  <a:lnTo>
                    <a:pt x="184" y="62"/>
                  </a:lnTo>
                  <a:lnTo>
                    <a:pt x="192" y="69"/>
                  </a:lnTo>
                  <a:lnTo>
                    <a:pt x="203" y="70"/>
                  </a:lnTo>
                  <a:lnTo>
                    <a:pt x="216" y="70"/>
                  </a:lnTo>
                  <a:lnTo>
                    <a:pt x="217" y="74"/>
                  </a:lnTo>
                  <a:lnTo>
                    <a:pt x="246" y="76"/>
                  </a:lnTo>
                  <a:lnTo>
                    <a:pt x="250" y="88"/>
                  </a:lnTo>
                  <a:lnTo>
                    <a:pt x="268" y="87"/>
                  </a:lnTo>
                  <a:lnTo>
                    <a:pt x="275" y="83"/>
                  </a:lnTo>
                  <a:lnTo>
                    <a:pt x="274" y="80"/>
                  </a:lnTo>
                  <a:lnTo>
                    <a:pt x="292" y="73"/>
                  </a:lnTo>
                  <a:lnTo>
                    <a:pt x="302" y="74"/>
                  </a:lnTo>
                  <a:lnTo>
                    <a:pt x="311" y="73"/>
                  </a:lnTo>
                  <a:lnTo>
                    <a:pt x="328" y="83"/>
                  </a:lnTo>
                  <a:lnTo>
                    <a:pt x="335" y="81"/>
                  </a:lnTo>
                  <a:lnTo>
                    <a:pt x="336" y="92"/>
                  </a:lnTo>
                  <a:lnTo>
                    <a:pt x="346" y="92"/>
                  </a:lnTo>
                  <a:lnTo>
                    <a:pt x="356" y="115"/>
                  </a:lnTo>
                  <a:lnTo>
                    <a:pt x="363" y="110"/>
                  </a:lnTo>
                  <a:lnTo>
                    <a:pt x="361" y="102"/>
                  </a:lnTo>
                  <a:lnTo>
                    <a:pt x="377" y="99"/>
                  </a:lnTo>
                  <a:lnTo>
                    <a:pt x="382" y="102"/>
                  </a:lnTo>
                  <a:lnTo>
                    <a:pt x="385" y="110"/>
                  </a:lnTo>
                  <a:lnTo>
                    <a:pt x="399" y="115"/>
                  </a:lnTo>
                  <a:lnTo>
                    <a:pt x="421" y="127"/>
                  </a:lnTo>
                  <a:lnTo>
                    <a:pt x="438" y="126"/>
                  </a:lnTo>
                  <a:lnTo>
                    <a:pt x="454" y="112"/>
                  </a:lnTo>
                  <a:lnTo>
                    <a:pt x="468" y="105"/>
                  </a:lnTo>
                  <a:lnTo>
                    <a:pt x="475" y="120"/>
                  </a:lnTo>
                  <a:lnTo>
                    <a:pt x="485" y="119"/>
                  </a:lnTo>
                  <a:lnTo>
                    <a:pt x="506" y="119"/>
                  </a:lnTo>
                  <a:lnTo>
                    <a:pt x="519" y="116"/>
                  </a:lnTo>
                  <a:lnTo>
                    <a:pt x="540" y="127"/>
                  </a:lnTo>
                  <a:lnTo>
                    <a:pt x="550" y="123"/>
                  </a:lnTo>
                  <a:lnTo>
                    <a:pt x="567" y="123"/>
                  </a:lnTo>
                  <a:lnTo>
                    <a:pt x="532" y="145"/>
                  </a:lnTo>
                  <a:lnTo>
                    <a:pt x="497" y="160"/>
                  </a:lnTo>
                  <a:lnTo>
                    <a:pt x="479" y="172"/>
                  </a:lnTo>
                  <a:lnTo>
                    <a:pt x="461" y="190"/>
                  </a:lnTo>
                  <a:lnTo>
                    <a:pt x="445" y="209"/>
                  </a:lnTo>
                  <a:lnTo>
                    <a:pt x="436" y="220"/>
                  </a:lnTo>
                  <a:lnTo>
                    <a:pt x="407" y="249"/>
                  </a:lnTo>
                  <a:lnTo>
                    <a:pt x="392" y="260"/>
                  </a:lnTo>
                  <a:lnTo>
                    <a:pt x="388" y="270"/>
                  </a:lnTo>
                  <a:lnTo>
                    <a:pt x="392" y="274"/>
                  </a:lnTo>
                  <a:lnTo>
                    <a:pt x="386" y="270"/>
                  </a:lnTo>
                  <a:lnTo>
                    <a:pt x="375" y="281"/>
                  </a:lnTo>
                  <a:lnTo>
                    <a:pt x="371" y="281"/>
                  </a:lnTo>
                  <a:lnTo>
                    <a:pt x="371" y="285"/>
                  </a:lnTo>
                  <a:lnTo>
                    <a:pt x="372" y="298"/>
                  </a:lnTo>
                  <a:lnTo>
                    <a:pt x="372" y="307"/>
                  </a:lnTo>
                  <a:lnTo>
                    <a:pt x="374" y="335"/>
                  </a:lnTo>
                  <a:lnTo>
                    <a:pt x="375" y="344"/>
                  </a:lnTo>
                  <a:lnTo>
                    <a:pt x="342" y="371"/>
                  </a:lnTo>
                  <a:lnTo>
                    <a:pt x="335" y="384"/>
                  </a:lnTo>
                  <a:lnTo>
                    <a:pt x="332" y="393"/>
                  </a:lnTo>
                  <a:lnTo>
                    <a:pt x="343" y="402"/>
                  </a:lnTo>
                  <a:lnTo>
                    <a:pt x="346" y="407"/>
                  </a:lnTo>
                  <a:lnTo>
                    <a:pt x="345" y="430"/>
                  </a:lnTo>
                  <a:lnTo>
                    <a:pt x="345" y="435"/>
                  </a:lnTo>
                  <a:lnTo>
                    <a:pt x="345" y="438"/>
                  </a:lnTo>
                  <a:lnTo>
                    <a:pt x="345" y="439"/>
                  </a:lnTo>
                  <a:lnTo>
                    <a:pt x="346" y="448"/>
                  </a:lnTo>
                  <a:lnTo>
                    <a:pt x="345" y="461"/>
                  </a:lnTo>
                  <a:lnTo>
                    <a:pt x="346" y="475"/>
                  </a:lnTo>
                  <a:lnTo>
                    <a:pt x="345" y="489"/>
                  </a:lnTo>
                  <a:lnTo>
                    <a:pt x="349" y="492"/>
                  </a:lnTo>
                  <a:lnTo>
                    <a:pt x="352" y="495"/>
                  </a:lnTo>
                  <a:lnTo>
                    <a:pt x="368" y="507"/>
                  </a:lnTo>
                  <a:lnTo>
                    <a:pt x="382" y="509"/>
                  </a:lnTo>
                  <a:lnTo>
                    <a:pt x="382" y="510"/>
                  </a:lnTo>
                  <a:lnTo>
                    <a:pt x="384" y="514"/>
                  </a:lnTo>
                  <a:lnTo>
                    <a:pt x="389" y="518"/>
                  </a:lnTo>
                  <a:lnTo>
                    <a:pt x="390" y="520"/>
                  </a:lnTo>
                  <a:lnTo>
                    <a:pt x="397" y="521"/>
                  </a:lnTo>
                  <a:lnTo>
                    <a:pt x="402" y="523"/>
                  </a:lnTo>
                  <a:lnTo>
                    <a:pt x="408" y="525"/>
                  </a:lnTo>
                  <a:lnTo>
                    <a:pt x="418" y="539"/>
                  </a:lnTo>
                  <a:lnTo>
                    <a:pt x="421" y="545"/>
                  </a:lnTo>
                  <a:lnTo>
                    <a:pt x="432" y="552"/>
                  </a:lnTo>
                  <a:lnTo>
                    <a:pt x="439" y="559"/>
                  </a:lnTo>
                  <a:lnTo>
                    <a:pt x="445" y="561"/>
                  </a:lnTo>
                  <a:lnTo>
                    <a:pt x="449" y="561"/>
                  </a:lnTo>
                  <a:lnTo>
                    <a:pt x="454" y="564"/>
                  </a:lnTo>
                  <a:lnTo>
                    <a:pt x="454" y="566"/>
                  </a:lnTo>
                  <a:lnTo>
                    <a:pt x="458" y="570"/>
                  </a:lnTo>
                  <a:lnTo>
                    <a:pt x="465" y="578"/>
                  </a:lnTo>
                  <a:lnTo>
                    <a:pt x="467" y="579"/>
                  </a:lnTo>
                  <a:lnTo>
                    <a:pt x="471" y="586"/>
                  </a:lnTo>
                  <a:lnTo>
                    <a:pt x="471" y="589"/>
                  </a:lnTo>
                  <a:lnTo>
                    <a:pt x="469" y="592"/>
                  </a:lnTo>
                  <a:lnTo>
                    <a:pt x="469" y="604"/>
                  </a:lnTo>
                  <a:lnTo>
                    <a:pt x="472" y="607"/>
                  </a:lnTo>
                  <a:lnTo>
                    <a:pt x="475" y="615"/>
                  </a:lnTo>
                  <a:lnTo>
                    <a:pt x="472" y="617"/>
                  </a:lnTo>
                  <a:lnTo>
                    <a:pt x="465" y="617"/>
                  </a:lnTo>
                  <a:lnTo>
                    <a:pt x="445" y="618"/>
                  </a:lnTo>
                  <a:lnTo>
                    <a:pt x="443" y="618"/>
                  </a:lnTo>
                  <a:lnTo>
                    <a:pt x="435" y="618"/>
                  </a:lnTo>
                  <a:lnTo>
                    <a:pt x="407" y="621"/>
                  </a:lnTo>
                  <a:lnTo>
                    <a:pt x="378" y="622"/>
                  </a:lnTo>
                  <a:lnTo>
                    <a:pt x="371" y="622"/>
                  </a:lnTo>
                  <a:lnTo>
                    <a:pt x="335" y="625"/>
                  </a:lnTo>
                  <a:lnTo>
                    <a:pt x="334" y="625"/>
                  </a:lnTo>
                  <a:lnTo>
                    <a:pt x="331" y="625"/>
                  </a:lnTo>
                  <a:lnTo>
                    <a:pt x="306" y="625"/>
                  </a:lnTo>
                  <a:lnTo>
                    <a:pt x="303" y="627"/>
                  </a:lnTo>
                  <a:lnTo>
                    <a:pt x="296" y="627"/>
                  </a:lnTo>
                  <a:lnTo>
                    <a:pt x="285" y="627"/>
                  </a:lnTo>
                  <a:lnTo>
                    <a:pt x="268" y="628"/>
                  </a:lnTo>
                  <a:lnTo>
                    <a:pt x="267" y="628"/>
                  </a:lnTo>
                  <a:lnTo>
                    <a:pt x="259" y="628"/>
                  </a:lnTo>
                  <a:lnTo>
                    <a:pt x="256" y="628"/>
                  </a:lnTo>
                  <a:lnTo>
                    <a:pt x="237" y="629"/>
                  </a:lnTo>
                  <a:lnTo>
                    <a:pt x="227" y="629"/>
                  </a:lnTo>
                  <a:lnTo>
                    <a:pt x="223" y="629"/>
                  </a:lnTo>
                  <a:lnTo>
                    <a:pt x="206" y="629"/>
                  </a:lnTo>
                  <a:lnTo>
                    <a:pt x="198" y="629"/>
                  </a:lnTo>
                  <a:lnTo>
                    <a:pt x="189" y="629"/>
                  </a:lnTo>
                  <a:lnTo>
                    <a:pt x="188" y="629"/>
                  </a:lnTo>
                  <a:lnTo>
                    <a:pt x="185" y="629"/>
                  </a:lnTo>
                  <a:lnTo>
                    <a:pt x="169" y="631"/>
                  </a:lnTo>
                  <a:lnTo>
                    <a:pt x="159" y="631"/>
                  </a:lnTo>
                  <a:lnTo>
                    <a:pt x="149" y="632"/>
                  </a:lnTo>
                  <a:lnTo>
                    <a:pt x="144" y="632"/>
                  </a:lnTo>
                  <a:lnTo>
                    <a:pt x="123" y="632"/>
                  </a:lnTo>
                  <a:lnTo>
                    <a:pt x="120" y="632"/>
                  </a:lnTo>
                  <a:lnTo>
                    <a:pt x="110" y="632"/>
                  </a:lnTo>
                  <a:lnTo>
                    <a:pt x="106" y="632"/>
                  </a:lnTo>
                  <a:lnTo>
                    <a:pt x="101" y="632"/>
                  </a:lnTo>
                  <a:lnTo>
                    <a:pt x="97" y="632"/>
                  </a:lnTo>
                  <a:lnTo>
                    <a:pt x="80" y="632"/>
                  </a:lnTo>
                  <a:lnTo>
                    <a:pt x="70" y="634"/>
                  </a:lnTo>
                  <a:lnTo>
                    <a:pt x="65" y="634"/>
                  </a:lnTo>
                  <a:lnTo>
                    <a:pt x="65" y="620"/>
                  </a:lnTo>
                  <a:lnTo>
                    <a:pt x="65" y="606"/>
                  </a:lnTo>
                  <a:lnTo>
                    <a:pt x="65" y="595"/>
                  </a:lnTo>
                  <a:lnTo>
                    <a:pt x="63" y="579"/>
                  </a:lnTo>
                  <a:lnTo>
                    <a:pt x="63" y="566"/>
                  </a:lnTo>
                  <a:lnTo>
                    <a:pt x="63" y="557"/>
                  </a:lnTo>
                  <a:lnTo>
                    <a:pt x="63" y="521"/>
                  </a:lnTo>
                  <a:lnTo>
                    <a:pt x="63" y="511"/>
                  </a:lnTo>
                  <a:lnTo>
                    <a:pt x="63" y="492"/>
                  </a:lnTo>
                </a:path>
              </a:pathLst>
            </a:custGeom>
            <a:solidFill>
              <a:srgbClr val="C00000"/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39" name="Freeform 233"/>
            <p:cNvSpPr>
              <a:spLocks/>
            </p:cNvSpPr>
            <p:nvPr/>
          </p:nvSpPr>
          <p:spPr bwMode="auto">
            <a:xfrm>
              <a:off x="5068640" y="7957774"/>
              <a:ext cx="769479" cy="1239266"/>
            </a:xfrm>
            <a:custGeom>
              <a:avLst/>
              <a:gdLst>
                <a:gd name="T0" fmla="*/ 2147483647 w 578"/>
                <a:gd name="T1" fmla="*/ 2147483647 h 495"/>
                <a:gd name="T2" fmla="*/ 2147483647 w 578"/>
                <a:gd name="T3" fmla="*/ 2147483647 h 495"/>
                <a:gd name="T4" fmla="*/ 2147483647 w 578"/>
                <a:gd name="T5" fmla="*/ 2147483647 h 495"/>
                <a:gd name="T6" fmla="*/ 2147483647 w 578"/>
                <a:gd name="T7" fmla="*/ 2147483647 h 495"/>
                <a:gd name="T8" fmla="*/ 2147483647 w 578"/>
                <a:gd name="T9" fmla="*/ 0 h 495"/>
                <a:gd name="T10" fmla="*/ 2147483647 w 578"/>
                <a:gd name="T11" fmla="*/ 2147483647 h 495"/>
                <a:gd name="T12" fmla="*/ 2147483647 w 578"/>
                <a:gd name="T13" fmla="*/ 2147483647 h 495"/>
                <a:gd name="T14" fmla="*/ 2147483647 w 578"/>
                <a:gd name="T15" fmla="*/ 2147483647 h 495"/>
                <a:gd name="T16" fmla="*/ 2147483647 w 578"/>
                <a:gd name="T17" fmla="*/ 2147483647 h 495"/>
                <a:gd name="T18" fmla="*/ 2147483647 w 578"/>
                <a:gd name="T19" fmla="*/ 2147483647 h 495"/>
                <a:gd name="T20" fmla="*/ 2147483647 w 578"/>
                <a:gd name="T21" fmla="*/ 2147483647 h 495"/>
                <a:gd name="T22" fmla="*/ 2147483647 w 578"/>
                <a:gd name="T23" fmla="*/ 2147483647 h 495"/>
                <a:gd name="T24" fmla="*/ 2147483647 w 578"/>
                <a:gd name="T25" fmla="*/ 2147483647 h 495"/>
                <a:gd name="T26" fmla="*/ 2147483647 w 578"/>
                <a:gd name="T27" fmla="*/ 2147483647 h 495"/>
                <a:gd name="T28" fmla="*/ 2147483647 w 578"/>
                <a:gd name="T29" fmla="*/ 2147483647 h 495"/>
                <a:gd name="T30" fmla="*/ 2147483647 w 578"/>
                <a:gd name="T31" fmla="*/ 2147483647 h 495"/>
                <a:gd name="T32" fmla="*/ 2147483647 w 578"/>
                <a:gd name="T33" fmla="*/ 2147483647 h 495"/>
                <a:gd name="T34" fmla="*/ 2147483647 w 578"/>
                <a:gd name="T35" fmla="*/ 2147483647 h 495"/>
                <a:gd name="T36" fmla="*/ 2147483647 w 578"/>
                <a:gd name="T37" fmla="*/ 2147483647 h 495"/>
                <a:gd name="T38" fmla="*/ 2147483647 w 578"/>
                <a:gd name="T39" fmla="*/ 2147483647 h 495"/>
                <a:gd name="T40" fmla="*/ 2147483647 w 578"/>
                <a:gd name="T41" fmla="*/ 2147483647 h 495"/>
                <a:gd name="T42" fmla="*/ 2147483647 w 578"/>
                <a:gd name="T43" fmla="*/ 2147483647 h 495"/>
                <a:gd name="T44" fmla="*/ 2147483647 w 578"/>
                <a:gd name="T45" fmla="*/ 2147483647 h 495"/>
                <a:gd name="T46" fmla="*/ 2147483647 w 578"/>
                <a:gd name="T47" fmla="*/ 2147483647 h 495"/>
                <a:gd name="T48" fmla="*/ 2147483647 w 578"/>
                <a:gd name="T49" fmla="*/ 2147483647 h 495"/>
                <a:gd name="T50" fmla="*/ 2147483647 w 578"/>
                <a:gd name="T51" fmla="*/ 2147483647 h 495"/>
                <a:gd name="T52" fmla="*/ 2147483647 w 578"/>
                <a:gd name="T53" fmla="*/ 2147483647 h 495"/>
                <a:gd name="T54" fmla="*/ 2147483647 w 578"/>
                <a:gd name="T55" fmla="*/ 2147483647 h 495"/>
                <a:gd name="T56" fmla="*/ 2147483647 w 578"/>
                <a:gd name="T57" fmla="*/ 2147483647 h 495"/>
                <a:gd name="T58" fmla="*/ 2147483647 w 578"/>
                <a:gd name="T59" fmla="*/ 2147483647 h 495"/>
                <a:gd name="T60" fmla="*/ 2147483647 w 578"/>
                <a:gd name="T61" fmla="*/ 2147483647 h 495"/>
                <a:gd name="T62" fmla="*/ 2147483647 w 578"/>
                <a:gd name="T63" fmla="*/ 2147483647 h 495"/>
                <a:gd name="T64" fmla="*/ 2147483647 w 578"/>
                <a:gd name="T65" fmla="*/ 2147483647 h 495"/>
                <a:gd name="T66" fmla="*/ 2147483647 w 578"/>
                <a:gd name="T67" fmla="*/ 2147483647 h 495"/>
                <a:gd name="T68" fmla="*/ 2147483647 w 578"/>
                <a:gd name="T69" fmla="*/ 2147483647 h 495"/>
                <a:gd name="T70" fmla="*/ 2147483647 w 578"/>
                <a:gd name="T71" fmla="*/ 2147483647 h 495"/>
                <a:gd name="T72" fmla="*/ 2147483647 w 578"/>
                <a:gd name="T73" fmla="*/ 2147483647 h 495"/>
                <a:gd name="T74" fmla="*/ 2147483647 w 578"/>
                <a:gd name="T75" fmla="*/ 2147483647 h 495"/>
                <a:gd name="T76" fmla="*/ 2147483647 w 578"/>
                <a:gd name="T77" fmla="*/ 2147483647 h 495"/>
                <a:gd name="T78" fmla="*/ 2147483647 w 578"/>
                <a:gd name="T79" fmla="*/ 2147483647 h 495"/>
                <a:gd name="T80" fmla="*/ 2147483647 w 578"/>
                <a:gd name="T81" fmla="*/ 2147483647 h 495"/>
                <a:gd name="T82" fmla="*/ 2147483647 w 578"/>
                <a:gd name="T83" fmla="*/ 2147483647 h 495"/>
                <a:gd name="T84" fmla="*/ 2147483647 w 578"/>
                <a:gd name="T85" fmla="*/ 2147483647 h 495"/>
                <a:gd name="T86" fmla="*/ 2147483647 w 578"/>
                <a:gd name="T87" fmla="*/ 2147483647 h 495"/>
                <a:gd name="T88" fmla="*/ 2147483647 w 578"/>
                <a:gd name="T89" fmla="*/ 2147483647 h 495"/>
                <a:gd name="T90" fmla="*/ 2147483647 w 578"/>
                <a:gd name="T91" fmla="*/ 2147483647 h 495"/>
                <a:gd name="T92" fmla="*/ 2147483647 w 578"/>
                <a:gd name="T93" fmla="*/ 2147483647 h 495"/>
                <a:gd name="T94" fmla="*/ 2147483647 w 578"/>
                <a:gd name="T95" fmla="*/ 2147483647 h 495"/>
                <a:gd name="T96" fmla="*/ 2147483647 w 578"/>
                <a:gd name="T97" fmla="*/ 2147483647 h 495"/>
                <a:gd name="T98" fmla="*/ 0 w 578"/>
                <a:gd name="T99" fmla="*/ 2147483647 h 495"/>
                <a:gd name="T100" fmla="*/ 2147483647 w 578"/>
                <a:gd name="T101" fmla="*/ 2147483647 h 495"/>
                <a:gd name="T102" fmla="*/ 2147483647 w 578"/>
                <a:gd name="T103" fmla="*/ 2147483647 h 4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8"/>
                <a:gd name="T157" fmla="*/ 0 h 495"/>
                <a:gd name="T158" fmla="*/ 578 w 578"/>
                <a:gd name="T159" fmla="*/ 495 h 4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8" h="495">
                  <a:moveTo>
                    <a:pt x="125" y="13"/>
                  </a:moveTo>
                  <a:lnTo>
                    <a:pt x="143" y="13"/>
                  </a:lnTo>
                  <a:lnTo>
                    <a:pt x="145" y="12"/>
                  </a:lnTo>
                  <a:lnTo>
                    <a:pt x="163" y="11"/>
                  </a:lnTo>
                  <a:lnTo>
                    <a:pt x="164" y="11"/>
                  </a:lnTo>
                  <a:lnTo>
                    <a:pt x="181" y="11"/>
                  </a:lnTo>
                  <a:lnTo>
                    <a:pt x="185" y="11"/>
                  </a:lnTo>
                  <a:lnTo>
                    <a:pt x="190" y="9"/>
                  </a:lnTo>
                  <a:lnTo>
                    <a:pt x="195" y="9"/>
                  </a:lnTo>
                  <a:lnTo>
                    <a:pt x="204" y="9"/>
                  </a:lnTo>
                  <a:lnTo>
                    <a:pt x="218" y="8"/>
                  </a:lnTo>
                  <a:lnTo>
                    <a:pt x="226" y="8"/>
                  </a:lnTo>
                  <a:lnTo>
                    <a:pt x="246" y="6"/>
                  </a:lnTo>
                  <a:lnTo>
                    <a:pt x="249" y="6"/>
                  </a:lnTo>
                  <a:lnTo>
                    <a:pt x="254" y="5"/>
                  </a:lnTo>
                  <a:lnTo>
                    <a:pt x="267" y="4"/>
                  </a:lnTo>
                  <a:lnTo>
                    <a:pt x="279" y="4"/>
                  </a:lnTo>
                  <a:lnTo>
                    <a:pt x="286" y="2"/>
                  </a:lnTo>
                  <a:lnTo>
                    <a:pt x="287" y="2"/>
                  </a:lnTo>
                  <a:lnTo>
                    <a:pt x="293" y="2"/>
                  </a:lnTo>
                  <a:lnTo>
                    <a:pt x="303" y="2"/>
                  </a:lnTo>
                  <a:lnTo>
                    <a:pt x="305" y="2"/>
                  </a:lnTo>
                  <a:lnTo>
                    <a:pt x="312" y="1"/>
                  </a:lnTo>
                  <a:lnTo>
                    <a:pt x="329" y="0"/>
                  </a:lnTo>
                  <a:lnTo>
                    <a:pt x="330" y="1"/>
                  </a:lnTo>
                  <a:lnTo>
                    <a:pt x="339" y="6"/>
                  </a:lnTo>
                  <a:lnTo>
                    <a:pt x="348" y="20"/>
                  </a:lnTo>
                  <a:lnTo>
                    <a:pt x="355" y="23"/>
                  </a:lnTo>
                  <a:lnTo>
                    <a:pt x="354" y="24"/>
                  </a:lnTo>
                  <a:lnTo>
                    <a:pt x="350" y="37"/>
                  </a:lnTo>
                  <a:lnTo>
                    <a:pt x="350" y="42"/>
                  </a:lnTo>
                  <a:lnTo>
                    <a:pt x="350" y="51"/>
                  </a:lnTo>
                  <a:lnTo>
                    <a:pt x="354" y="65"/>
                  </a:lnTo>
                  <a:lnTo>
                    <a:pt x="356" y="70"/>
                  </a:lnTo>
                  <a:lnTo>
                    <a:pt x="356" y="77"/>
                  </a:lnTo>
                  <a:lnTo>
                    <a:pt x="363" y="84"/>
                  </a:lnTo>
                  <a:lnTo>
                    <a:pt x="365" y="89"/>
                  </a:lnTo>
                  <a:lnTo>
                    <a:pt x="365" y="91"/>
                  </a:lnTo>
                  <a:lnTo>
                    <a:pt x="369" y="98"/>
                  </a:lnTo>
                  <a:lnTo>
                    <a:pt x="372" y="99"/>
                  </a:lnTo>
                  <a:lnTo>
                    <a:pt x="373" y="101"/>
                  </a:lnTo>
                  <a:lnTo>
                    <a:pt x="381" y="106"/>
                  </a:lnTo>
                  <a:lnTo>
                    <a:pt x="383" y="112"/>
                  </a:lnTo>
                  <a:lnTo>
                    <a:pt x="387" y="113"/>
                  </a:lnTo>
                  <a:lnTo>
                    <a:pt x="397" y="124"/>
                  </a:lnTo>
                  <a:lnTo>
                    <a:pt x="402" y="127"/>
                  </a:lnTo>
                  <a:lnTo>
                    <a:pt x="410" y="132"/>
                  </a:lnTo>
                  <a:lnTo>
                    <a:pt x="419" y="141"/>
                  </a:lnTo>
                  <a:lnTo>
                    <a:pt x="422" y="145"/>
                  </a:lnTo>
                  <a:lnTo>
                    <a:pt x="424" y="156"/>
                  </a:lnTo>
                  <a:lnTo>
                    <a:pt x="426" y="168"/>
                  </a:lnTo>
                  <a:lnTo>
                    <a:pt x="428" y="175"/>
                  </a:lnTo>
                  <a:lnTo>
                    <a:pt x="435" y="182"/>
                  </a:lnTo>
                  <a:lnTo>
                    <a:pt x="438" y="181"/>
                  </a:lnTo>
                  <a:lnTo>
                    <a:pt x="445" y="171"/>
                  </a:lnTo>
                  <a:lnTo>
                    <a:pt x="452" y="171"/>
                  </a:lnTo>
                  <a:lnTo>
                    <a:pt x="456" y="174"/>
                  </a:lnTo>
                  <a:lnTo>
                    <a:pt x="460" y="174"/>
                  </a:lnTo>
                  <a:lnTo>
                    <a:pt x="463" y="174"/>
                  </a:lnTo>
                  <a:lnTo>
                    <a:pt x="474" y="181"/>
                  </a:lnTo>
                  <a:lnTo>
                    <a:pt x="474" y="186"/>
                  </a:lnTo>
                  <a:lnTo>
                    <a:pt x="474" y="188"/>
                  </a:lnTo>
                  <a:lnTo>
                    <a:pt x="471" y="190"/>
                  </a:lnTo>
                  <a:lnTo>
                    <a:pt x="470" y="193"/>
                  </a:lnTo>
                  <a:lnTo>
                    <a:pt x="471" y="203"/>
                  </a:lnTo>
                  <a:lnTo>
                    <a:pt x="471" y="206"/>
                  </a:lnTo>
                  <a:lnTo>
                    <a:pt x="466" y="215"/>
                  </a:lnTo>
                  <a:lnTo>
                    <a:pt x="466" y="217"/>
                  </a:lnTo>
                  <a:lnTo>
                    <a:pt x="464" y="218"/>
                  </a:lnTo>
                  <a:lnTo>
                    <a:pt x="464" y="221"/>
                  </a:lnTo>
                  <a:lnTo>
                    <a:pt x="459" y="233"/>
                  </a:lnTo>
                  <a:lnTo>
                    <a:pt x="459" y="247"/>
                  </a:lnTo>
                  <a:lnTo>
                    <a:pt x="459" y="251"/>
                  </a:lnTo>
                  <a:lnTo>
                    <a:pt x="469" y="261"/>
                  </a:lnTo>
                  <a:lnTo>
                    <a:pt x="470" y="261"/>
                  </a:lnTo>
                  <a:lnTo>
                    <a:pt x="474" y="264"/>
                  </a:lnTo>
                  <a:lnTo>
                    <a:pt x="481" y="267"/>
                  </a:lnTo>
                  <a:lnTo>
                    <a:pt x="492" y="276"/>
                  </a:lnTo>
                  <a:lnTo>
                    <a:pt x="498" y="286"/>
                  </a:lnTo>
                  <a:lnTo>
                    <a:pt x="503" y="285"/>
                  </a:lnTo>
                  <a:lnTo>
                    <a:pt x="509" y="285"/>
                  </a:lnTo>
                  <a:lnTo>
                    <a:pt x="521" y="293"/>
                  </a:lnTo>
                  <a:lnTo>
                    <a:pt x="521" y="297"/>
                  </a:lnTo>
                  <a:lnTo>
                    <a:pt x="536" y="311"/>
                  </a:lnTo>
                  <a:lnTo>
                    <a:pt x="535" y="316"/>
                  </a:lnTo>
                  <a:lnTo>
                    <a:pt x="545" y="337"/>
                  </a:lnTo>
                  <a:lnTo>
                    <a:pt x="543" y="341"/>
                  </a:lnTo>
                  <a:lnTo>
                    <a:pt x="541" y="341"/>
                  </a:lnTo>
                  <a:lnTo>
                    <a:pt x="539" y="344"/>
                  </a:lnTo>
                  <a:lnTo>
                    <a:pt x="541" y="351"/>
                  </a:lnTo>
                  <a:lnTo>
                    <a:pt x="543" y="351"/>
                  </a:lnTo>
                  <a:lnTo>
                    <a:pt x="553" y="373"/>
                  </a:lnTo>
                  <a:lnTo>
                    <a:pt x="559" y="376"/>
                  </a:lnTo>
                  <a:lnTo>
                    <a:pt x="563" y="377"/>
                  </a:lnTo>
                  <a:lnTo>
                    <a:pt x="563" y="369"/>
                  </a:lnTo>
                  <a:lnTo>
                    <a:pt x="571" y="376"/>
                  </a:lnTo>
                  <a:lnTo>
                    <a:pt x="574" y="377"/>
                  </a:lnTo>
                  <a:lnTo>
                    <a:pt x="577" y="380"/>
                  </a:lnTo>
                  <a:lnTo>
                    <a:pt x="577" y="381"/>
                  </a:lnTo>
                  <a:lnTo>
                    <a:pt x="577" y="387"/>
                  </a:lnTo>
                  <a:lnTo>
                    <a:pt x="575" y="390"/>
                  </a:lnTo>
                  <a:lnTo>
                    <a:pt x="577" y="398"/>
                  </a:lnTo>
                  <a:lnTo>
                    <a:pt x="577" y="402"/>
                  </a:lnTo>
                  <a:lnTo>
                    <a:pt x="571" y="404"/>
                  </a:lnTo>
                  <a:lnTo>
                    <a:pt x="574" y="413"/>
                  </a:lnTo>
                  <a:lnTo>
                    <a:pt x="568" y="424"/>
                  </a:lnTo>
                  <a:lnTo>
                    <a:pt x="560" y="417"/>
                  </a:lnTo>
                  <a:lnTo>
                    <a:pt x="557" y="417"/>
                  </a:lnTo>
                  <a:lnTo>
                    <a:pt x="557" y="419"/>
                  </a:lnTo>
                  <a:lnTo>
                    <a:pt x="554" y="431"/>
                  </a:lnTo>
                  <a:lnTo>
                    <a:pt x="547" y="433"/>
                  </a:lnTo>
                  <a:lnTo>
                    <a:pt x="546" y="424"/>
                  </a:lnTo>
                  <a:lnTo>
                    <a:pt x="543" y="433"/>
                  </a:lnTo>
                  <a:lnTo>
                    <a:pt x="547" y="446"/>
                  </a:lnTo>
                  <a:lnTo>
                    <a:pt x="545" y="451"/>
                  </a:lnTo>
                  <a:lnTo>
                    <a:pt x="546" y="460"/>
                  </a:lnTo>
                  <a:lnTo>
                    <a:pt x="532" y="462"/>
                  </a:lnTo>
                  <a:lnTo>
                    <a:pt x="539" y="467"/>
                  </a:lnTo>
                  <a:lnTo>
                    <a:pt x="542" y="474"/>
                  </a:lnTo>
                  <a:lnTo>
                    <a:pt x="541" y="477"/>
                  </a:lnTo>
                  <a:lnTo>
                    <a:pt x="531" y="488"/>
                  </a:lnTo>
                  <a:lnTo>
                    <a:pt x="517" y="491"/>
                  </a:lnTo>
                  <a:lnTo>
                    <a:pt x="511" y="491"/>
                  </a:lnTo>
                  <a:lnTo>
                    <a:pt x="495" y="492"/>
                  </a:lnTo>
                  <a:lnTo>
                    <a:pt x="488" y="494"/>
                  </a:lnTo>
                  <a:lnTo>
                    <a:pt x="484" y="494"/>
                  </a:lnTo>
                  <a:lnTo>
                    <a:pt x="475" y="494"/>
                  </a:lnTo>
                  <a:lnTo>
                    <a:pt x="482" y="480"/>
                  </a:lnTo>
                  <a:lnTo>
                    <a:pt x="485" y="478"/>
                  </a:lnTo>
                  <a:lnTo>
                    <a:pt x="491" y="470"/>
                  </a:lnTo>
                  <a:lnTo>
                    <a:pt x="495" y="464"/>
                  </a:lnTo>
                  <a:lnTo>
                    <a:pt x="491" y="437"/>
                  </a:lnTo>
                  <a:lnTo>
                    <a:pt x="485" y="438"/>
                  </a:lnTo>
                  <a:lnTo>
                    <a:pt x="482" y="438"/>
                  </a:lnTo>
                  <a:lnTo>
                    <a:pt x="478" y="438"/>
                  </a:lnTo>
                  <a:lnTo>
                    <a:pt x="455" y="440"/>
                  </a:lnTo>
                  <a:lnTo>
                    <a:pt x="444" y="441"/>
                  </a:lnTo>
                  <a:lnTo>
                    <a:pt x="442" y="441"/>
                  </a:lnTo>
                  <a:lnTo>
                    <a:pt x="438" y="441"/>
                  </a:lnTo>
                  <a:lnTo>
                    <a:pt x="430" y="442"/>
                  </a:lnTo>
                  <a:lnTo>
                    <a:pt x="419" y="442"/>
                  </a:lnTo>
                  <a:lnTo>
                    <a:pt x="408" y="444"/>
                  </a:lnTo>
                  <a:lnTo>
                    <a:pt x="402" y="444"/>
                  </a:lnTo>
                  <a:lnTo>
                    <a:pt x="399" y="444"/>
                  </a:lnTo>
                  <a:lnTo>
                    <a:pt x="384" y="445"/>
                  </a:lnTo>
                  <a:lnTo>
                    <a:pt x="383" y="445"/>
                  </a:lnTo>
                  <a:lnTo>
                    <a:pt x="380" y="445"/>
                  </a:lnTo>
                  <a:lnTo>
                    <a:pt x="376" y="446"/>
                  </a:lnTo>
                  <a:lnTo>
                    <a:pt x="372" y="446"/>
                  </a:lnTo>
                  <a:lnTo>
                    <a:pt x="362" y="446"/>
                  </a:lnTo>
                  <a:lnTo>
                    <a:pt x="355" y="446"/>
                  </a:lnTo>
                  <a:lnTo>
                    <a:pt x="333" y="448"/>
                  </a:lnTo>
                  <a:lnTo>
                    <a:pt x="323" y="448"/>
                  </a:lnTo>
                  <a:lnTo>
                    <a:pt x="322" y="448"/>
                  </a:lnTo>
                  <a:lnTo>
                    <a:pt x="321" y="448"/>
                  </a:lnTo>
                  <a:lnTo>
                    <a:pt x="301" y="451"/>
                  </a:lnTo>
                  <a:lnTo>
                    <a:pt x="296" y="451"/>
                  </a:lnTo>
                  <a:lnTo>
                    <a:pt x="287" y="451"/>
                  </a:lnTo>
                  <a:lnTo>
                    <a:pt x="271" y="452"/>
                  </a:lnTo>
                  <a:lnTo>
                    <a:pt x="269" y="452"/>
                  </a:lnTo>
                  <a:lnTo>
                    <a:pt x="267" y="452"/>
                  </a:lnTo>
                  <a:lnTo>
                    <a:pt x="260" y="452"/>
                  </a:lnTo>
                  <a:lnTo>
                    <a:pt x="243" y="453"/>
                  </a:lnTo>
                  <a:lnTo>
                    <a:pt x="235" y="453"/>
                  </a:lnTo>
                  <a:lnTo>
                    <a:pt x="222" y="453"/>
                  </a:lnTo>
                  <a:lnTo>
                    <a:pt x="221" y="453"/>
                  </a:lnTo>
                  <a:lnTo>
                    <a:pt x="215" y="455"/>
                  </a:lnTo>
                  <a:lnTo>
                    <a:pt x="210" y="455"/>
                  </a:lnTo>
                  <a:lnTo>
                    <a:pt x="197" y="455"/>
                  </a:lnTo>
                  <a:lnTo>
                    <a:pt x="188" y="455"/>
                  </a:lnTo>
                  <a:lnTo>
                    <a:pt x="179" y="455"/>
                  </a:lnTo>
                  <a:lnTo>
                    <a:pt x="174" y="456"/>
                  </a:lnTo>
                  <a:lnTo>
                    <a:pt x="168" y="456"/>
                  </a:lnTo>
                  <a:lnTo>
                    <a:pt x="161" y="456"/>
                  </a:lnTo>
                  <a:lnTo>
                    <a:pt x="154" y="458"/>
                  </a:lnTo>
                  <a:lnTo>
                    <a:pt x="130" y="458"/>
                  </a:lnTo>
                  <a:lnTo>
                    <a:pt x="118" y="458"/>
                  </a:lnTo>
                  <a:lnTo>
                    <a:pt x="109" y="458"/>
                  </a:lnTo>
                  <a:lnTo>
                    <a:pt x="109" y="448"/>
                  </a:lnTo>
                  <a:lnTo>
                    <a:pt x="109" y="442"/>
                  </a:lnTo>
                  <a:lnTo>
                    <a:pt x="109" y="440"/>
                  </a:lnTo>
                  <a:lnTo>
                    <a:pt x="109" y="438"/>
                  </a:lnTo>
                  <a:lnTo>
                    <a:pt x="107" y="433"/>
                  </a:lnTo>
                  <a:lnTo>
                    <a:pt x="107" y="430"/>
                  </a:lnTo>
                  <a:lnTo>
                    <a:pt x="107" y="419"/>
                  </a:lnTo>
                  <a:lnTo>
                    <a:pt x="107" y="408"/>
                  </a:lnTo>
                  <a:lnTo>
                    <a:pt x="107" y="404"/>
                  </a:lnTo>
                  <a:lnTo>
                    <a:pt x="107" y="401"/>
                  </a:lnTo>
                  <a:lnTo>
                    <a:pt x="107" y="398"/>
                  </a:lnTo>
                  <a:lnTo>
                    <a:pt x="107" y="394"/>
                  </a:lnTo>
                  <a:lnTo>
                    <a:pt x="107" y="386"/>
                  </a:lnTo>
                  <a:lnTo>
                    <a:pt x="106" y="368"/>
                  </a:lnTo>
                  <a:lnTo>
                    <a:pt x="106" y="363"/>
                  </a:lnTo>
                  <a:lnTo>
                    <a:pt x="105" y="350"/>
                  </a:lnTo>
                  <a:lnTo>
                    <a:pt x="105" y="333"/>
                  </a:lnTo>
                  <a:lnTo>
                    <a:pt x="105" y="330"/>
                  </a:lnTo>
                  <a:lnTo>
                    <a:pt x="105" y="318"/>
                  </a:lnTo>
                  <a:lnTo>
                    <a:pt x="105" y="301"/>
                  </a:lnTo>
                  <a:lnTo>
                    <a:pt x="103" y="290"/>
                  </a:lnTo>
                  <a:lnTo>
                    <a:pt x="103" y="287"/>
                  </a:lnTo>
                  <a:lnTo>
                    <a:pt x="103" y="278"/>
                  </a:lnTo>
                  <a:lnTo>
                    <a:pt x="103" y="268"/>
                  </a:lnTo>
                  <a:lnTo>
                    <a:pt x="102" y="253"/>
                  </a:lnTo>
                  <a:lnTo>
                    <a:pt x="102" y="243"/>
                  </a:lnTo>
                  <a:lnTo>
                    <a:pt x="102" y="240"/>
                  </a:lnTo>
                  <a:lnTo>
                    <a:pt x="102" y="226"/>
                  </a:lnTo>
                  <a:lnTo>
                    <a:pt x="102" y="214"/>
                  </a:lnTo>
                  <a:lnTo>
                    <a:pt x="102" y="213"/>
                  </a:lnTo>
                  <a:lnTo>
                    <a:pt x="102" y="203"/>
                  </a:lnTo>
                  <a:lnTo>
                    <a:pt x="101" y="196"/>
                  </a:lnTo>
                  <a:lnTo>
                    <a:pt x="101" y="188"/>
                  </a:lnTo>
                  <a:lnTo>
                    <a:pt x="101" y="181"/>
                  </a:lnTo>
                  <a:lnTo>
                    <a:pt x="101" y="174"/>
                  </a:lnTo>
                  <a:lnTo>
                    <a:pt x="101" y="172"/>
                  </a:lnTo>
                  <a:lnTo>
                    <a:pt x="101" y="171"/>
                  </a:lnTo>
                  <a:lnTo>
                    <a:pt x="101" y="168"/>
                  </a:lnTo>
                  <a:lnTo>
                    <a:pt x="99" y="168"/>
                  </a:lnTo>
                  <a:lnTo>
                    <a:pt x="88" y="167"/>
                  </a:lnTo>
                  <a:lnTo>
                    <a:pt x="85" y="164"/>
                  </a:lnTo>
                  <a:lnTo>
                    <a:pt x="78" y="156"/>
                  </a:lnTo>
                  <a:lnTo>
                    <a:pt x="77" y="146"/>
                  </a:lnTo>
                  <a:lnTo>
                    <a:pt x="69" y="141"/>
                  </a:lnTo>
                  <a:lnTo>
                    <a:pt x="66" y="138"/>
                  </a:lnTo>
                  <a:lnTo>
                    <a:pt x="62" y="132"/>
                  </a:lnTo>
                  <a:lnTo>
                    <a:pt x="58" y="130"/>
                  </a:lnTo>
                  <a:lnTo>
                    <a:pt x="62" y="119"/>
                  </a:lnTo>
                  <a:lnTo>
                    <a:pt x="66" y="113"/>
                  </a:lnTo>
                  <a:lnTo>
                    <a:pt x="76" y="106"/>
                  </a:lnTo>
                  <a:lnTo>
                    <a:pt x="76" y="96"/>
                  </a:lnTo>
                  <a:lnTo>
                    <a:pt x="71" y="91"/>
                  </a:lnTo>
                  <a:lnTo>
                    <a:pt x="66" y="89"/>
                  </a:lnTo>
                  <a:lnTo>
                    <a:pt x="63" y="91"/>
                  </a:lnTo>
                  <a:lnTo>
                    <a:pt x="55" y="91"/>
                  </a:lnTo>
                  <a:lnTo>
                    <a:pt x="40" y="78"/>
                  </a:lnTo>
                  <a:lnTo>
                    <a:pt x="34" y="76"/>
                  </a:lnTo>
                  <a:lnTo>
                    <a:pt x="23" y="51"/>
                  </a:lnTo>
                  <a:lnTo>
                    <a:pt x="19" y="51"/>
                  </a:lnTo>
                  <a:lnTo>
                    <a:pt x="13" y="45"/>
                  </a:lnTo>
                  <a:lnTo>
                    <a:pt x="8" y="19"/>
                  </a:lnTo>
                  <a:lnTo>
                    <a:pt x="5" y="23"/>
                  </a:lnTo>
                  <a:lnTo>
                    <a:pt x="2" y="23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22" y="16"/>
                  </a:lnTo>
                  <a:lnTo>
                    <a:pt x="33" y="16"/>
                  </a:lnTo>
                  <a:lnTo>
                    <a:pt x="42" y="16"/>
                  </a:lnTo>
                  <a:lnTo>
                    <a:pt x="47" y="16"/>
                  </a:lnTo>
                  <a:lnTo>
                    <a:pt x="63" y="15"/>
                  </a:lnTo>
                  <a:lnTo>
                    <a:pt x="70" y="15"/>
                  </a:lnTo>
                  <a:lnTo>
                    <a:pt x="84" y="15"/>
                  </a:lnTo>
                  <a:lnTo>
                    <a:pt x="92" y="15"/>
                  </a:lnTo>
                  <a:lnTo>
                    <a:pt x="103" y="15"/>
                  </a:lnTo>
                  <a:lnTo>
                    <a:pt x="106" y="13"/>
                  </a:lnTo>
                  <a:lnTo>
                    <a:pt x="124" y="13"/>
                  </a:lnTo>
                  <a:lnTo>
                    <a:pt x="125" y="13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40" name="Freeform 234"/>
            <p:cNvSpPr>
              <a:spLocks/>
            </p:cNvSpPr>
            <p:nvPr/>
          </p:nvSpPr>
          <p:spPr bwMode="auto">
            <a:xfrm>
              <a:off x="4212025" y="5690295"/>
              <a:ext cx="760096" cy="857747"/>
            </a:xfrm>
            <a:custGeom>
              <a:avLst/>
              <a:gdLst>
                <a:gd name="T0" fmla="*/ 2147483647 w 569"/>
                <a:gd name="T1" fmla="*/ 2147483647 h 343"/>
                <a:gd name="T2" fmla="*/ 2147483647 w 569"/>
                <a:gd name="T3" fmla="*/ 2147483647 h 343"/>
                <a:gd name="T4" fmla="*/ 2147483647 w 569"/>
                <a:gd name="T5" fmla="*/ 2147483647 h 343"/>
                <a:gd name="T6" fmla="*/ 2147483647 w 569"/>
                <a:gd name="T7" fmla="*/ 2147483647 h 343"/>
                <a:gd name="T8" fmla="*/ 2147483647 w 569"/>
                <a:gd name="T9" fmla="*/ 2147483647 h 343"/>
                <a:gd name="T10" fmla="*/ 2147483647 w 569"/>
                <a:gd name="T11" fmla="*/ 2147483647 h 343"/>
                <a:gd name="T12" fmla="*/ 2147483647 w 569"/>
                <a:gd name="T13" fmla="*/ 2147483647 h 343"/>
                <a:gd name="T14" fmla="*/ 2147483647 w 569"/>
                <a:gd name="T15" fmla="*/ 2147483647 h 343"/>
                <a:gd name="T16" fmla="*/ 2147483647 w 569"/>
                <a:gd name="T17" fmla="*/ 2147483647 h 343"/>
                <a:gd name="T18" fmla="*/ 2147483647 w 569"/>
                <a:gd name="T19" fmla="*/ 2147483647 h 343"/>
                <a:gd name="T20" fmla="*/ 2147483647 w 569"/>
                <a:gd name="T21" fmla="*/ 2147483647 h 343"/>
                <a:gd name="T22" fmla="*/ 2147483647 w 569"/>
                <a:gd name="T23" fmla="*/ 2147483647 h 343"/>
                <a:gd name="T24" fmla="*/ 2147483647 w 569"/>
                <a:gd name="T25" fmla="*/ 2147483647 h 343"/>
                <a:gd name="T26" fmla="*/ 2147483647 w 569"/>
                <a:gd name="T27" fmla="*/ 2147483647 h 343"/>
                <a:gd name="T28" fmla="*/ 2147483647 w 569"/>
                <a:gd name="T29" fmla="*/ 2147483647 h 343"/>
                <a:gd name="T30" fmla="*/ 2147483647 w 569"/>
                <a:gd name="T31" fmla="*/ 2147483647 h 343"/>
                <a:gd name="T32" fmla="*/ 2147483647 w 569"/>
                <a:gd name="T33" fmla="*/ 2147483647 h 343"/>
                <a:gd name="T34" fmla="*/ 2147483647 w 569"/>
                <a:gd name="T35" fmla="*/ 2147483647 h 343"/>
                <a:gd name="T36" fmla="*/ 2147483647 w 569"/>
                <a:gd name="T37" fmla="*/ 2147483647 h 343"/>
                <a:gd name="T38" fmla="*/ 2147483647 w 569"/>
                <a:gd name="T39" fmla="*/ 2147483647 h 343"/>
                <a:gd name="T40" fmla="*/ 2147483647 w 569"/>
                <a:gd name="T41" fmla="*/ 2147483647 h 343"/>
                <a:gd name="T42" fmla="*/ 2147483647 w 569"/>
                <a:gd name="T43" fmla="*/ 2147483647 h 343"/>
                <a:gd name="T44" fmla="*/ 2147483647 w 569"/>
                <a:gd name="T45" fmla="*/ 2147483647 h 343"/>
                <a:gd name="T46" fmla="*/ 2147483647 w 569"/>
                <a:gd name="T47" fmla="*/ 2147483647 h 343"/>
                <a:gd name="T48" fmla="*/ 2147483647 w 569"/>
                <a:gd name="T49" fmla="*/ 2147483647 h 343"/>
                <a:gd name="T50" fmla="*/ 2147483647 w 569"/>
                <a:gd name="T51" fmla="*/ 2147483647 h 343"/>
                <a:gd name="T52" fmla="*/ 2147483647 w 569"/>
                <a:gd name="T53" fmla="*/ 2147483647 h 343"/>
                <a:gd name="T54" fmla="*/ 2147483647 w 569"/>
                <a:gd name="T55" fmla="*/ 2147483647 h 343"/>
                <a:gd name="T56" fmla="*/ 2147483647 w 569"/>
                <a:gd name="T57" fmla="*/ 2147483647 h 343"/>
                <a:gd name="T58" fmla="*/ 2147483647 w 569"/>
                <a:gd name="T59" fmla="*/ 2147483647 h 343"/>
                <a:gd name="T60" fmla="*/ 2147483647 w 569"/>
                <a:gd name="T61" fmla="*/ 2147483647 h 343"/>
                <a:gd name="T62" fmla="*/ 2147483647 w 569"/>
                <a:gd name="T63" fmla="*/ 2147483647 h 343"/>
                <a:gd name="T64" fmla="*/ 2147483647 w 569"/>
                <a:gd name="T65" fmla="*/ 2147483647 h 343"/>
                <a:gd name="T66" fmla="*/ 2147483647 w 569"/>
                <a:gd name="T67" fmla="*/ 2147483647 h 343"/>
                <a:gd name="T68" fmla="*/ 2147483647 w 569"/>
                <a:gd name="T69" fmla="*/ 2147483647 h 343"/>
                <a:gd name="T70" fmla="*/ 2147483647 w 569"/>
                <a:gd name="T71" fmla="*/ 2147483647 h 343"/>
                <a:gd name="T72" fmla="*/ 2147483647 w 569"/>
                <a:gd name="T73" fmla="*/ 2147483647 h 343"/>
                <a:gd name="T74" fmla="*/ 2147483647 w 569"/>
                <a:gd name="T75" fmla="*/ 2147483647 h 343"/>
                <a:gd name="T76" fmla="*/ 2147483647 w 569"/>
                <a:gd name="T77" fmla="*/ 2147483647 h 343"/>
                <a:gd name="T78" fmla="*/ 2147483647 w 569"/>
                <a:gd name="T79" fmla="*/ 2147483647 h 343"/>
                <a:gd name="T80" fmla="*/ 2147483647 w 569"/>
                <a:gd name="T81" fmla="*/ 2147483647 h 343"/>
                <a:gd name="T82" fmla="*/ 2147483647 w 569"/>
                <a:gd name="T83" fmla="*/ 2147483647 h 343"/>
                <a:gd name="T84" fmla="*/ 2147483647 w 569"/>
                <a:gd name="T85" fmla="*/ 2147483647 h 343"/>
                <a:gd name="T86" fmla="*/ 2147483647 w 569"/>
                <a:gd name="T87" fmla="*/ 2147483647 h 343"/>
                <a:gd name="T88" fmla="*/ 2147483647 w 569"/>
                <a:gd name="T89" fmla="*/ 2147483647 h 343"/>
                <a:gd name="T90" fmla="*/ 2147483647 w 569"/>
                <a:gd name="T91" fmla="*/ 2147483647 h 343"/>
                <a:gd name="T92" fmla="*/ 2147483647 w 569"/>
                <a:gd name="T93" fmla="*/ 2147483647 h 343"/>
                <a:gd name="T94" fmla="*/ 2147483647 w 569"/>
                <a:gd name="T95" fmla="*/ 2147483647 h 34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43"/>
                <a:gd name="T146" fmla="*/ 569 w 569"/>
                <a:gd name="T147" fmla="*/ 343 h 34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43">
                  <a:moveTo>
                    <a:pt x="155" y="335"/>
                  </a:moveTo>
                  <a:lnTo>
                    <a:pt x="212" y="336"/>
                  </a:lnTo>
                  <a:lnTo>
                    <a:pt x="222" y="337"/>
                  </a:lnTo>
                  <a:lnTo>
                    <a:pt x="268" y="337"/>
                  </a:lnTo>
                  <a:lnTo>
                    <a:pt x="269" y="337"/>
                  </a:lnTo>
                  <a:lnTo>
                    <a:pt x="270" y="337"/>
                  </a:lnTo>
                  <a:lnTo>
                    <a:pt x="306" y="339"/>
                  </a:lnTo>
                  <a:lnTo>
                    <a:pt x="306" y="340"/>
                  </a:lnTo>
                  <a:lnTo>
                    <a:pt x="316" y="340"/>
                  </a:lnTo>
                  <a:lnTo>
                    <a:pt x="329" y="340"/>
                  </a:lnTo>
                  <a:lnTo>
                    <a:pt x="336" y="340"/>
                  </a:lnTo>
                  <a:lnTo>
                    <a:pt x="363" y="340"/>
                  </a:lnTo>
                  <a:lnTo>
                    <a:pt x="383" y="340"/>
                  </a:lnTo>
                  <a:lnTo>
                    <a:pt x="401" y="340"/>
                  </a:lnTo>
                  <a:lnTo>
                    <a:pt x="404" y="340"/>
                  </a:lnTo>
                  <a:lnTo>
                    <a:pt x="430" y="342"/>
                  </a:lnTo>
                  <a:lnTo>
                    <a:pt x="440" y="342"/>
                  </a:lnTo>
                  <a:lnTo>
                    <a:pt x="458" y="342"/>
                  </a:lnTo>
                  <a:lnTo>
                    <a:pt x="459" y="342"/>
                  </a:lnTo>
                  <a:lnTo>
                    <a:pt x="461" y="342"/>
                  </a:lnTo>
                  <a:lnTo>
                    <a:pt x="497" y="342"/>
                  </a:lnTo>
                  <a:lnTo>
                    <a:pt x="516" y="342"/>
                  </a:lnTo>
                  <a:lnTo>
                    <a:pt x="518" y="342"/>
                  </a:lnTo>
                  <a:lnTo>
                    <a:pt x="534" y="342"/>
                  </a:lnTo>
                  <a:lnTo>
                    <a:pt x="554" y="340"/>
                  </a:lnTo>
                  <a:lnTo>
                    <a:pt x="568" y="340"/>
                  </a:lnTo>
                  <a:lnTo>
                    <a:pt x="566" y="333"/>
                  </a:lnTo>
                  <a:lnTo>
                    <a:pt x="566" y="330"/>
                  </a:lnTo>
                  <a:lnTo>
                    <a:pt x="566" y="332"/>
                  </a:lnTo>
                  <a:lnTo>
                    <a:pt x="562" y="296"/>
                  </a:lnTo>
                  <a:lnTo>
                    <a:pt x="554" y="280"/>
                  </a:lnTo>
                  <a:lnTo>
                    <a:pt x="551" y="266"/>
                  </a:lnTo>
                  <a:lnTo>
                    <a:pt x="549" y="266"/>
                  </a:lnTo>
                  <a:lnTo>
                    <a:pt x="549" y="240"/>
                  </a:lnTo>
                  <a:lnTo>
                    <a:pt x="547" y="226"/>
                  </a:lnTo>
                  <a:lnTo>
                    <a:pt x="545" y="209"/>
                  </a:lnTo>
                  <a:lnTo>
                    <a:pt x="545" y="207"/>
                  </a:lnTo>
                  <a:lnTo>
                    <a:pt x="545" y="201"/>
                  </a:lnTo>
                  <a:lnTo>
                    <a:pt x="545" y="191"/>
                  </a:lnTo>
                  <a:lnTo>
                    <a:pt x="545" y="190"/>
                  </a:lnTo>
                  <a:lnTo>
                    <a:pt x="544" y="187"/>
                  </a:lnTo>
                  <a:lnTo>
                    <a:pt x="545" y="186"/>
                  </a:lnTo>
                  <a:lnTo>
                    <a:pt x="544" y="173"/>
                  </a:lnTo>
                  <a:lnTo>
                    <a:pt x="544" y="172"/>
                  </a:lnTo>
                  <a:lnTo>
                    <a:pt x="543" y="159"/>
                  </a:lnTo>
                  <a:lnTo>
                    <a:pt x="541" y="154"/>
                  </a:lnTo>
                  <a:lnTo>
                    <a:pt x="530" y="133"/>
                  </a:lnTo>
                  <a:lnTo>
                    <a:pt x="523" y="102"/>
                  </a:lnTo>
                  <a:lnTo>
                    <a:pt x="520" y="101"/>
                  </a:lnTo>
                  <a:lnTo>
                    <a:pt x="522" y="98"/>
                  </a:lnTo>
                  <a:lnTo>
                    <a:pt x="523" y="97"/>
                  </a:lnTo>
                  <a:lnTo>
                    <a:pt x="522" y="75"/>
                  </a:lnTo>
                  <a:lnTo>
                    <a:pt x="520" y="62"/>
                  </a:lnTo>
                  <a:lnTo>
                    <a:pt x="518" y="27"/>
                  </a:lnTo>
                  <a:lnTo>
                    <a:pt x="519" y="26"/>
                  </a:lnTo>
                  <a:lnTo>
                    <a:pt x="515" y="12"/>
                  </a:lnTo>
                  <a:lnTo>
                    <a:pt x="462" y="12"/>
                  </a:lnTo>
                  <a:lnTo>
                    <a:pt x="386" y="12"/>
                  </a:lnTo>
                  <a:lnTo>
                    <a:pt x="348" y="12"/>
                  </a:lnTo>
                  <a:lnTo>
                    <a:pt x="299" y="12"/>
                  </a:lnTo>
                  <a:lnTo>
                    <a:pt x="215" y="9"/>
                  </a:lnTo>
                  <a:lnTo>
                    <a:pt x="205" y="9"/>
                  </a:lnTo>
                  <a:lnTo>
                    <a:pt x="166" y="8"/>
                  </a:lnTo>
                  <a:lnTo>
                    <a:pt x="101" y="5"/>
                  </a:lnTo>
                  <a:lnTo>
                    <a:pt x="19" y="0"/>
                  </a:lnTo>
                  <a:lnTo>
                    <a:pt x="18" y="26"/>
                  </a:lnTo>
                  <a:lnTo>
                    <a:pt x="18" y="36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6" y="52"/>
                  </a:lnTo>
                  <a:lnTo>
                    <a:pt x="16" y="65"/>
                  </a:lnTo>
                  <a:lnTo>
                    <a:pt x="15" y="93"/>
                  </a:lnTo>
                  <a:lnTo>
                    <a:pt x="13" y="107"/>
                  </a:lnTo>
                  <a:lnTo>
                    <a:pt x="12" y="119"/>
                  </a:lnTo>
                  <a:lnTo>
                    <a:pt x="12" y="133"/>
                  </a:lnTo>
                  <a:lnTo>
                    <a:pt x="9" y="171"/>
                  </a:lnTo>
                  <a:lnTo>
                    <a:pt x="9" y="173"/>
                  </a:lnTo>
                  <a:lnTo>
                    <a:pt x="9" y="177"/>
                  </a:lnTo>
                  <a:lnTo>
                    <a:pt x="8" y="200"/>
                  </a:lnTo>
                  <a:lnTo>
                    <a:pt x="5" y="240"/>
                  </a:lnTo>
                  <a:lnTo>
                    <a:pt x="5" y="251"/>
                  </a:lnTo>
                  <a:lnTo>
                    <a:pt x="4" y="262"/>
                  </a:lnTo>
                  <a:lnTo>
                    <a:pt x="4" y="266"/>
                  </a:lnTo>
                  <a:lnTo>
                    <a:pt x="2" y="290"/>
                  </a:lnTo>
                  <a:lnTo>
                    <a:pt x="2" y="294"/>
                  </a:lnTo>
                  <a:lnTo>
                    <a:pt x="1" y="311"/>
                  </a:lnTo>
                  <a:lnTo>
                    <a:pt x="0" y="326"/>
                  </a:lnTo>
                  <a:lnTo>
                    <a:pt x="4" y="328"/>
                  </a:lnTo>
                  <a:lnTo>
                    <a:pt x="31" y="328"/>
                  </a:lnTo>
                  <a:lnTo>
                    <a:pt x="80" y="330"/>
                  </a:lnTo>
                  <a:lnTo>
                    <a:pt x="84" y="330"/>
                  </a:lnTo>
                  <a:lnTo>
                    <a:pt x="118" y="332"/>
                  </a:lnTo>
                  <a:lnTo>
                    <a:pt x="145" y="335"/>
                  </a:lnTo>
                  <a:lnTo>
                    <a:pt x="155" y="335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41" name="Freeform 235" descr="25%"/>
            <p:cNvSpPr>
              <a:spLocks/>
            </p:cNvSpPr>
            <p:nvPr/>
          </p:nvSpPr>
          <p:spPr bwMode="auto">
            <a:xfrm>
              <a:off x="4171810" y="7300260"/>
              <a:ext cx="947773" cy="865862"/>
            </a:xfrm>
            <a:custGeom>
              <a:avLst/>
              <a:gdLst>
                <a:gd name="T0" fmla="*/ 2147483647 w 711"/>
                <a:gd name="T1" fmla="*/ 2147483647 h 345"/>
                <a:gd name="T2" fmla="*/ 2147483647 w 711"/>
                <a:gd name="T3" fmla="*/ 2147483647 h 345"/>
                <a:gd name="T4" fmla="*/ 2147483647 w 711"/>
                <a:gd name="T5" fmla="*/ 2147483647 h 345"/>
                <a:gd name="T6" fmla="*/ 2147483647 w 711"/>
                <a:gd name="T7" fmla="*/ 2147483647 h 345"/>
                <a:gd name="T8" fmla="*/ 2147483647 w 711"/>
                <a:gd name="T9" fmla="*/ 2147483647 h 345"/>
                <a:gd name="T10" fmla="*/ 2147483647 w 711"/>
                <a:gd name="T11" fmla="*/ 2147483647 h 345"/>
                <a:gd name="T12" fmla="*/ 2147483647 w 711"/>
                <a:gd name="T13" fmla="*/ 2147483647 h 345"/>
                <a:gd name="T14" fmla="*/ 2147483647 w 711"/>
                <a:gd name="T15" fmla="*/ 2147483647 h 345"/>
                <a:gd name="T16" fmla="*/ 2147483647 w 711"/>
                <a:gd name="T17" fmla="*/ 2147483647 h 345"/>
                <a:gd name="T18" fmla="*/ 2147483647 w 711"/>
                <a:gd name="T19" fmla="*/ 2147483647 h 345"/>
                <a:gd name="T20" fmla="*/ 2147483647 w 711"/>
                <a:gd name="T21" fmla="*/ 2147483647 h 345"/>
                <a:gd name="T22" fmla="*/ 0 w 711"/>
                <a:gd name="T23" fmla="*/ 2147483647 h 345"/>
                <a:gd name="T24" fmla="*/ 2147483647 w 711"/>
                <a:gd name="T25" fmla="*/ 2147483647 h 345"/>
                <a:gd name="T26" fmla="*/ 2147483647 w 711"/>
                <a:gd name="T27" fmla="*/ 2147483647 h 345"/>
                <a:gd name="T28" fmla="*/ 2147483647 w 711"/>
                <a:gd name="T29" fmla="*/ 2147483647 h 345"/>
                <a:gd name="T30" fmla="*/ 2147483647 w 711"/>
                <a:gd name="T31" fmla="*/ 2147483647 h 345"/>
                <a:gd name="T32" fmla="*/ 2147483647 w 711"/>
                <a:gd name="T33" fmla="*/ 2147483647 h 345"/>
                <a:gd name="T34" fmla="*/ 2147483647 w 711"/>
                <a:gd name="T35" fmla="*/ 2147483647 h 345"/>
                <a:gd name="T36" fmla="*/ 2147483647 w 711"/>
                <a:gd name="T37" fmla="*/ 2147483647 h 345"/>
                <a:gd name="T38" fmla="*/ 2147483647 w 711"/>
                <a:gd name="T39" fmla="*/ 2147483647 h 345"/>
                <a:gd name="T40" fmla="*/ 2147483647 w 711"/>
                <a:gd name="T41" fmla="*/ 2147483647 h 345"/>
                <a:gd name="T42" fmla="*/ 2147483647 w 711"/>
                <a:gd name="T43" fmla="*/ 2147483647 h 345"/>
                <a:gd name="T44" fmla="*/ 2147483647 w 711"/>
                <a:gd name="T45" fmla="*/ 2147483647 h 345"/>
                <a:gd name="T46" fmla="*/ 2147483647 w 711"/>
                <a:gd name="T47" fmla="*/ 2147483647 h 345"/>
                <a:gd name="T48" fmla="*/ 2147483647 w 711"/>
                <a:gd name="T49" fmla="*/ 2147483647 h 345"/>
                <a:gd name="T50" fmla="*/ 2147483647 w 711"/>
                <a:gd name="T51" fmla="*/ 2147483647 h 345"/>
                <a:gd name="T52" fmla="*/ 2147483647 w 711"/>
                <a:gd name="T53" fmla="*/ 2147483647 h 345"/>
                <a:gd name="T54" fmla="*/ 2147483647 w 711"/>
                <a:gd name="T55" fmla="*/ 2147483647 h 345"/>
                <a:gd name="T56" fmla="*/ 2147483647 w 711"/>
                <a:gd name="T57" fmla="*/ 2147483647 h 345"/>
                <a:gd name="T58" fmla="*/ 2147483647 w 711"/>
                <a:gd name="T59" fmla="*/ 2147483647 h 345"/>
                <a:gd name="T60" fmla="*/ 2147483647 w 711"/>
                <a:gd name="T61" fmla="*/ 2147483647 h 345"/>
                <a:gd name="T62" fmla="*/ 2147483647 w 711"/>
                <a:gd name="T63" fmla="*/ 2147483647 h 345"/>
                <a:gd name="T64" fmla="*/ 2147483647 w 711"/>
                <a:gd name="T65" fmla="*/ 2147483647 h 345"/>
                <a:gd name="T66" fmla="*/ 2147483647 w 711"/>
                <a:gd name="T67" fmla="*/ 2147483647 h 345"/>
                <a:gd name="T68" fmla="*/ 2147483647 w 711"/>
                <a:gd name="T69" fmla="*/ 2147483647 h 345"/>
                <a:gd name="T70" fmla="*/ 2147483647 w 711"/>
                <a:gd name="T71" fmla="*/ 2147483647 h 345"/>
                <a:gd name="T72" fmla="*/ 2147483647 w 711"/>
                <a:gd name="T73" fmla="*/ 2147483647 h 345"/>
                <a:gd name="T74" fmla="*/ 2147483647 w 711"/>
                <a:gd name="T75" fmla="*/ 2147483647 h 345"/>
                <a:gd name="T76" fmla="*/ 2147483647 w 711"/>
                <a:gd name="T77" fmla="*/ 2147483647 h 345"/>
                <a:gd name="T78" fmla="*/ 2147483647 w 711"/>
                <a:gd name="T79" fmla="*/ 2147483647 h 345"/>
                <a:gd name="T80" fmla="*/ 2147483647 w 711"/>
                <a:gd name="T81" fmla="*/ 2147483647 h 345"/>
                <a:gd name="T82" fmla="*/ 2147483647 w 711"/>
                <a:gd name="T83" fmla="*/ 2147483647 h 345"/>
                <a:gd name="T84" fmla="*/ 2147483647 w 711"/>
                <a:gd name="T85" fmla="*/ 2147483647 h 345"/>
                <a:gd name="T86" fmla="*/ 2147483647 w 711"/>
                <a:gd name="T87" fmla="*/ 2147483647 h 345"/>
                <a:gd name="T88" fmla="*/ 2147483647 w 711"/>
                <a:gd name="T89" fmla="*/ 2147483647 h 345"/>
                <a:gd name="T90" fmla="*/ 2147483647 w 711"/>
                <a:gd name="T91" fmla="*/ 2147483647 h 345"/>
                <a:gd name="T92" fmla="*/ 2147483647 w 711"/>
                <a:gd name="T93" fmla="*/ 2147483647 h 345"/>
                <a:gd name="T94" fmla="*/ 2147483647 w 711"/>
                <a:gd name="T95" fmla="*/ 2147483647 h 345"/>
                <a:gd name="T96" fmla="*/ 2147483647 w 711"/>
                <a:gd name="T97" fmla="*/ 2147483647 h 345"/>
                <a:gd name="T98" fmla="*/ 2147483647 w 711"/>
                <a:gd name="T99" fmla="*/ 2147483647 h 345"/>
                <a:gd name="T100" fmla="*/ 2147483647 w 711"/>
                <a:gd name="T101" fmla="*/ 2147483647 h 345"/>
                <a:gd name="T102" fmla="*/ 2147483647 w 711"/>
                <a:gd name="T103" fmla="*/ 2147483647 h 345"/>
                <a:gd name="T104" fmla="*/ 2147483647 w 711"/>
                <a:gd name="T105" fmla="*/ 2147483647 h 345"/>
                <a:gd name="T106" fmla="*/ 2147483647 w 711"/>
                <a:gd name="T107" fmla="*/ 2147483647 h 345"/>
                <a:gd name="T108" fmla="*/ 2147483647 w 711"/>
                <a:gd name="T109" fmla="*/ 2147483647 h 34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11"/>
                <a:gd name="T166" fmla="*/ 0 h 345"/>
                <a:gd name="T167" fmla="*/ 711 w 711"/>
                <a:gd name="T168" fmla="*/ 345 h 34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11" h="345">
                  <a:moveTo>
                    <a:pt x="430" y="344"/>
                  </a:moveTo>
                  <a:lnTo>
                    <a:pt x="427" y="344"/>
                  </a:lnTo>
                  <a:lnTo>
                    <a:pt x="417" y="344"/>
                  </a:lnTo>
                  <a:lnTo>
                    <a:pt x="401" y="344"/>
                  </a:lnTo>
                  <a:lnTo>
                    <a:pt x="397" y="342"/>
                  </a:lnTo>
                  <a:lnTo>
                    <a:pt x="393" y="342"/>
                  </a:lnTo>
                  <a:lnTo>
                    <a:pt x="381" y="342"/>
                  </a:lnTo>
                  <a:lnTo>
                    <a:pt x="376" y="342"/>
                  </a:lnTo>
                  <a:lnTo>
                    <a:pt x="355" y="342"/>
                  </a:lnTo>
                  <a:lnTo>
                    <a:pt x="340" y="342"/>
                  </a:lnTo>
                  <a:lnTo>
                    <a:pt x="315" y="342"/>
                  </a:lnTo>
                  <a:lnTo>
                    <a:pt x="311" y="342"/>
                  </a:lnTo>
                  <a:lnTo>
                    <a:pt x="310" y="342"/>
                  </a:lnTo>
                  <a:lnTo>
                    <a:pt x="294" y="341"/>
                  </a:lnTo>
                  <a:lnTo>
                    <a:pt x="279" y="341"/>
                  </a:lnTo>
                  <a:lnTo>
                    <a:pt x="265" y="341"/>
                  </a:lnTo>
                  <a:lnTo>
                    <a:pt x="262" y="341"/>
                  </a:lnTo>
                  <a:lnTo>
                    <a:pt x="253" y="339"/>
                  </a:lnTo>
                  <a:lnTo>
                    <a:pt x="232" y="339"/>
                  </a:lnTo>
                  <a:lnTo>
                    <a:pt x="217" y="339"/>
                  </a:lnTo>
                  <a:lnTo>
                    <a:pt x="213" y="339"/>
                  </a:lnTo>
                  <a:lnTo>
                    <a:pt x="210" y="339"/>
                  </a:lnTo>
                  <a:lnTo>
                    <a:pt x="157" y="337"/>
                  </a:lnTo>
                  <a:lnTo>
                    <a:pt x="159" y="299"/>
                  </a:lnTo>
                  <a:lnTo>
                    <a:pt x="159" y="289"/>
                  </a:lnTo>
                  <a:lnTo>
                    <a:pt x="159" y="282"/>
                  </a:lnTo>
                  <a:lnTo>
                    <a:pt x="160" y="268"/>
                  </a:lnTo>
                  <a:lnTo>
                    <a:pt x="160" y="261"/>
                  </a:lnTo>
                  <a:lnTo>
                    <a:pt x="160" y="254"/>
                  </a:lnTo>
                  <a:lnTo>
                    <a:pt x="161" y="227"/>
                  </a:lnTo>
                  <a:lnTo>
                    <a:pt x="116" y="225"/>
                  </a:lnTo>
                  <a:lnTo>
                    <a:pt x="113" y="225"/>
                  </a:lnTo>
                  <a:lnTo>
                    <a:pt x="53" y="222"/>
                  </a:lnTo>
                  <a:lnTo>
                    <a:pt x="38" y="220"/>
                  </a:lnTo>
                  <a:lnTo>
                    <a:pt x="34" y="220"/>
                  </a:lnTo>
                  <a:lnTo>
                    <a:pt x="0" y="219"/>
                  </a:lnTo>
                  <a:lnTo>
                    <a:pt x="1" y="205"/>
                  </a:lnTo>
                  <a:lnTo>
                    <a:pt x="1" y="185"/>
                  </a:lnTo>
                  <a:lnTo>
                    <a:pt x="2" y="176"/>
                  </a:lnTo>
                  <a:lnTo>
                    <a:pt x="4" y="165"/>
                  </a:lnTo>
                  <a:lnTo>
                    <a:pt x="4" y="158"/>
                  </a:lnTo>
                  <a:lnTo>
                    <a:pt x="4" y="151"/>
                  </a:lnTo>
                  <a:lnTo>
                    <a:pt x="4" y="142"/>
                  </a:lnTo>
                  <a:lnTo>
                    <a:pt x="4" y="137"/>
                  </a:lnTo>
                  <a:lnTo>
                    <a:pt x="5" y="123"/>
                  </a:lnTo>
                  <a:lnTo>
                    <a:pt x="6" y="109"/>
                  </a:lnTo>
                  <a:lnTo>
                    <a:pt x="6" y="96"/>
                  </a:lnTo>
                  <a:lnTo>
                    <a:pt x="8" y="82"/>
                  </a:lnTo>
                  <a:lnTo>
                    <a:pt x="11" y="44"/>
                  </a:lnTo>
                  <a:lnTo>
                    <a:pt x="11" y="1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56" y="2"/>
                  </a:lnTo>
                  <a:lnTo>
                    <a:pt x="76" y="2"/>
                  </a:lnTo>
                  <a:lnTo>
                    <a:pt x="78" y="4"/>
                  </a:lnTo>
                  <a:lnTo>
                    <a:pt x="95" y="5"/>
                  </a:lnTo>
                  <a:lnTo>
                    <a:pt x="105" y="5"/>
                  </a:lnTo>
                  <a:lnTo>
                    <a:pt x="107" y="5"/>
                  </a:lnTo>
                  <a:lnTo>
                    <a:pt x="112" y="5"/>
                  </a:lnTo>
                  <a:lnTo>
                    <a:pt x="137" y="6"/>
                  </a:lnTo>
                  <a:lnTo>
                    <a:pt x="155" y="8"/>
                  </a:lnTo>
                  <a:lnTo>
                    <a:pt x="167" y="8"/>
                  </a:lnTo>
                  <a:lnTo>
                    <a:pt x="193" y="9"/>
                  </a:lnTo>
                  <a:lnTo>
                    <a:pt x="199" y="9"/>
                  </a:lnTo>
                  <a:lnTo>
                    <a:pt x="235" y="11"/>
                  </a:lnTo>
                  <a:lnTo>
                    <a:pt x="265" y="12"/>
                  </a:lnTo>
                  <a:lnTo>
                    <a:pt x="292" y="12"/>
                  </a:lnTo>
                  <a:lnTo>
                    <a:pt x="315" y="12"/>
                  </a:lnTo>
                  <a:lnTo>
                    <a:pt x="368" y="13"/>
                  </a:lnTo>
                  <a:lnTo>
                    <a:pt x="390" y="13"/>
                  </a:lnTo>
                  <a:lnTo>
                    <a:pt x="449" y="15"/>
                  </a:lnTo>
                  <a:lnTo>
                    <a:pt x="459" y="25"/>
                  </a:lnTo>
                  <a:lnTo>
                    <a:pt x="465" y="27"/>
                  </a:lnTo>
                  <a:lnTo>
                    <a:pt x="469" y="29"/>
                  </a:lnTo>
                  <a:lnTo>
                    <a:pt x="477" y="32"/>
                  </a:lnTo>
                  <a:lnTo>
                    <a:pt x="489" y="40"/>
                  </a:lnTo>
                  <a:lnTo>
                    <a:pt x="499" y="29"/>
                  </a:lnTo>
                  <a:lnTo>
                    <a:pt x="517" y="32"/>
                  </a:lnTo>
                  <a:lnTo>
                    <a:pt x="520" y="32"/>
                  </a:lnTo>
                  <a:lnTo>
                    <a:pt x="528" y="29"/>
                  </a:lnTo>
                  <a:lnTo>
                    <a:pt x="530" y="30"/>
                  </a:lnTo>
                  <a:lnTo>
                    <a:pt x="549" y="29"/>
                  </a:lnTo>
                  <a:lnTo>
                    <a:pt x="556" y="36"/>
                  </a:lnTo>
                  <a:lnTo>
                    <a:pt x="559" y="39"/>
                  </a:lnTo>
                  <a:lnTo>
                    <a:pt x="567" y="40"/>
                  </a:lnTo>
                  <a:lnTo>
                    <a:pt x="584" y="46"/>
                  </a:lnTo>
                  <a:lnTo>
                    <a:pt x="592" y="55"/>
                  </a:lnTo>
                  <a:lnTo>
                    <a:pt x="597" y="65"/>
                  </a:lnTo>
                  <a:lnTo>
                    <a:pt x="606" y="68"/>
                  </a:lnTo>
                  <a:lnTo>
                    <a:pt x="613" y="69"/>
                  </a:lnTo>
                  <a:lnTo>
                    <a:pt x="620" y="92"/>
                  </a:lnTo>
                  <a:lnTo>
                    <a:pt x="622" y="96"/>
                  </a:lnTo>
                  <a:lnTo>
                    <a:pt x="620" y="99"/>
                  </a:lnTo>
                  <a:lnTo>
                    <a:pt x="625" y="109"/>
                  </a:lnTo>
                  <a:lnTo>
                    <a:pt x="626" y="117"/>
                  </a:lnTo>
                  <a:lnTo>
                    <a:pt x="629" y="123"/>
                  </a:lnTo>
                  <a:lnTo>
                    <a:pt x="635" y="123"/>
                  </a:lnTo>
                  <a:lnTo>
                    <a:pt x="638" y="137"/>
                  </a:lnTo>
                  <a:lnTo>
                    <a:pt x="639" y="138"/>
                  </a:lnTo>
                  <a:lnTo>
                    <a:pt x="642" y="151"/>
                  </a:lnTo>
                  <a:lnTo>
                    <a:pt x="639" y="158"/>
                  </a:lnTo>
                  <a:lnTo>
                    <a:pt x="640" y="163"/>
                  </a:lnTo>
                  <a:lnTo>
                    <a:pt x="650" y="173"/>
                  </a:lnTo>
                  <a:lnTo>
                    <a:pt x="650" y="177"/>
                  </a:lnTo>
                  <a:lnTo>
                    <a:pt x="649" y="177"/>
                  </a:lnTo>
                  <a:lnTo>
                    <a:pt x="650" y="180"/>
                  </a:lnTo>
                  <a:lnTo>
                    <a:pt x="656" y="190"/>
                  </a:lnTo>
                  <a:lnTo>
                    <a:pt x="660" y="201"/>
                  </a:lnTo>
                  <a:lnTo>
                    <a:pt x="657" y="204"/>
                  </a:lnTo>
                  <a:lnTo>
                    <a:pt x="657" y="211"/>
                  </a:lnTo>
                  <a:lnTo>
                    <a:pt x="660" y="211"/>
                  </a:lnTo>
                  <a:lnTo>
                    <a:pt x="661" y="213"/>
                  </a:lnTo>
                  <a:lnTo>
                    <a:pt x="660" y="215"/>
                  </a:lnTo>
                  <a:lnTo>
                    <a:pt x="661" y="218"/>
                  </a:lnTo>
                  <a:lnTo>
                    <a:pt x="660" y="225"/>
                  </a:lnTo>
                  <a:lnTo>
                    <a:pt x="660" y="226"/>
                  </a:lnTo>
                  <a:lnTo>
                    <a:pt x="661" y="232"/>
                  </a:lnTo>
                  <a:lnTo>
                    <a:pt x="665" y="243"/>
                  </a:lnTo>
                  <a:lnTo>
                    <a:pt x="667" y="243"/>
                  </a:lnTo>
                  <a:lnTo>
                    <a:pt x="665" y="246"/>
                  </a:lnTo>
                  <a:lnTo>
                    <a:pt x="665" y="255"/>
                  </a:lnTo>
                  <a:lnTo>
                    <a:pt x="661" y="260"/>
                  </a:lnTo>
                  <a:lnTo>
                    <a:pt x="672" y="275"/>
                  </a:lnTo>
                  <a:lnTo>
                    <a:pt x="671" y="278"/>
                  </a:lnTo>
                  <a:lnTo>
                    <a:pt x="669" y="278"/>
                  </a:lnTo>
                  <a:lnTo>
                    <a:pt x="672" y="285"/>
                  </a:lnTo>
                  <a:lnTo>
                    <a:pt x="675" y="285"/>
                  </a:lnTo>
                  <a:lnTo>
                    <a:pt x="678" y="281"/>
                  </a:lnTo>
                  <a:lnTo>
                    <a:pt x="683" y="307"/>
                  </a:lnTo>
                  <a:lnTo>
                    <a:pt x="689" y="313"/>
                  </a:lnTo>
                  <a:lnTo>
                    <a:pt x="693" y="313"/>
                  </a:lnTo>
                  <a:lnTo>
                    <a:pt x="704" y="338"/>
                  </a:lnTo>
                  <a:lnTo>
                    <a:pt x="710" y="341"/>
                  </a:lnTo>
                  <a:lnTo>
                    <a:pt x="707" y="341"/>
                  </a:lnTo>
                  <a:lnTo>
                    <a:pt x="669" y="342"/>
                  </a:lnTo>
                  <a:lnTo>
                    <a:pt x="662" y="342"/>
                  </a:lnTo>
                  <a:lnTo>
                    <a:pt x="653" y="342"/>
                  </a:lnTo>
                  <a:lnTo>
                    <a:pt x="651" y="342"/>
                  </a:lnTo>
                  <a:lnTo>
                    <a:pt x="643" y="342"/>
                  </a:lnTo>
                  <a:lnTo>
                    <a:pt x="633" y="342"/>
                  </a:lnTo>
                  <a:lnTo>
                    <a:pt x="632" y="342"/>
                  </a:lnTo>
                  <a:lnTo>
                    <a:pt x="622" y="342"/>
                  </a:lnTo>
                  <a:lnTo>
                    <a:pt x="615" y="342"/>
                  </a:lnTo>
                  <a:lnTo>
                    <a:pt x="613" y="342"/>
                  </a:lnTo>
                  <a:lnTo>
                    <a:pt x="592" y="342"/>
                  </a:lnTo>
                  <a:lnTo>
                    <a:pt x="586" y="342"/>
                  </a:lnTo>
                  <a:lnTo>
                    <a:pt x="581" y="344"/>
                  </a:lnTo>
                  <a:lnTo>
                    <a:pt x="578" y="344"/>
                  </a:lnTo>
                  <a:lnTo>
                    <a:pt x="560" y="344"/>
                  </a:lnTo>
                  <a:lnTo>
                    <a:pt x="550" y="344"/>
                  </a:lnTo>
                  <a:lnTo>
                    <a:pt x="541" y="344"/>
                  </a:lnTo>
                  <a:lnTo>
                    <a:pt x="520" y="344"/>
                  </a:lnTo>
                  <a:lnTo>
                    <a:pt x="503" y="344"/>
                  </a:lnTo>
                  <a:lnTo>
                    <a:pt x="499" y="344"/>
                  </a:lnTo>
                  <a:lnTo>
                    <a:pt x="494" y="344"/>
                  </a:lnTo>
                  <a:lnTo>
                    <a:pt x="489" y="344"/>
                  </a:lnTo>
                  <a:lnTo>
                    <a:pt x="478" y="344"/>
                  </a:lnTo>
                  <a:lnTo>
                    <a:pt x="466" y="344"/>
                  </a:lnTo>
                  <a:lnTo>
                    <a:pt x="458" y="344"/>
                  </a:lnTo>
                  <a:lnTo>
                    <a:pt x="448" y="344"/>
                  </a:lnTo>
                  <a:lnTo>
                    <a:pt x="437" y="344"/>
                  </a:lnTo>
                  <a:lnTo>
                    <a:pt x="430" y="344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42" name="Freeform 236"/>
            <p:cNvSpPr>
              <a:spLocks/>
            </p:cNvSpPr>
            <p:nvPr/>
          </p:nvSpPr>
          <p:spPr bwMode="auto">
            <a:xfrm>
              <a:off x="4189237" y="6507454"/>
              <a:ext cx="802992" cy="971391"/>
            </a:xfrm>
            <a:custGeom>
              <a:avLst/>
              <a:gdLst>
                <a:gd name="T0" fmla="*/ 2147483647 w 601"/>
                <a:gd name="T1" fmla="*/ 2147483647 h 388"/>
                <a:gd name="T2" fmla="*/ 2147483647 w 601"/>
                <a:gd name="T3" fmla="*/ 2147483647 h 388"/>
                <a:gd name="T4" fmla="*/ 2147483647 w 601"/>
                <a:gd name="T5" fmla="*/ 2147483647 h 388"/>
                <a:gd name="T6" fmla="*/ 2147483647 w 601"/>
                <a:gd name="T7" fmla="*/ 2147483647 h 388"/>
                <a:gd name="T8" fmla="*/ 2147483647 w 601"/>
                <a:gd name="T9" fmla="*/ 2147483647 h 388"/>
                <a:gd name="T10" fmla="*/ 2147483647 w 601"/>
                <a:gd name="T11" fmla="*/ 2147483647 h 388"/>
                <a:gd name="T12" fmla="*/ 2147483647 w 601"/>
                <a:gd name="T13" fmla="*/ 2147483647 h 388"/>
                <a:gd name="T14" fmla="*/ 2147483647 w 601"/>
                <a:gd name="T15" fmla="*/ 2147483647 h 388"/>
                <a:gd name="T16" fmla="*/ 2147483647 w 601"/>
                <a:gd name="T17" fmla="*/ 2147483647 h 388"/>
                <a:gd name="T18" fmla="*/ 2147483647 w 601"/>
                <a:gd name="T19" fmla="*/ 2147483647 h 388"/>
                <a:gd name="T20" fmla="*/ 2147483647 w 601"/>
                <a:gd name="T21" fmla="*/ 2147483647 h 388"/>
                <a:gd name="T22" fmla="*/ 2147483647 w 601"/>
                <a:gd name="T23" fmla="*/ 2147483647 h 388"/>
                <a:gd name="T24" fmla="*/ 2147483647 w 601"/>
                <a:gd name="T25" fmla="*/ 2147483647 h 388"/>
                <a:gd name="T26" fmla="*/ 2147483647 w 601"/>
                <a:gd name="T27" fmla="*/ 2147483647 h 388"/>
                <a:gd name="T28" fmla="*/ 2147483647 w 601"/>
                <a:gd name="T29" fmla="*/ 2147483647 h 388"/>
                <a:gd name="T30" fmla="*/ 2147483647 w 601"/>
                <a:gd name="T31" fmla="*/ 2147483647 h 388"/>
                <a:gd name="T32" fmla="*/ 2147483647 w 601"/>
                <a:gd name="T33" fmla="*/ 2147483647 h 388"/>
                <a:gd name="T34" fmla="*/ 2147483647 w 601"/>
                <a:gd name="T35" fmla="*/ 2147483647 h 388"/>
                <a:gd name="T36" fmla="*/ 2147483647 w 601"/>
                <a:gd name="T37" fmla="*/ 2147483647 h 388"/>
                <a:gd name="T38" fmla="*/ 2147483647 w 601"/>
                <a:gd name="T39" fmla="*/ 2147483647 h 388"/>
                <a:gd name="T40" fmla="*/ 2147483647 w 601"/>
                <a:gd name="T41" fmla="*/ 2147483647 h 388"/>
                <a:gd name="T42" fmla="*/ 2147483647 w 601"/>
                <a:gd name="T43" fmla="*/ 2147483647 h 388"/>
                <a:gd name="T44" fmla="*/ 2147483647 w 601"/>
                <a:gd name="T45" fmla="*/ 2147483647 h 388"/>
                <a:gd name="T46" fmla="*/ 2147483647 w 601"/>
                <a:gd name="T47" fmla="*/ 2147483647 h 388"/>
                <a:gd name="T48" fmla="*/ 2147483647 w 601"/>
                <a:gd name="T49" fmla="*/ 0 h 388"/>
                <a:gd name="T50" fmla="*/ 2147483647 w 601"/>
                <a:gd name="T51" fmla="*/ 2147483647 h 388"/>
                <a:gd name="T52" fmla="*/ 2147483647 w 601"/>
                <a:gd name="T53" fmla="*/ 2147483647 h 388"/>
                <a:gd name="T54" fmla="*/ 2147483647 w 601"/>
                <a:gd name="T55" fmla="*/ 2147483647 h 388"/>
                <a:gd name="T56" fmla="*/ 2147483647 w 601"/>
                <a:gd name="T57" fmla="*/ 2147483647 h 388"/>
                <a:gd name="T58" fmla="*/ 2147483647 w 601"/>
                <a:gd name="T59" fmla="*/ 2147483647 h 388"/>
                <a:gd name="T60" fmla="*/ 2147483647 w 601"/>
                <a:gd name="T61" fmla="*/ 2147483647 h 388"/>
                <a:gd name="T62" fmla="*/ 2147483647 w 601"/>
                <a:gd name="T63" fmla="*/ 2147483647 h 388"/>
                <a:gd name="T64" fmla="*/ 2147483647 w 601"/>
                <a:gd name="T65" fmla="*/ 2147483647 h 388"/>
                <a:gd name="T66" fmla="*/ 2147483647 w 601"/>
                <a:gd name="T67" fmla="*/ 2147483647 h 388"/>
                <a:gd name="T68" fmla="*/ 2147483647 w 601"/>
                <a:gd name="T69" fmla="*/ 2147483647 h 388"/>
                <a:gd name="T70" fmla="*/ 2147483647 w 601"/>
                <a:gd name="T71" fmla="*/ 2147483647 h 388"/>
                <a:gd name="T72" fmla="*/ 2147483647 w 601"/>
                <a:gd name="T73" fmla="*/ 2147483647 h 388"/>
                <a:gd name="T74" fmla="*/ 2147483647 w 601"/>
                <a:gd name="T75" fmla="*/ 2147483647 h 388"/>
                <a:gd name="T76" fmla="*/ 2147483647 w 601"/>
                <a:gd name="T77" fmla="*/ 2147483647 h 388"/>
                <a:gd name="T78" fmla="*/ 2147483647 w 601"/>
                <a:gd name="T79" fmla="*/ 2147483647 h 388"/>
                <a:gd name="T80" fmla="*/ 2147483647 w 601"/>
                <a:gd name="T81" fmla="*/ 2147483647 h 388"/>
                <a:gd name="T82" fmla="*/ 2147483647 w 601"/>
                <a:gd name="T83" fmla="*/ 2147483647 h 388"/>
                <a:gd name="T84" fmla="*/ 2147483647 w 601"/>
                <a:gd name="T85" fmla="*/ 2147483647 h 3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01"/>
                <a:gd name="T130" fmla="*/ 0 h 388"/>
                <a:gd name="T131" fmla="*/ 601 w 601"/>
                <a:gd name="T132" fmla="*/ 388 h 3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01" h="388">
                  <a:moveTo>
                    <a:pt x="543" y="353"/>
                  </a:moveTo>
                  <a:lnTo>
                    <a:pt x="545" y="356"/>
                  </a:lnTo>
                  <a:lnTo>
                    <a:pt x="554" y="357"/>
                  </a:lnTo>
                  <a:lnTo>
                    <a:pt x="570" y="363"/>
                  </a:lnTo>
                  <a:lnTo>
                    <a:pt x="579" y="373"/>
                  </a:lnTo>
                  <a:lnTo>
                    <a:pt x="584" y="382"/>
                  </a:lnTo>
                  <a:lnTo>
                    <a:pt x="593" y="385"/>
                  </a:lnTo>
                  <a:lnTo>
                    <a:pt x="600" y="387"/>
                  </a:lnTo>
                  <a:lnTo>
                    <a:pt x="597" y="385"/>
                  </a:lnTo>
                  <a:lnTo>
                    <a:pt x="595" y="378"/>
                  </a:lnTo>
                  <a:lnTo>
                    <a:pt x="595" y="375"/>
                  </a:lnTo>
                  <a:lnTo>
                    <a:pt x="584" y="363"/>
                  </a:lnTo>
                  <a:lnTo>
                    <a:pt x="591" y="341"/>
                  </a:lnTo>
                  <a:lnTo>
                    <a:pt x="594" y="335"/>
                  </a:lnTo>
                  <a:lnTo>
                    <a:pt x="594" y="325"/>
                  </a:lnTo>
                  <a:lnTo>
                    <a:pt x="597" y="321"/>
                  </a:lnTo>
                  <a:lnTo>
                    <a:pt x="598" y="317"/>
                  </a:lnTo>
                  <a:lnTo>
                    <a:pt x="594" y="306"/>
                  </a:lnTo>
                  <a:lnTo>
                    <a:pt x="590" y="303"/>
                  </a:lnTo>
                  <a:lnTo>
                    <a:pt x="591" y="289"/>
                  </a:lnTo>
                  <a:lnTo>
                    <a:pt x="586" y="277"/>
                  </a:lnTo>
                  <a:lnTo>
                    <a:pt x="593" y="277"/>
                  </a:lnTo>
                  <a:lnTo>
                    <a:pt x="597" y="277"/>
                  </a:lnTo>
                  <a:lnTo>
                    <a:pt x="597" y="263"/>
                  </a:lnTo>
                  <a:lnTo>
                    <a:pt x="597" y="249"/>
                  </a:lnTo>
                  <a:lnTo>
                    <a:pt x="597" y="238"/>
                  </a:lnTo>
                  <a:lnTo>
                    <a:pt x="595" y="223"/>
                  </a:lnTo>
                  <a:lnTo>
                    <a:pt x="595" y="209"/>
                  </a:lnTo>
                  <a:lnTo>
                    <a:pt x="595" y="201"/>
                  </a:lnTo>
                  <a:lnTo>
                    <a:pt x="595" y="165"/>
                  </a:lnTo>
                  <a:lnTo>
                    <a:pt x="595" y="155"/>
                  </a:lnTo>
                  <a:lnTo>
                    <a:pt x="595" y="135"/>
                  </a:lnTo>
                  <a:lnTo>
                    <a:pt x="595" y="117"/>
                  </a:lnTo>
                  <a:lnTo>
                    <a:pt x="594" y="86"/>
                  </a:lnTo>
                  <a:lnTo>
                    <a:pt x="593" y="79"/>
                  </a:lnTo>
                  <a:lnTo>
                    <a:pt x="590" y="74"/>
                  </a:lnTo>
                  <a:lnTo>
                    <a:pt x="580" y="70"/>
                  </a:lnTo>
                  <a:lnTo>
                    <a:pt x="563" y="51"/>
                  </a:lnTo>
                  <a:lnTo>
                    <a:pt x="563" y="48"/>
                  </a:lnTo>
                  <a:lnTo>
                    <a:pt x="579" y="34"/>
                  </a:lnTo>
                  <a:lnTo>
                    <a:pt x="584" y="13"/>
                  </a:lnTo>
                  <a:lnTo>
                    <a:pt x="570" y="13"/>
                  </a:lnTo>
                  <a:lnTo>
                    <a:pt x="551" y="15"/>
                  </a:lnTo>
                  <a:lnTo>
                    <a:pt x="534" y="15"/>
                  </a:lnTo>
                  <a:lnTo>
                    <a:pt x="533" y="15"/>
                  </a:lnTo>
                  <a:lnTo>
                    <a:pt x="514" y="15"/>
                  </a:lnTo>
                  <a:lnTo>
                    <a:pt x="478" y="15"/>
                  </a:lnTo>
                  <a:lnTo>
                    <a:pt x="476" y="15"/>
                  </a:lnTo>
                  <a:lnTo>
                    <a:pt x="475" y="15"/>
                  </a:lnTo>
                  <a:lnTo>
                    <a:pt x="457" y="15"/>
                  </a:lnTo>
                  <a:lnTo>
                    <a:pt x="447" y="15"/>
                  </a:lnTo>
                  <a:lnTo>
                    <a:pt x="421" y="13"/>
                  </a:lnTo>
                  <a:lnTo>
                    <a:pt x="418" y="13"/>
                  </a:lnTo>
                  <a:lnTo>
                    <a:pt x="400" y="13"/>
                  </a:lnTo>
                  <a:lnTo>
                    <a:pt x="381" y="13"/>
                  </a:lnTo>
                  <a:lnTo>
                    <a:pt x="353" y="13"/>
                  </a:lnTo>
                  <a:lnTo>
                    <a:pt x="346" y="13"/>
                  </a:lnTo>
                  <a:lnTo>
                    <a:pt x="333" y="13"/>
                  </a:lnTo>
                  <a:lnTo>
                    <a:pt x="324" y="13"/>
                  </a:lnTo>
                  <a:lnTo>
                    <a:pt x="324" y="12"/>
                  </a:lnTo>
                  <a:lnTo>
                    <a:pt x="288" y="11"/>
                  </a:lnTo>
                  <a:lnTo>
                    <a:pt x="286" y="11"/>
                  </a:lnTo>
                  <a:lnTo>
                    <a:pt x="285" y="11"/>
                  </a:lnTo>
                  <a:lnTo>
                    <a:pt x="239" y="11"/>
                  </a:lnTo>
                  <a:lnTo>
                    <a:pt x="230" y="9"/>
                  </a:lnTo>
                  <a:lnTo>
                    <a:pt x="173" y="8"/>
                  </a:lnTo>
                  <a:lnTo>
                    <a:pt x="163" y="8"/>
                  </a:lnTo>
                  <a:lnTo>
                    <a:pt x="135" y="5"/>
                  </a:lnTo>
                  <a:lnTo>
                    <a:pt x="102" y="4"/>
                  </a:lnTo>
                  <a:lnTo>
                    <a:pt x="98" y="4"/>
                  </a:lnTo>
                  <a:lnTo>
                    <a:pt x="49" y="1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20"/>
                  </a:lnTo>
                  <a:lnTo>
                    <a:pt x="13" y="74"/>
                  </a:lnTo>
                  <a:lnTo>
                    <a:pt x="13" y="79"/>
                  </a:lnTo>
                  <a:lnTo>
                    <a:pt x="12" y="101"/>
                  </a:lnTo>
                  <a:lnTo>
                    <a:pt x="13" y="102"/>
                  </a:lnTo>
                  <a:lnTo>
                    <a:pt x="11" y="102"/>
                  </a:lnTo>
                  <a:lnTo>
                    <a:pt x="9" y="129"/>
                  </a:lnTo>
                  <a:lnTo>
                    <a:pt x="9" y="148"/>
                  </a:lnTo>
                  <a:lnTo>
                    <a:pt x="8" y="155"/>
                  </a:lnTo>
                  <a:lnTo>
                    <a:pt x="6" y="183"/>
                  </a:lnTo>
                  <a:lnTo>
                    <a:pt x="6" y="191"/>
                  </a:lnTo>
                  <a:lnTo>
                    <a:pt x="6" y="194"/>
                  </a:lnTo>
                  <a:lnTo>
                    <a:pt x="5" y="209"/>
                  </a:lnTo>
                  <a:lnTo>
                    <a:pt x="4" y="226"/>
                  </a:lnTo>
                  <a:lnTo>
                    <a:pt x="4" y="237"/>
                  </a:lnTo>
                  <a:lnTo>
                    <a:pt x="2" y="249"/>
                  </a:lnTo>
                  <a:lnTo>
                    <a:pt x="1" y="263"/>
                  </a:lnTo>
                  <a:lnTo>
                    <a:pt x="1" y="264"/>
                  </a:lnTo>
                  <a:lnTo>
                    <a:pt x="1" y="266"/>
                  </a:lnTo>
                  <a:lnTo>
                    <a:pt x="1" y="277"/>
                  </a:lnTo>
                  <a:lnTo>
                    <a:pt x="0" y="305"/>
                  </a:lnTo>
                  <a:lnTo>
                    <a:pt x="0" y="317"/>
                  </a:lnTo>
                  <a:lnTo>
                    <a:pt x="1" y="319"/>
                  </a:lnTo>
                  <a:lnTo>
                    <a:pt x="2" y="319"/>
                  </a:lnTo>
                  <a:lnTo>
                    <a:pt x="42" y="320"/>
                  </a:lnTo>
                  <a:lnTo>
                    <a:pt x="62" y="320"/>
                  </a:lnTo>
                  <a:lnTo>
                    <a:pt x="65" y="321"/>
                  </a:lnTo>
                  <a:lnTo>
                    <a:pt x="81" y="323"/>
                  </a:lnTo>
                  <a:lnTo>
                    <a:pt x="91" y="323"/>
                  </a:lnTo>
                  <a:lnTo>
                    <a:pt x="94" y="323"/>
                  </a:lnTo>
                  <a:lnTo>
                    <a:pt x="98" y="323"/>
                  </a:lnTo>
                  <a:lnTo>
                    <a:pt x="123" y="324"/>
                  </a:lnTo>
                  <a:lnTo>
                    <a:pt x="141" y="325"/>
                  </a:lnTo>
                  <a:lnTo>
                    <a:pt x="153" y="325"/>
                  </a:lnTo>
                  <a:lnTo>
                    <a:pt x="180" y="327"/>
                  </a:lnTo>
                  <a:lnTo>
                    <a:pt x="185" y="327"/>
                  </a:lnTo>
                  <a:lnTo>
                    <a:pt x="221" y="328"/>
                  </a:lnTo>
                  <a:lnTo>
                    <a:pt x="252" y="330"/>
                  </a:lnTo>
                  <a:lnTo>
                    <a:pt x="278" y="330"/>
                  </a:lnTo>
                  <a:lnTo>
                    <a:pt x="302" y="330"/>
                  </a:lnTo>
                  <a:lnTo>
                    <a:pt x="354" y="331"/>
                  </a:lnTo>
                  <a:lnTo>
                    <a:pt x="376" y="331"/>
                  </a:lnTo>
                  <a:lnTo>
                    <a:pt x="436" y="332"/>
                  </a:lnTo>
                  <a:lnTo>
                    <a:pt x="446" y="342"/>
                  </a:lnTo>
                  <a:lnTo>
                    <a:pt x="451" y="345"/>
                  </a:lnTo>
                  <a:lnTo>
                    <a:pt x="455" y="346"/>
                  </a:lnTo>
                  <a:lnTo>
                    <a:pt x="464" y="349"/>
                  </a:lnTo>
                  <a:lnTo>
                    <a:pt x="476" y="357"/>
                  </a:lnTo>
                  <a:lnTo>
                    <a:pt x="486" y="346"/>
                  </a:lnTo>
                  <a:lnTo>
                    <a:pt x="504" y="349"/>
                  </a:lnTo>
                  <a:lnTo>
                    <a:pt x="507" y="349"/>
                  </a:lnTo>
                  <a:lnTo>
                    <a:pt x="515" y="346"/>
                  </a:lnTo>
                  <a:lnTo>
                    <a:pt x="516" y="348"/>
                  </a:lnTo>
                  <a:lnTo>
                    <a:pt x="536" y="346"/>
                  </a:lnTo>
                  <a:lnTo>
                    <a:pt x="543" y="353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43" name="Freeform 237"/>
            <p:cNvSpPr>
              <a:spLocks/>
            </p:cNvSpPr>
            <p:nvPr/>
          </p:nvSpPr>
          <p:spPr bwMode="auto">
            <a:xfrm>
              <a:off x="5297876" y="10027727"/>
              <a:ext cx="648828" cy="1079622"/>
            </a:xfrm>
            <a:custGeom>
              <a:avLst/>
              <a:gdLst>
                <a:gd name="T0" fmla="*/ 2147483647 w 487"/>
                <a:gd name="T1" fmla="*/ 2147483647 h 430"/>
                <a:gd name="T2" fmla="*/ 2147483647 w 487"/>
                <a:gd name="T3" fmla="*/ 2147483647 h 430"/>
                <a:gd name="T4" fmla="*/ 2147483647 w 487"/>
                <a:gd name="T5" fmla="*/ 2147483647 h 430"/>
                <a:gd name="T6" fmla="*/ 2147483647 w 487"/>
                <a:gd name="T7" fmla="*/ 2147483647 h 430"/>
                <a:gd name="T8" fmla="*/ 2147483647 w 487"/>
                <a:gd name="T9" fmla="*/ 2147483647 h 430"/>
                <a:gd name="T10" fmla="*/ 2147483647 w 487"/>
                <a:gd name="T11" fmla="*/ 2147483647 h 430"/>
                <a:gd name="T12" fmla="*/ 2147483647 w 487"/>
                <a:gd name="T13" fmla="*/ 2147483647 h 430"/>
                <a:gd name="T14" fmla="*/ 2147483647 w 487"/>
                <a:gd name="T15" fmla="*/ 2147483647 h 430"/>
                <a:gd name="T16" fmla="*/ 2147483647 w 487"/>
                <a:gd name="T17" fmla="*/ 2147483647 h 430"/>
                <a:gd name="T18" fmla="*/ 2147483647 w 487"/>
                <a:gd name="T19" fmla="*/ 2147483647 h 430"/>
                <a:gd name="T20" fmla="*/ 2147483647 w 487"/>
                <a:gd name="T21" fmla="*/ 2147483647 h 430"/>
                <a:gd name="T22" fmla="*/ 2147483647 w 487"/>
                <a:gd name="T23" fmla="*/ 2147483647 h 430"/>
                <a:gd name="T24" fmla="*/ 2147483647 w 487"/>
                <a:gd name="T25" fmla="*/ 2147483647 h 430"/>
                <a:gd name="T26" fmla="*/ 2147483647 w 487"/>
                <a:gd name="T27" fmla="*/ 2147483647 h 430"/>
                <a:gd name="T28" fmla="*/ 2147483647 w 487"/>
                <a:gd name="T29" fmla="*/ 2147483647 h 430"/>
                <a:gd name="T30" fmla="*/ 2147483647 w 487"/>
                <a:gd name="T31" fmla="*/ 2147483647 h 430"/>
                <a:gd name="T32" fmla="*/ 2147483647 w 487"/>
                <a:gd name="T33" fmla="*/ 2147483647 h 430"/>
                <a:gd name="T34" fmla="*/ 2147483647 w 487"/>
                <a:gd name="T35" fmla="*/ 2147483647 h 430"/>
                <a:gd name="T36" fmla="*/ 2147483647 w 487"/>
                <a:gd name="T37" fmla="*/ 2147483647 h 430"/>
                <a:gd name="T38" fmla="*/ 2147483647 w 487"/>
                <a:gd name="T39" fmla="*/ 2147483647 h 430"/>
                <a:gd name="T40" fmla="*/ 2147483647 w 487"/>
                <a:gd name="T41" fmla="*/ 2147483647 h 430"/>
                <a:gd name="T42" fmla="*/ 2147483647 w 487"/>
                <a:gd name="T43" fmla="*/ 2147483647 h 430"/>
                <a:gd name="T44" fmla="*/ 2147483647 w 487"/>
                <a:gd name="T45" fmla="*/ 2147483647 h 430"/>
                <a:gd name="T46" fmla="*/ 2147483647 w 487"/>
                <a:gd name="T47" fmla="*/ 2147483647 h 430"/>
                <a:gd name="T48" fmla="*/ 2147483647 w 487"/>
                <a:gd name="T49" fmla="*/ 2147483647 h 430"/>
                <a:gd name="T50" fmla="*/ 2147483647 w 487"/>
                <a:gd name="T51" fmla="*/ 2147483647 h 430"/>
                <a:gd name="T52" fmla="*/ 2147483647 w 487"/>
                <a:gd name="T53" fmla="*/ 2147483647 h 430"/>
                <a:gd name="T54" fmla="*/ 2147483647 w 487"/>
                <a:gd name="T55" fmla="*/ 2147483647 h 430"/>
                <a:gd name="T56" fmla="*/ 2147483647 w 487"/>
                <a:gd name="T57" fmla="*/ 2147483647 h 430"/>
                <a:gd name="T58" fmla="*/ 2147483647 w 487"/>
                <a:gd name="T59" fmla="*/ 2147483647 h 430"/>
                <a:gd name="T60" fmla="*/ 2147483647 w 487"/>
                <a:gd name="T61" fmla="*/ 2147483647 h 430"/>
                <a:gd name="T62" fmla="*/ 2147483647 w 487"/>
                <a:gd name="T63" fmla="*/ 2147483647 h 430"/>
                <a:gd name="T64" fmla="*/ 2147483647 w 487"/>
                <a:gd name="T65" fmla="*/ 2147483647 h 430"/>
                <a:gd name="T66" fmla="*/ 2147483647 w 487"/>
                <a:gd name="T67" fmla="*/ 2147483647 h 430"/>
                <a:gd name="T68" fmla="*/ 2147483647 w 487"/>
                <a:gd name="T69" fmla="*/ 2147483647 h 430"/>
                <a:gd name="T70" fmla="*/ 0 w 487"/>
                <a:gd name="T71" fmla="*/ 2147483647 h 430"/>
                <a:gd name="T72" fmla="*/ 0 w 487"/>
                <a:gd name="T73" fmla="*/ 2147483647 h 430"/>
                <a:gd name="T74" fmla="*/ 2147483647 w 487"/>
                <a:gd name="T75" fmla="*/ 2147483647 h 430"/>
                <a:gd name="T76" fmla="*/ 2147483647 w 487"/>
                <a:gd name="T77" fmla="*/ 2147483647 h 430"/>
                <a:gd name="T78" fmla="*/ 2147483647 w 487"/>
                <a:gd name="T79" fmla="*/ 2147483647 h 430"/>
                <a:gd name="T80" fmla="*/ 2147483647 w 487"/>
                <a:gd name="T81" fmla="*/ 2147483647 h 430"/>
                <a:gd name="T82" fmla="*/ 2147483647 w 487"/>
                <a:gd name="T83" fmla="*/ 2147483647 h 430"/>
                <a:gd name="T84" fmla="*/ 2147483647 w 487"/>
                <a:gd name="T85" fmla="*/ 2147483647 h 430"/>
                <a:gd name="T86" fmla="*/ 2147483647 w 487"/>
                <a:gd name="T87" fmla="*/ 0 h 430"/>
                <a:gd name="T88" fmla="*/ 2147483647 w 487"/>
                <a:gd name="T89" fmla="*/ 2147483647 h 430"/>
                <a:gd name="T90" fmla="*/ 2147483647 w 487"/>
                <a:gd name="T91" fmla="*/ 2147483647 h 430"/>
                <a:gd name="T92" fmla="*/ 2147483647 w 487"/>
                <a:gd name="T93" fmla="*/ 2147483647 h 430"/>
                <a:gd name="T94" fmla="*/ 2147483647 w 487"/>
                <a:gd name="T95" fmla="*/ 2147483647 h 430"/>
                <a:gd name="T96" fmla="*/ 2147483647 w 487"/>
                <a:gd name="T97" fmla="*/ 2147483647 h 430"/>
                <a:gd name="T98" fmla="*/ 2147483647 w 487"/>
                <a:gd name="T99" fmla="*/ 2147483647 h 430"/>
                <a:gd name="T100" fmla="*/ 2147483647 w 487"/>
                <a:gd name="T101" fmla="*/ 2147483647 h 430"/>
                <a:gd name="T102" fmla="*/ 2147483647 w 487"/>
                <a:gd name="T103" fmla="*/ 2147483647 h 4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7"/>
                <a:gd name="T157" fmla="*/ 0 h 430"/>
                <a:gd name="T158" fmla="*/ 487 w 487"/>
                <a:gd name="T159" fmla="*/ 430 h 43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7" h="430">
                  <a:moveTo>
                    <a:pt x="272" y="217"/>
                  </a:moveTo>
                  <a:lnTo>
                    <a:pt x="281" y="217"/>
                  </a:lnTo>
                  <a:lnTo>
                    <a:pt x="287" y="217"/>
                  </a:lnTo>
                  <a:lnTo>
                    <a:pt x="302" y="216"/>
                  </a:lnTo>
                  <a:lnTo>
                    <a:pt x="309" y="215"/>
                  </a:lnTo>
                  <a:lnTo>
                    <a:pt x="315" y="215"/>
                  </a:lnTo>
                  <a:lnTo>
                    <a:pt x="327" y="215"/>
                  </a:lnTo>
                  <a:lnTo>
                    <a:pt x="329" y="213"/>
                  </a:lnTo>
                  <a:lnTo>
                    <a:pt x="333" y="213"/>
                  </a:lnTo>
                  <a:lnTo>
                    <a:pt x="344" y="212"/>
                  </a:lnTo>
                  <a:lnTo>
                    <a:pt x="347" y="212"/>
                  </a:lnTo>
                  <a:lnTo>
                    <a:pt x="355" y="212"/>
                  </a:lnTo>
                  <a:lnTo>
                    <a:pt x="367" y="211"/>
                  </a:lnTo>
                  <a:lnTo>
                    <a:pt x="394" y="208"/>
                  </a:lnTo>
                  <a:lnTo>
                    <a:pt x="401" y="208"/>
                  </a:lnTo>
                  <a:lnTo>
                    <a:pt x="404" y="208"/>
                  </a:lnTo>
                  <a:lnTo>
                    <a:pt x="402" y="216"/>
                  </a:lnTo>
                  <a:lnTo>
                    <a:pt x="397" y="236"/>
                  </a:lnTo>
                  <a:lnTo>
                    <a:pt x="395" y="245"/>
                  </a:lnTo>
                  <a:lnTo>
                    <a:pt x="405" y="262"/>
                  </a:lnTo>
                  <a:lnTo>
                    <a:pt x="406" y="262"/>
                  </a:lnTo>
                  <a:lnTo>
                    <a:pt x="412" y="267"/>
                  </a:lnTo>
                  <a:lnTo>
                    <a:pt x="420" y="288"/>
                  </a:lnTo>
                  <a:lnTo>
                    <a:pt x="430" y="295"/>
                  </a:lnTo>
                  <a:lnTo>
                    <a:pt x="420" y="299"/>
                  </a:lnTo>
                  <a:lnTo>
                    <a:pt x="411" y="313"/>
                  </a:lnTo>
                  <a:lnTo>
                    <a:pt x="401" y="316"/>
                  </a:lnTo>
                  <a:lnTo>
                    <a:pt x="411" y="323"/>
                  </a:lnTo>
                  <a:lnTo>
                    <a:pt x="416" y="330"/>
                  </a:lnTo>
                  <a:lnTo>
                    <a:pt x="423" y="330"/>
                  </a:lnTo>
                  <a:lnTo>
                    <a:pt x="429" y="315"/>
                  </a:lnTo>
                  <a:lnTo>
                    <a:pt x="434" y="312"/>
                  </a:lnTo>
                  <a:lnTo>
                    <a:pt x="445" y="308"/>
                  </a:lnTo>
                  <a:lnTo>
                    <a:pt x="462" y="295"/>
                  </a:lnTo>
                  <a:lnTo>
                    <a:pt x="462" y="319"/>
                  </a:lnTo>
                  <a:lnTo>
                    <a:pt x="458" y="322"/>
                  </a:lnTo>
                  <a:lnTo>
                    <a:pt x="458" y="327"/>
                  </a:lnTo>
                  <a:lnTo>
                    <a:pt x="444" y="341"/>
                  </a:lnTo>
                  <a:lnTo>
                    <a:pt x="442" y="351"/>
                  </a:lnTo>
                  <a:lnTo>
                    <a:pt x="437" y="345"/>
                  </a:lnTo>
                  <a:lnTo>
                    <a:pt x="437" y="355"/>
                  </a:lnTo>
                  <a:lnTo>
                    <a:pt x="424" y="351"/>
                  </a:lnTo>
                  <a:lnTo>
                    <a:pt x="437" y="355"/>
                  </a:lnTo>
                  <a:lnTo>
                    <a:pt x="424" y="356"/>
                  </a:lnTo>
                  <a:lnTo>
                    <a:pt x="436" y="369"/>
                  </a:lnTo>
                  <a:lnTo>
                    <a:pt x="429" y="369"/>
                  </a:lnTo>
                  <a:lnTo>
                    <a:pt x="438" y="381"/>
                  </a:lnTo>
                  <a:lnTo>
                    <a:pt x="451" y="381"/>
                  </a:lnTo>
                  <a:lnTo>
                    <a:pt x="465" y="388"/>
                  </a:lnTo>
                  <a:lnTo>
                    <a:pt x="470" y="385"/>
                  </a:lnTo>
                  <a:lnTo>
                    <a:pt x="480" y="394"/>
                  </a:lnTo>
                  <a:lnTo>
                    <a:pt x="486" y="395"/>
                  </a:lnTo>
                  <a:lnTo>
                    <a:pt x="484" y="413"/>
                  </a:lnTo>
                  <a:lnTo>
                    <a:pt x="477" y="413"/>
                  </a:lnTo>
                  <a:lnTo>
                    <a:pt x="476" y="423"/>
                  </a:lnTo>
                  <a:lnTo>
                    <a:pt x="476" y="422"/>
                  </a:lnTo>
                  <a:lnTo>
                    <a:pt x="466" y="412"/>
                  </a:lnTo>
                  <a:lnTo>
                    <a:pt x="455" y="427"/>
                  </a:lnTo>
                  <a:lnTo>
                    <a:pt x="454" y="426"/>
                  </a:lnTo>
                  <a:lnTo>
                    <a:pt x="455" y="423"/>
                  </a:lnTo>
                  <a:lnTo>
                    <a:pt x="454" y="413"/>
                  </a:lnTo>
                  <a:lnTo>
                    <a:pt x="451" y="413"/>
                  </a:lnTo>
                  <a:lnTo>
                    <a:pt x="441" y="399"/>
                  </a:lnTo>
                  <a:lnTo>
                    <a:pt x="417" y="392"/>
                  </a:lnTo>
                  <a:lnTo>
                    <a:pt x="402" y="395"/>
                  </a:lnTo>
                  <a:lnTo>
                    <a:pt x="387" y="410"/>
                  </a:lnTo>
                  <a:lnTo>
                    <a:pt x="372" y="420"/>
                  </a:lnTo>
                  <a:lnTo>
                    <a:pt x="361" y="423"/>
                  </a:lnTo>
                  <a:lnTo>
                    <a:pt x="369" y="420"/>
                  </a:lnTo>
                  <a:lnTo>
                    <a:pt x="373" y="416"/>
                  </a:lnTo>
                  <a:lnTo>
                    <a:pt x="365" y="402"/>
                  </a:lnTo>
                  <a:lnTo>
                    <a:pt x="358" y="402"/>
                  </a:lnTo>
                  <a:lnTo>
                    <a:pt x="355" y="409"/>
                  </a:lnTo>
                  <a:lnTo>
                    <a:pt x="348" y="406"/>
                  </a:lnTo>
                  <a:lnTo>
                    <a:pt x="331" y="419"/>
                  </a:lnTo>
                  <a:lnTo>
                    <a:pt x="320" y="429"/>
                  </a:lnTo>
                  <a:lnTo>
                    <a:pt x="317" y="429"/>
                  </a:lnTo>
                  <a:lnTo>
                    <a:pt x="308" y="417"/>
                  </a:lnTo>
                  <a:lnTo>
                    <a:pt x="291" y="419"/>
                  </a:lnTo>
                  <a:lnTo>
                    <a:pt x="265" y="401"/>
                  </a:lnTo>
                  <a:lnTo>
                    <a:pt x="272" y="402"/>
                  </a:lnTo>
                  <a:lnTo>
                    <a:pt x="277" y="395"/>
                  </a:lnTo>
                  <a:lnTo>
                    <a:pt x="274" y="384"/>
                  </a:lnTo>
                  <a:lnTo>
                    <a:pt x="251" y="379"/>
                  </a:lnTo>
                  <a:lnTo>
                    <a:pt x="247" y="381"/>
                  </a:lnTo>
                  <a:lnTo>
                    <a:pt x="245" y="369"/>
                  </a:lnTo>
                  <a:lnTo>
                    <a:pt x="238" y="370"/>
                  </a:lnTo>
                  <a:lnTo>
                    <a:pt x="238" y="358"/>
                  </a:lnTo>
                  <a:lnTo>
                    <a:pt x="226" y="356"/>
                  </a:lnTo>
                  <a:lnTo>
                    <a:pt x="215" y="362"/>
                  </a:lnTo>
                  <a:lnTo>
                    <a:pt x="216" y="359"/>
                  </a:lnTo>
                  <a:lnTo>
                    <a:pt x="215" y="358"/>
                  </a:lnTo>
                  <a:lnTo>
                    <a:pt x="215" y="349"/>
                  </a:lnTo>
                  <a:lnTo>
                    <a:pt x="205" y="349"/>
                  </a:lnTo>
                  <a:lnTo>
                    <a:pt x="202" y="355"/>
                  </a:lnTo>
                  <a:lnTo>
                    <a:pt x="188" y="360"/>
                  </a:lnTo>
                  <a:lnTo>
                    <a:pt x="204" y="373"/>
                  </a:lnTo>
                  <a:lnTo>
                    <a:pt x="219" y="372"/>
                  </a:lnTo>
                  <a:lnTo>
                    <a:pt x="227" y="376"/>
                  </a:lnTo>
                  <a:lnTo>
                    <a:pt x="227" y="385"/>
                  </a:lnTo>
                  <a:lnTo>
                    <a:pt x="216" y="385"/>
                  </a:lnTo>
                  <a:lnTo>
                    <a:pt x="199" y="377"/>
                  </a:lnTo>
                  <a:lnTo>
                    <a:pt x="191" y="377"/>
                  </a:lnTo>
                  <a:lnTo>
                    <a:pt x="181" y="383"/>
                  </a:lnTo>
                  <a:lnTo>
                    <a:pt x="147" y="381"/>
                  </a:lnTo>
                  <a:lnTo>
                    <a:pt x="113" y="367"/>
                  </a:lnTo>
                  <a:lnTo>
                    <a:pt x="86" y="362"/>
                  </a:lnTo>
                  <a:lnTo>
                    <a:pt x="40" y="369"/>
                  </a:lnTo>
                  <a:lnTo>
                    <a:pt x="33" y="379"/>
                  </a:lnTo>
                  <a:lnTo>
                    <a:pt x="29" y="369"/>
                  </a:lnTo>
                  <a:lnTo>
                    <a:pt x="26" y="356"/>
                  </a:lnTo>
                  <a:lnTo>
                    <a:pt x="30" y="355"/>
                  </a:lnTo>
                  <a:lnTo>
                    <a:pt x="37" y="340"/>
                  </a:lnTo>
                  <a:lnTo>
                    <a:pt x="40" y="335"/>
                  </a:lnTo>
                  <a:lnTo>
                    <a:pt x="41" y="334"/>
                  </a:lnTo>
                  <a:lnTo>
                    <a:pt x="43" y="326"/>
                  </a:lnTo>
                  <a:lnTo>
                    <a:pt x="43" y="313"/>
                  </a:lnTo>
                  <a:lnTo>
                    <a:pt x="37" y="305"/>
                  </a:lnTo>
                  <a:lnTo>
                    <a:pt x="37" y="297"/>
                  </a:lnTo>
                  <a:lnTo>
                    <a:pt x="37" y="295"/>
                  </a:lnTo>
                  <a:lnTo>
                    <a:pt x="40" y="286"/>
                  </a:lnTo>
                  <a:lnTo>
                    <a:pt x="48" y="258"/>
                  </a:lnTo>
                  <a:lnTo>
                    <a:pt x="52" y="244"/>
                  </a:lnTo>
                  <a:lnTo>
                    <a:pt x="49" y="230"/>
                  </a:lnTo>
                  <a:lnTo>
                    <a:pt x="52" y="211"/>
                  </a:lnTo>
                  <a:lnTo>
                    <a:pt x="47" y="211"/>
                  </a:lnTo>
                  <a:lnTo>
                    <a:pt x="33" y="177"/>
                  </a:lnTo>
                  <a:lnTo>
                    <a:pt x="34" y="176"/>
                  </a:lnTo>
                  <a:lnTo>
                    <a:pt x="23" y="167"/>
                  </a:lnTo>
                  <a:lnTo>
                    <a:pt x="23" y="149"/>
                  </a:lnTo>
                  <a:lnTo>
                    <a:pt x="19" y="138"/>
                  </a:lnTo>
                  <a:lnTo>
                    <a:pt x="6" y="127"/>
                  </a:lnTo>
                  <a:lnTo>
                    <a:pt x="6" y="124"/>
                  </a:lnTo>
                  <a:lnTo>
                    <a:pt x="5" y="124"/>
                  </a:lnTo>
                  <a:lnTo>
                    <a:pt x="4" y="122"/>
                  </a:lnTo>
                  <a:lnTo>
                    <a:pt x="2" y="101"/>
                  </a:lnTo>
                  <a:lnTo>
                    <a:pt x="2" y="95"/>
                  </a:lnTo>
                  <a:lnTo>
                    <a:pt x="2" y="81"/>
                  </a:lnTo>
                  <a:lnTo>
                    <a:pt x="2" y="80"/>
                  </a:lnTo>
                  <a:lnTo>
                    <a:pt x="1" y="68"/>
                  </a:lnTo>
                  <a:lnTo>
                    <a:pt x="1" y="54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9" y="11"/>
                  </a:lnTo>
                  <a:lnTo>
                    <a:pt x="20" y="11"/>
                  </a:lnTo>
                  <a:lnTo>
                    <a:pt x="31" y="11"/>
                  </a:lnTo>
                  <a:lnTo>
                    <a:pt x="33" y="11"/>
                  </a:lnTo>
                  <a:lnTo>
                    <a:pt x="45" y="9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62" y="9"/>
                  </a:lnTo>
                  <a:lnTo>
                    <a:pt x="69" y="9"/>
                  </a:lnTo>
                  <a:lnTo>
                    <a:pt x="72" y="9"/>
                  </a:lnTo>
                  <a:lnTo>
                    <a:pt x="73" y="9"/>
                  </a:lnTo>
                  <a:lnTo>
                    <a:pt x="76" y="9"/>
                  </a:lnTo>
                  <a:lnTo>
                    <a:pt x="93" y="8"/>
                  </a:lnTo>
                  <a:lnTo>
                    <a:pt x="109" y="6"/>
                  </a:lnTo>
                  <a:lnTo>
                    <a:pt x="116" y="6"/>
                  </a:lnTo>
                  <a:lnTo>
                    <a:pt x="137" y="6"/>
                  </a:lnTo>
                  <a:lnTo>
                    <a:pt x="166" y="4"/>
                  </a:lnTo>
                  <a:lnTo>
                    <a:pt x="176" y="4"/>
                  </a:lnTo>
                  <a:lnTo>
                    <a:pt x="219" y="1"/>
                  </a:lnTo>
                  <a:lnTo>
                    <a:pt x="220" y="1"/>
                  </a:lnTo>
                  <a:lnTo>
                    <a:pt x="231" y="1"/>
                  </a:lnTo>
                  <a:lnTo>
                    <a:pt x="233" y="1"/>
                  </a:lnTo>
                  <a:lnTo>
                    <a:pt x="236" y="1"/>
                  </a:lnTo>
                  <a:lnTo>
                    <a:pt x="248" y="0"/>
                  </a:lnTo>
                  <a:lnTo>
                    <a:pt x="252" y="0"/>
                  </a:lnTo>
                  <a:lnTo>
                    <a:pt x="254" y="0"/>
                  </a:lnTo>
                  <a:lnTo>
                    <a:pt x="258" y="0"/>
                  </a:lnTo>
                  <a:lnTo>
                    <a:pt x="263" y="44"/>
                  </a:lnTo>
                  <a:lnTo>
                    <a:pt x="274" y="40"/>
                  </a:lnTo>
                  <a:lnTo>
                    <a:pt x="272" y="45"/>
                  </a:lnTo>
                  <a:lnTo>
                    <a:pt x="269" y="47"/>
                  </a:lnTo>
                  <a:lnTo>
                    <a:pt x="276" y="55"/>
                  </a:lnTo>
                  <a:lnTo>
                    <a:pt x="265" y="54"/>
                  </a:lnTo>
                  <a:lnTo>
                    <a:pt x="276" y="58"/>
                  </a:lnTo>
                  <a:lnTo>
                    <a:pt x="279" y="87"/>
                  </a:lnTo>
                  <a:lnTo>
                    <a:pt x="267" y="86"/>
                  </a:lnTo>
                  <a:lnTo>
                    <a:pt x="267" y="95"/>
                  </a:lnTo>
                  <a:lnTo>
                    <a:pt x="273" y="94"/>
                  </a:lnTo>
                  <a:lnTo>
                    <a:pt x="274" y="94"/>
                  </a:lnTo>
                  <a:lnTo>
                    <a:pt x="276" y="94"/>
                  </a:lnTo>
                  <a:lnTo>
                    <a:pt x="276" y="95"/>
                  </a:lnTo>
                  <a:lnTo>
                    <a:pt x="267" y="101"/>
                  </a:lnTo>
                  <a:lnTo>
                    <a:pt x="272" y="108"/>
                  </a:lnTo>
                  <a:lnTo>
                    <a:pt x="259" y="123"/>
                  </a:lnTo>
                  <a:lnTo>
                    <a:pt x="258" y="123"/>
                  </a:lnTo>
                  <a:lnTo>
                    <a:pt x="258" y="137"/>
                  </a:lnTo>
                  <a:lnTo>
                    <a:pt x="252" y="137"/>
                  </a:lnTo>
                  <a:lnTo>
                    <a:pt x="249" y="137"/>
                  </a:lnTo>
                  <a:lnTo>
                    <a:pt x="248" y="138"/>
                  </a:lnTo>
                  <a:lnTo>
                    <a:pt x="247" y="138"/>
                  </a:lnTo>
                  <a:lnTo>
                    <a:pt x="236" y="149"/>
                  </a:lnTo>
                  <a:lnTo>
                    <a:pt x="238" y="180"/>
                  </a:lnTo>
                  <a:lnTo>
                    <a:pt x="231" y="199"/>
                  </a:lnTo>
                  <a:lnTo>
                    <a:pt x="229" y="206"/>
                  </a:lnTo>
                  <a:lnTo>
                    <a:pt x="231" y="219"/>
                  </a:lnTo>
                  <a:lnTo>
                    <a:pt x="229" y="220"/>
                  </a:lnTo>
                  <a:lnTo>
                    <a:pt x="252" y="219"/>
                  </a:lnTo>
                  <a:lnTo>
                    <a:pt x="265" y="219"/>
                  </a:lnTo>
                  <a:lnTo>
                    <a:pt x="272" y="217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44" name="Freeform 238"/>
            <p:cNvSpPr>
              <a:spLocks/>
            </p:cNvSpPr>
            <p:nvPr/>
          </p:nvSpPr>
          <p:spPr bwMode="auto">
            <a:xfrm>
              <a:off x="5209399" y="9053632"/>
              <a:ext cx="579120" cy="1006565"/>
            </a:xfrm>
            <a:custGeom>
              <a:avLst/>
              <a:gdLst>
                <a:gd name="T0" fmla="*/ 2147483647 w 434"/>
                <a:gd name="T1" fmla="*/ 2147483647 h 401"/>
                <a:gd name="T2" fmla="*/ 2147483647 w 434"/>
                <a:gd name="T3" fmla="*/ 2147483647 h 401"/>
                <a:gd name="T4" fmla="*/ 2147483647 w 434"/>
                <a:gd name="T5" fmla="*/ 2147483647 h 401"/>
                <a:gd name="T6" fmla="*/ 2147483647 w 434"/>
                <a:gd name="T7" fmla="*/ 2147483647 h 401"/>
                <a:gd name="T8" fmla="*/ 2147483647 w 434"/>
                <a:gd name="T9" fmla="*/ 2147483647 h 401"/>
                <a:gd name="T10" fmla="*/ 2147483647 w 434"/>
                <a:gd name="T11" fmla="*/ 2147483647 h 401"/>
                <a:gd name="T12" fmla="*/ 2147483647 w 434"/>
                <a:gd name="T13" fmla="*/ 2147483647 h 401"/>
                <a:gd name="T14" fmla="*/ 2147483647 w 434"/>
                <a:gd name="T15" fmla="*/ 2147483647 h 401"/>
                <a:gd name="T16" fmla="*/ 2147483647 w 434"/>
                <a:gd name="T17" fmla="*/ 2147483647 h 401"/>
                <a:gd name="T18" fmla="*/ 2147483647 w 434"/>
                <a:gd name="T19" fmla="*/ 2147483647 h 401"/>
                <a:gd name="T20" fmla="*/ 2147483647 w 434"/>
                <a:gd name="T21" fmla="*/ 2147483647 h 401"/>
                <a:gd name="T22" fmla="*/ 2147483647 w 434"/>
                <a:gd name="T23" fmla="*/ 2147483647 h 401"/>
                <a:gd name="T24" fmla="*/ 2147483647 w 434"/>
                <a:gd name="T25" fmla="*/ 2147483647 h 401"/>
                <a:gd name="T26" fmla="*/ 2147483647 w 434"/>
                <a:gd name="T27" fmla="*/ 2147483647 h 401"/>
                <a:gd name="T28" fmla="*/ 2147483647 w 434"/>
                <a:gd name="T29" fmla="*/ 2147483647 h 401"/>
                <a:gd name="T30" fmla="*/ 2147483647 w 434"/>
                <a:gd name="T31" fmla="*/ 2147483647 h 401"/>
                <a:gd name="T32" fmla="*/ 2147483647 w 434"/>
                <a:gd name="T33" fmla="*/ 2147483647 h 401"/>
                <a:gd name="T34" fmla="*/ 2147483647 w 434"/>
                <a:gd name="T35" fmla="*/ 2147483647 h 401"/>
                <a:gd name="T36" fmla="*/ 2147483647 w 434"/>
                <a:gd name="T37" fmla="*/ 2147483647 h 401"/>
                <a:gd name="T38" fmla="*/ 2147483647 w 434"/>
                <a:gd name="T39" fmla="*/ 2147483647 h 401"/>
                <a:gd name="T40" fmla="*/ 2147483647 w 434"/>
                <a:gd name="T41" fmla="*/ 2147483647 h 401"/>
                <a:gd name="T42" fmla="*/ 2147483647 w 434"/>
                <a:gd name="T43" fmla="*/ 2147483647 h 401"/>
                <a:gd name="T44" fmla="*/ 2147483647 w 434"/>
                <a:gd name="T45" fmla="*/ 2147483647 h 401"/>
                <a:gd name="T46" fmla="*/ 2147483647 w 434"/>
                <a:gd name="T47" fmla="*/ 2147483647 h 401"/>
                <a:gd name="T48" fmla="*/ 2147483647 w 434"/>
                <a:gd name="T49" fmla="*/ 2147483647 h 401"/>
                <a:gd name="T50" fmla="*/ 2147483647 w 434"/>
                <a:gd name="T51" fmla="*/ 2147483647 h 401"/>
                <a:gd name="T52" fmla="*/ 2147483647 w 434"/>
                <a:gd name="T53" fmla="*/ 2147483647 h 401"/>
                <a:gd name="T54" fmla="*/ 2147483647 w 434"/>
                <a:gd name="T55" fmla="*/ 2147483647 h 401"/>
                <a:gd name="T56" fmla="*/ 2147483647 w 434"/>
                <a:gd name="T57" fmla="*/ 2147483647 h 401"/>
                <a:gd name="T58" fmla="*/ 2147483647 w 434"/>
                <a:gd name="T59" fmla="*/ 2147483647 h 401"/>
                <a:gd name="T60" fmla="*/ 2147483647 w 434"/>
                <a:gd name="T61" fmla="*/ 2147483647 h 401"/>
                <a:gd name="T62" fmla="*/ 2147483647 w 434"/>
                <a:gd name="T63" fmla="*/ 2147483647 h 401"/>
                <a:gd name="T64" fmla="*/ 2147483647 w 434"/>
                <a:gd name="T65" fmla="*/ 2147483647 h 401"/>
                <a:gd name="T66" fmla="*/ 2147483647 w 434"/>
                <a:gd name="T67" fmla="*/ 2147483647 h 401"/>
                <a:gd name="T68" fmla="*/ 2147483647 w 434"/>
                <a:gd name="T69" fmla="*/ 2147483647 h 401"/>
                <a:gd name="T70" fmla="*/ 2147483647 w 434"/>
                <a:gd name="T71" fmla="*/ 2147483647 h 401"/>
                <a:gd name="T72" fmla="*/ 2147483647 w 434"/>
                <a:gd name="T73" fmla="*/ 2147483647 h 401"/>
                <a:gd name="T74" fmla="*/ 2147483647 w 434"/>
                <a:gd name="T75" fmla="*/ 2147483647 h 401"/>
                <a:gd name="T76" fmla="*/ 2147483647 w 434"/>
                <a:gd name="T77" fmla="*/ 2147483647 h 401"/>
                <a:gd name="T78" fmla="*/ 2147483647 w 434"/>
                <a:gd name="T79" fmla="*/ 2147483647 h 401"/>
                <a:gd name="T80" fmla="*/ 2147483647 w 434"/>
                <a:gd name="T81" fmla="*/ 2147483647 h 401"/>
                <a:gd name="T82" fmla="*/ 2147483647 w 434"/>
                <a:gd name="T83" fmla="*/ 2147483647 h 401"/>
                <a:gd name="T84" fmla="*/ 2147483647 w 434"/>
                <a:gd name="T85" fmla="*/ 2147483647 h 401"/>
                <a:gd name="T86" fmla="*/ 2147483647 w 434"/>
                <a:gd name="T87" fmla="*/ 2147483647 h 401"/>
                <a:gd name="T88" fmla="*/ 2147483647 w 434"/>
                <a:gd name="T89" fmla="*/ 2147483647 h 401"/>
                <a:gd name="T90" fmla="*/ 2147483647 w 434"/>
                <a:gd name="T91" fmla="*/ 2147483647 h 401"/>
                <a:gd name="T92" fmla="*/ 2147483647 w 434"/>
                <a:gd name="T93" fmla="*/ 2147483647 h 401"/>
                <a:gd name="T94" fmla="*/ 2147483647 w 434"/>
                <a:gd name="T95" fmla="*/ 2147483647 h 401"/>
                <a:gd name="T96" fmla="*/ 2147483647 w 434"/>
                <a:gd name="T97" fmla="*/ 2147483647 h 401"/>
                <a:gd name="T98" fmla="*/ 2147483647 w 434"/>
                <a:gd name="T99" fmla="*/ 2147483647 h 401"/>
                <a:gd name="T100" fmla="*/ 2147483647 w 434"/>
                <a:gd name="T101" fmla="*/ 2147483647 h 401"/>
                <a:gd name="T102" fmla="*/ 2147483647 w 434"/>
                <a:gd name="T103" fmla="*/ 2147483647 h 401"/>
                <a:gd name="T104" fmla="*/ 2147483647 w 434"/>
                <a:gd name="T105" fmla="*/ 2147483647 h 401"/>
                <a:gd name="T106" fmla="*/ 2147483647 w 434"/>
                <a:gd name="T107" fmla="*/ 2147483647 h 401"/>
                <a:gd name="T108" fmla="*/ 2147483647 w 434"/>
                <a:gd name="T109" fmla="*/ 2147483647 h 401"/>
                <a:gd name="T110" fmla="*/ 2147483647 w 434"/>
                <a:gd name="T111" fmla="*/ 2147483647 h 401"/>
                <a:gd name="T112" fmla="*/ 2147483647 w 434"/>
                <a:gd name="T113" fmla="*/ 2147483647 h 401"/>
                <a:gd name="T114" fmla="*/ 2147483647 w 434"/>
                <a:gd name="T115" fmla="*/ 2147483647 h 401"/>
                <a:gd name="T116" fmla="*/ 2147483647 w 434"/>
                <a:gd name="T117" fmla="*/ 2147483647 h 401"/>
                <a:gd name="T118" fmla="*/ 2147483647 w 434"/>
                <a:gd name="T119" fmla="*/ 2147483647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4"/>
                <a:gd name="T181" fmla="*/ 0 h 401"/>
                <a:gd name="T182" fmla="*/ 434 w 434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4" h="401">
                  <a:moveTo>
                    <a:pt x="13" y="102"/>
                  </a:moveTo>
                  <a:lnTo>
                    <a:pt x="15" y="108"/>
                  </a:lnTo>
                  <a:lnTo>
                    <a:pt x="15" y="111"/>
                  </a:lnTo>
                  <a:lnTo>
                    <a:pt x="15" y="115"/>
                  </a:lnTo>
                  <a:lnTo>
                    <a:pt x="18" y="129"/>
                  </a:lnTo>
                  <a:lnTo>
                    <a:pt x="18" y="130"/>
                  </a:lnTo>
                  <a:lnTo>
                    <a:pt x="19" y="141"/>
                  </a:lnTo>
                  <a:lnTo>
                    <a:pt x="20" y="141"/>
                  </a:lnTo>
                  <a:lnTo>
                    <a:pt x="19" y="141"/>
                  </a:lnTo>
                  <a:lnTo>
                    <a:pt x="19" y="143"/>
                  </a:lnTo>
                  <a:lnTo>
                    <a:pt x="19" y="144"/>
                  </a:lnTo>
                  <a:lnTo>
                    <a:pt x="20" y="158"/>
                  </a:lnTo>
                  <a:lnTo>
                    <a:pt x="20" y="193"/>
                  </a:lnTo>
                  <a:lnTo>
                    <a:pt x="20" y="198"/>
                  </a:lnTo>
                  <a:lnTo>
                    <a:pt x="20" y="215"/>
                  </a:lnTo>
                  <a:lnTo>
                    <a:pt x="20" y="219"/>
                  </a:lnTo>
                  <a:lnTo>
                    <a:pt x="20" y="225"/>
                  </a:lnTo>
                  <a:lnTo>
                    <a:pt x="20" y="238"/>
                  </a:lnTo>
                  <a:lnTo>
                    <a:pt x="22" y="244"/>
                  </a:lnTo>
                  <a:lnTo>
                    <a:pt x="22" y="268"/>
                  </a:lnTo>
                  <a:lnTo>
                    <a:pt x="22" y="275"/>
                  </a:lnTo>
                  <a:lnTo>
                    <a:pt x="22" y="281"/>
                  </a:lnTo>
                  <a:lnTo>
                    <a:pt x="22" y="298"/>
                  </a:lnTo>
                  <a:lnTo>
                    <a:pt x="22" y="301"/>
                  </a:lnTo>
                  <a:lnTo>
                    <a:pt x="22" y="304"/>
                  </a:lnTo>
                  <a:lnTo>
                    <a:pt x="22" y="306"/>
                  </a:lnTo>
                  <a:lnTo>
                    <a:pt x="22" y="334"/>
                  </a:lnTo>
                  <a:lnTo>
                    <a:pt x="31" y="344"/>
                  </a:lnTo>
                  <a:lnTo>
                    <a:pt x="43" y="338"/>
                  </a:lnTo>
                  <a:lnTo>
                    <a:pt x="62" y="343"/>
                  </a:lnTo>
                  <a:lnTo>
                    <a:pt x="62" y="345"/>
                  </a:lnTo>
                  <a:lnTo>
                    <a:pt x="62" y="362"/>
                  </a:lnTo>
                  <a:lnTo>
                    <a:pt x="62" y="373"/>
                  </a:lnTo>
                  <a:lnTo>
                    <a:pt x="63" y="375"/>
                  </a:lnTo>
                  <a:lnTo>
                    <a:pt x="63" y="388"/>
                  </a:lnTo>
                  <a:lnTo>
                    <a:pt x="65" y="400"/>
                  </a:lnTo>
                  <a:lnTo>
                    <a:pt x="68" y="400"/>
                  </a:lnTo>
                  <a:lnTo>
                    <a:pt x="74" y="400"/>
                  </a:lnTo>
                  <a:lnTo>
                    <a:pt x="86" y="400"/>
                  </a:lnTo>
                  <a:lnTo>
                    <a:pt x="97" y="400"/>
                  </a:lnTo>
                  <a:lnTo>
                    <a:pt x="98" y="400"/>
                  </a:lnTo>
                  <a:lnTo>
                    <a:pt x="111" y="398"/>
                  </a:lnTo>
                  <a:lnTo>
                    <a:pt x="112" y="398"/>
                  </a:lnTo>
                  <a:lnTo>
                    <a:pt x="113" y="398"/>
                  </a:lnTo>
                  <a:lnTo>
                    <a:pt x="127" y="398"/>
                  </a:lnTo>
                  <a:lnTo>
                    <a:pt x="134" y="398"/>
                  </a:lnTo>
                  <a:lnTo>
                    <a:pt x="137" y="398"/>
                  </a:lnTo>
                  <a:lnTo>
                    <a:pt x="138" y="398"/>
                  </a:lnTo>
                  <a:lnTo>
                    <a:pt x="141" y="398"/>
                  </a:lnTo>
                  <a:lnTo>
                    <a:pt x="158" y="397"/>
                  </a:lnTo>
                  <a:lnTo>
                    <a:pt x="174" y="395"/>
                  </a:lnTo>
                  <a:lnTo>
                    <a:pt x="181" y="395"/>
                  </a:lnTo>
                  <a:lnTo>
                    <a:pt x="202" y="395"/>
                  </a:lnTo>
                  <a:lnTo>
                    <a:pt x="231" y="393"/>
                  </a:lnTo>
                  <a:lnTo>
                    <a:pt x="241" y="393"/>
                  </a:lnTo>
                  <a:lnTo>
                    <a:pt x="284" y="390"/>
                  </a:lnTo>
                  <a:lnTo>
                    <a:pt x="285" y="390"/>
                  </a:lnTo>
                  <a:lnTo>
                    <a:pt x="296" y="390"/>
                  </a:lnTo>
                  <a:lnTo>
                    <a:pt x="298" y="390"/>
                  </a:lnTo>
                  <a:lnTo>
                    <a:pt x="301" y="390"/>
                  </a:lnTo>
                  <a:lnTo>
                    <a:pt x="313" y="388"/>
                  </a:lnTo>
                  <a:lnTo>
                    <a:pt x="317" y="388"/>
                  </a:lnTo>
                  <a:lnTo>
                    <a:pt x="319" y="388"/>
                  </a:lnTo>
                  <a:lnTo>
                    <a:pt x="323" y="388"/>
                  </a:lnTo>
                  <a:lnTo>
                    <a:pt x="323" y="345"/>
                  </a:lnTo>
                  <a:lnTo>
                    <a:pt x="319" y="347"/>
                  </a:lnTo>
                  <a:lnTo>
                    <a:pt x="323" y="337"/>
                  </a:lnTo>
                  <a:lnTo>
                    <a:pt x="313" y="341"/>
                  </a:lnTo>
                  <a:lnTo>
                    <a:pt x="316" y="333"/>
                  </a:lnTo>
                  <a:lnTo>
                    <a:pt x="313" y="331"/>
                  </a:lnTo>
                  <a:lnTo>
                    <a:pt x="312" y="327"/>
                  </a:lnTo>
                  <a:lnTo>
                    <a:pt x="320" y="311"/>
                  </a:lnTo>
                  <a:lnTo>
                    <a:pt x="320" y="302"/>
                  </a:lnTo>
                  <a:lnTo>
                    <a:pt x="331" y="304"/>
                  </a:lnTo>
                  <a:lnTo>
                    <a:pt x="323" y="281"/>
                  </a:lnTo>
                  <a:lnTo>
                    <a:pt x="330" y="276"/>
                  </a:lnTo>
                  <a:lnTo>
                    <a:pt x="333" y="265"/>
                  </a:lnTo>
                  <a:lnTo>
                    <a:pt x="341" y="251"/>
                  </a:lnTo>
                  <a:lnTo>
                    <a:pt x="349" y="245"/>
                  </a:lnTo>
                  <a:lnTo>
                    <a:pt x="346" y="238"/>
                  </a:lnTo>
                  <a:lnTo>
                    <a:pt x="355" y="236"/>
                  </a:lnTo>
                  <a:lnTo>
                    <a:pt x="353" y="241"/>
                  </a:lnTo>
                  <a:lnTo>
                    <a:pt x="356" y="243"/>
                  </a:lnTo>
                  <a:lnTo>
                    <a:pt x="363" y="219"/>
                  </a:lnTo>
                  <a:lnTo>
                    <a:pt x="360" y="205"/>
                  </a:lnTo>
                  <a:lnTo>
                    <a:pt x="364" y="204"/>
                  </a:lnTo>
                  <a:lnTo>
                    <a:pt x="366" y="208"/>
                  </a:lnTo>
                  <a:lnTo>
                    <a:pt x="371" y="201"/>
                  </a:lnTo>
                  <a:lnTo>
                    <a:pt x="362" y="195"/>
                  </a:lnTo>
                  <a:lnTo>
                    <a:pt x="364" y="194"/>
                  </a:lnTo>
                  <a:lnTo>
                    <a:pt x="367" y="195"/>
                  </a:lnTo>
                  <a:lnTo>
                    <a:pt x="371" y="194"/>
                  </a:lnTo>
                  <a:lnTo>
                    <a:pt x="370" y="191"/>
                  </a:lnTo>
                  <a:lnTo>
                    <a:pt x="374" y="184"/>
                  </a:lnTo>
                  <a:lnTo>
                    <a:pt x="376" y="184"/>
                  </a:lnTo>
                  <a:lnTo>
                    <a:pt x="377" y="181"/>
                  </a:lnTo>
                  <a:lnTo>
                    <a:pt x="384" y="180"/>
                  </a:lnTo>
                  <a:lnTo>
                    <a:pt x="388" y="175"/>
                  </a:lnTo>
                  <a:lnTo>
                    <a:pt x="388" y="170"/>
                  </a:lnTo>
                  <a:lnTo>
                    <a:pt x="383" y="165"/>
                  </a:lnTo>
                  <a:lnTo>
                    <a:pt x="395" y="150"/>
                  </a:lnTo>
                  <a:lnTo>
                    <a:pt x="401" y="150"/>
                  </a:lnTo>
                  <a:lnTo>
                    <a:pt x="398" y="125"/>
                  </a:lnTo>
                  <a:lnTo>
                    <a:pt x="395" y="118"/>
                  </a:lnTo>
                  <a:lnTo>
                    <a:pt x="394" y="122"/>
                  </a:lnTo>
                  <a:lnTo>
                    <a:pt x="391" y="122"/>
                  </a:lnTo>
                  <a:lnTo>
                    <a:pt x="394" y="116"/>
                  </a:lnTo>
                  <a:lnTo>
                    <a:pt x="401" y="108"/>
                  </a:lnTo>
                  <a:lnTo>
                    <a:pt x="403" y="101"/>
                  </a:lnTo>
                  <a:lnTo>
                    <a:pt x="413" y="104"/>
                  </a:lnTo>
                  <a:lnTo>
                    <a:pt x="413" y="80"/>
                  </a:lnTo>
                  <a:lnTo>
                    <a:pt x="423" y="62"/>
                  </a:lnTo>
                  <a:lnTo>
                    <a:pt x="433" y="61"/>
                  </a:lnTo>
                  <a:lnTo>
                    <a:pt x="423" y="51"/>
                  </a:lnTo>
                  <a:lnTo>
                    <a:pt x="409" y="54"/>
                  </a:lnTo>
                  <a:lnTo>
                    <a:pt x="403" y="54"/>
                  </a:lnTo>
                  <a:lnTo>
                    <a:pt x="387" y="55"/>
                  </a:lnTo>
                  <a:lnTo>
                    <a:pt x="380" y="56"/>
                  </a:lnTo>
                  <a:lnTo>
                    <a:pt x="376" y="56"/>
                  </a:lnTo>
                  <a:lnTo>
                    <a:pt x="367" y="56"/>
                  </a:lnTo>
                  <a:lnTo>
                    <a:pt x="374" y="43"/>
                  </a:lnTo>
                  <a:lnTo>
                    <a:pt x="377" y="41"/>
                  </a:lnTo>
                  <a:lnTo>
                    <a:pt x="383" y="33"/>
                  </a:lnTo>
                  <a:lnTo>
                    <a:pt x="387" y="27"/>
                  </a:lnTo>
                  <a:lnTo>
                    <a:pt x="383" y="0"/>
                  </a:lnTo>
                  <a:lnTo>
                    <a:pt x="377" y="1"/>
                  </a:lnTo>
                  <a:lnTo>
                    <a:pt x="374" y="1"/>
                  </a:lnTo>
                  <a:lnTo>
                    <a:pt x="370" y="1"/>
                  </a:lnTo>
                  <a:lnTo>
                    <a:pt x="346" y="2"/>
                  </a:lnTo>
                  <a:lnTo>
                    <a:pt x="335" y="4"/>
                  </a:lnTo>
                  <a:lnTo>
                    <a:pt x="334" y="4"/>
                  </a:lnTo>
                  <a:lnTo>
                    <a:pt x="330" y="4"/>
                  </a:lnTo>
                  <a:lnTo>
                    <a:pt x="321" y="5"/>
                  </a:lnTo>
                  <a:lnTo>
                    <a:pt x="310" y="5"/>
                  </a:lnTo>
                  <a:lnTo>
                    <a:pt x="299" y="6"/>
                  </a:lnTo>
                  <a:lnTo>
                    <a:pt x="294" y="6"/>
                  </a:lnTo>
                  <a:lnTo>
                    <a:pt x="291" y="6"/>
                  </a:lnTo>
                  <a:lnTo>
                    <a:pt x="276" y="8"/>
                  </a:lnTo>
                  <a:lnTo>
                    <a:pt x="274" y="8"/>
                  </a:lnTo>
                  <a:lnTo>
                    <a:pt x="272" y="8"/>
                  </a:lnTo>
                  <a:lnTo>
                    <a:pt x="267" y="9"/>
                  </a:lnTo>
                  <a:lnTo>
                    <a:pt x="263" y="9"/>
                  </a:lnTo>
                  <a:lnTo>
                    <a:pt x="253" y="9"/>
                  </a:lnTo>
                  <a:lnTo>
                    <a:pt x="247" y="9"/>
                  </a:lnTo>
                  <a:lnTo>
                    <a:pt x="224" y="11"/>
                  </a:lnTo>
                  <a:lnTo>
                    <a:pt x="215" y="11"/>
                  </a:lnTo>
                  <a:lnTo>
                    <a:pt x="213" y="11"/>
                  </a:lnTo>
                  <a:lnTo>
                    <a:pt x="212" y="11"/>
                  </a:lnTo>
                  <a:lnTo>
                    <a:pt x="192" y="13"/>
                  </a:lnTo>
                  <a:lnTo>
                    <a:pt x="187" y="13"/>
                  </a:lnTo>
                  <a:lnTo>
                    <a:pt x="179" y="13"/>
                  </a:lnTo>
                  <a:lnTo>
                    <a:pt x="162" y="15"/>
                  </a:lnTo>
                  <a:lnTo>
                    <a:pt x="160" y="15"/>
                  </a:lnTo>
                  <a:lnTo>
                    <a:pt x="158" y="15"/>
                  </a:lnTo>
                  <a:lnTo>
                    <a:pt x="151" y="15"/>
                  </a:lnTo>
                  <a:lnTo>
                    <a:pt x="134" y="16"/>
                  </a:lnTo>
                  <a:lnTo>
                    <a:pt x="126" y="16"/>
                  </a:lnTo>
                  <a:lnTo>
                    <a:pt x="113" y="16"/>
                  </a:lnTo>
                  <a:lnTo>
                    <a:pt x="112" y="16"/>
                  </a:lnTo>
                  <a:lnTo>
                    <a:pt x="106" y="18"/>
                  </a:lnTo>
                  <a:lnTo>
                    <a:pt x="101" y="18"/>
                  </a:lnTo>
                  <a:lnTo>
                    <a:pt x="88" y="18"/>
                  </a:lnTo>
                  <a:lnTo>
                    <a:pt x="79" y="18"/>
                  </a:lnTo>
                  <a:lnTo>
                    <a:pt x="70" y="18"/>
                  </a:lnTo>
                  <a:lnTo>
                    <a:pt x="65" y="19"/>
                  </a:lnTo>
                  <a:lnTo>
                    <a:pt x="59" y="19"/>
                  </a:lnTo>
                  <a:lnTo>
                    <a:pt x="52" y="19"/>
                  </a:lnTo>
                  <a:lnTo>
                    <a:pt x="45" y="20"/>
                  </a:lnTo>
                  <a:lnTo>
                    <a:pt x="20" y="20"/>
                  </a:lnTo>
                  <a:lnTo>
                    <a:pt x="9" y="20"/>
                  </a:lnTo>
                  <a:lnTo>
                    <a:pt x="0" y="20"/>
                  </a:lnTo>
                  <a:lnTo>
                    <a:pt x="2" y="34"/>
                  </a:lnTo>
                  <a:lnTo>
                    <a:pt x="2" y="41"/>
                  </a:lnTo>
                  <a:lnTo>
                    <a:pt x="5" y="58"/>
                  </a:lnTo>
                  <a:lnTo>
                    <a:pt x="6" y="62"/>
                  </a:lnTo>
                  <a:lnTo>
                    <a:pt x="8" y="65"/>
                  </a:lnTo>
                  <a:lnTo>
                    <a:pt x="11" y="90"/>
                  </a:lnTo>
                  <a:lnTo>
                    <a:pt x="12" y="97"/>
                  </a:lnTo>
                  <a:lnTo>
                    <a:pt x="13" y="102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45" name="Freeform 239"/>
            <p:cNvSpPr>
              <a:spLocks/>
            </p:cNvSpPr>
            <p:nvPr/>
          </p:nvSpPr>
          <p:spPr bwMode="auto">
            <a:xfrm>
              <a:off x="4249561" y="8953515"/>
              <a:ext cx="992011" cy="952449"/>
            </a:xfrm>
            <a:custGeom>
              <a:avLst/>
              <a:gdLst>
                <a:gd name="T0" fmla="*/ 2147483647 w 744"/>
                <a:gd name="T1" fmla="*/ 2147483647 h 379"/>
                <a:gd name="T2" fmla="*/ 2147483647 w 744"/>
                <a:gd name="T3" fmla="*/ 2147483647 h 379"/>
                <a:gd name="T4" fmla="*/ 2147483647 w 744"/>
                <a:gd name="T5" fmla="*/ 2147483647 h 379"/>
                <a:gd name="T6" fmla="*/ 2147483647 w 744"/>
                <a:gd name="T7" fmla="*/ 2147483647 h 379"/>
                <a:gd name="T8" fmla="*/ 2147483647 w 744"/>
                <a:gd name="T9" fmla="*/ 2147483647 h 379"/>
                <a:gd name="T10" fmla="*/ 2147483647 w 744"/>
                <a:gd name="T11" fmla="*/ 2147483647 h 379"/>
                <a:gd name="T12" fmla="*/ 2147483647 w 744"/>
                <a:gd name="T13" fmla="*/ 2147483647 h 379"/>
                <a:gd name="T14" fmla="*/ 2147483647 w 744"/>
                <a:gd name="T15" fmla="*/ 2147483647 h 379"/>
                <a:gd name="T16" fmla="*/ 2147483647 w 744"/>
                <a:gd name="T17" fmla="*/ 2147483647 h 379"/>
                <a:gd name="T18" fmla="*/ 2147483647 w 744"/>
                <a:gd name="T19" fmla="*/ 2147483647 h 379"/>
                <a:gd name="T20" fmla="*/ 2147483647 w 744"/>
                <a:gd name="T21" fmla="*/ 2147483647 h 379"/>
                <a:gd name="T22" fmla="*/ 2147483647 w 744"/>
                <a:gd name="T23" fmla="*/ 2147483647 h 379"/>
                <a:gd name="T24" fmla="*/ 2147483647 w 744"/>
                <a:gd name="T25" fmla="*/ 2147483647 h 379"/>
                <a:gd name="T26" fmla="*/ 2147483647 w 744"/>
                <a:gd name="T27" fmla="*/ 2147483647 h 379"/>
                <a:gd name="T28" fmla="*/ 2147483647 w 744"/>
                <a:gd name="T29" fmla="*/ 2147483647 h 379"/>
                <a:gd name="T30" fmla="*/ 2147483647 w 744"/>
                <a:gd name="T31" fmla="*/ 2147483647 h 379"/>
                <a:gd name="T32" fmla="*/ 2147483647 w 744"/>
                <a:gd name="T33" fmla="*/ 2147483647 h 379"/>
                <a:gd name="T34" fmla="*/ 2147483647 w 744"/>
                <a:gd name="T35" fmla="*/ 2147483647 h 379"/>
                <a:gd name="T36" fmla="*/ 2147483647 w 744"/>
                <a:gd name="T37" fmla="*/ 2147483647 h 379"/>
                <a:gd name="T38" fmla="*/ 0 w 744"/>
                <a:gd name="T39" fmla="*/ 2147483647 h 379"/>
                <a:gd name="T40" fmla="*/ 2147483647 w 744"/>
                <a:gd name="T41" fmla="*/ 2147483647 h 379"/>
                <a:gd name="T42" fmla="*/ 2147483647 w 744"/>
                <a:gd name="T43" fmla="*/ 2147483647 h 379"/>
                <a:gd name="T44" fmla="*/ 2147483647 w 744"/>
                <a:gd name="T45" fmla="*/ 2147483647 h 379"/>
                <a:gd name="T46" fmla="*/ 2147483647 w 744"/>
                <a:gd name="T47" fmla="*/ 2147483647 h 379"/>
                <a:gd name="T48" fmla="*/ 2147483647 w 744"/>
                <a:gd name="T49" fmla="*/ 2147483647 h 379"/>
                <a:gd name="T50" fmla="*/ 2147483647 w 744"/>
                <a:gd name="T51" fmla="*/ 2147483647 h 379"/>
                <a:gd name="T52" fmla="*/ 2147483647 w 744"/>
                <a:gd name="T53" fmla="*/ 2147483647 h 379"/>
                <a:gd name="T54" fmla="*/ 2147483647 w 744"/>
                <a:gd name="T55" fmla="*/ 2147483647 h 379"/>
                <a:gd name="T56" fmla="*/ 2147483647 w 744"/>
                <a:gd name="T57" fmla="*/ 2147483647 h 379"/>
                <a:gd name="T58" fmla="*/ 2147483647 w 744"/>
                <a:gd name="T59" fmla="*/ 2147483647 h 379"/>
                <a:gd name="T60" fmla="*/ 2147483647 w 744"/>
                <a:gd name="T61" fmla="*/ 2147483647 h 379"/>
                <a:gd name="T62" fmla="*/ 2147483647 w 744"/>
                <a:gd name="T63" fmla="*/ 2147483647 h 379"/>
                <a:gd name="T64" fmla="*/ 2147483647 w 744"/>
                <a:gd name="T65" fmla="*/ 2147483647 h 379"/>
                <a:gd name="T66" fmla="*/ 2147483647 w 744"/>
                <a:gd name="T67" fmla="*/ 2147483647 h 379"/>
                <a:gd name="T68" fmla="*/ 2147483647 w 744"/>
                <a:gd name="T69" fmla="*/ 2147483647 h 379"/>
                <a:gd name="T70" fmla="*/ 2147483647 w 744"/>
                <a:gd name="T71" fmla="*/ 2147483647 h 379"/>
                <a:gd name="T72" fmla="*/ 2147483647 w 744"/>
                <a:gd name="T73" fmla="*/ 2147483647 h 379"/>
                <a:gd name="T74" fmla="*/ 2147483647 w 744"/>
                <a:gd name="T75" fmla="*/ 2147483647 h 379"/>
                <a:gd name="T76" fmla="*/ 2147483647 w 744"/>
                <a:gd name="T77" fmla="*/ 2147483647 h 379"/>
                <a:gd name="T78" fmla="*/ 2147483647 w 744"/>
                <a:gd name="T79" fmla="*/ 2147483647 h 379"/>
                <a:gd name="T80" fmla="*/ 2147483647 w 744"/>
                <a:gd name="T81" fmla="*/ 2147483647 h 379"/>
                <a:gd name="T82" fmla="*/ 2147483647 w 744"/>
                <a:gd name="T83" fmla="*/ 2147483647 h 379"/>
                <a:gd name="T84" fmla="*/ 2147483647 w 744"/>
                <a:gd name="T85" fmla="*/ 2147483647 h 379"/>
                <a:gd name="T86" fmla="*/ 2147483647 w 744"/>
                <a:gd name="T87" fmla="*/ 2147483647 h 379"/>
                <a:gd name="T88" fmla="*/ 2147483647 w 744"/>
                <a:gd name="T89" fmla="*/ 2147483647 h 379"/>
                <a:gd name="T90" fmla="*/ 2147483647 w 744"/>
                <a:gd name="T91" fmla="*/ 2147483647 h 379"/>
                <a:gd name="T92" fmla="*/ 2147483647 w 744"/>
                <a:gd name="T93" fmla="*/ 2147483647 h 379"/>
                <a:gd name="T94" fmla="*/ 2147483647 w 744"/>
                <a:gd name="T95" fmla="*/ 2147483647 h 379"/>
                <a:gd name="T96" fmla="*/ 2147483647 w 744"/>
                <a:gd name="T97" fmla="*/ 2147483647 h 379"/>
                <a:gd name="T98" fmla="*/ 2147483647 w 744"/>
                <a:gd name="T99" fmla="*/ 2147483647 h 379"/>
                <a:gd name="T100" fmla="*/ 2147483647 w 744"/>
                <a:gd name="T101" fmla="*/ 2147483647 h 379"/>
                <a:gd name="T102" fmla="*/ 2147483647 w 744"/>
                <a:gd name="T103" fmla="*/ 2147483647 h 379"/>
                <a:gd name="T104" fmla="*/ 2147483647 w 744"/>
                <a:gd name="T105" fmla="*/ 2147483647 h 379"/>
                <a:gd name="T106" fmla="*/ 2147483647 w 744"/>
                <a:gd name="T107" fmla="*/ 2147483647 h 379"/>
                <a:gd name="T108" fmla="*/ 2147483647 w 744"/>
                <a:gd name="T109" fmla="*/ 2147483647 h 379"/>
                <a:gd name="T110" fmla="*/ 2147483647 w 744"/>
                <a:gd name="T111" fmla="*/ 2147483647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44"/>
                <a:gd name="T169" fmla="*/ 0 h 379"/>
                <a:gd name="T170" fmla="*/ 744 w 744"/>
                <a:gd name="T171" fmla="*/ 379 h 3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44" h="379">
                  <a:moveTo>
                    <a:pt x="726" y="97"/>
                  </a:moveTo>
                  <a:lnTo>
                    <a:pt x="723" y="80"/>
                  </a:lnTo>
                  <a:lnTo>
                    <a:pt x="723" y="73"/>
                  </a:lnTo>
                  <a:lnTo>
                    <a:pt x="720" y="59"/>
                  </a:lnTo>
                  <a:lnTo>
                    <a:pt x="720" y="50"/>
                  </a:lnTo>
                  <a:lnTo>
                    <a:pt x="720" y="44"/>
                  </a:lnTo>
                  <a:lnTo>
                    <a:pt x="720" y="41"/>
                  </a:lnTo>
                  <a:lnTo>
                    <a:pt x="720" y="40"/>
                  </a:lnTo>
                  <a:lnTo>
                    <a:pt x="719" y="34"/>
                  </a:lnTo>
                  <a:lnTo>
                    <a:pt x="719" y="32"/>
                  </a:lnTo>
                  <a:lnTo>
                    <a:pt x="719" y="20"/>
                  </a:lnTo>
                  <a:lnTo>
                    <a:pt x="719" y="9"/>
                  </a:lnTo>
                  <a:lnTo>
                    <a:pt x="719" y="5"/>
                  </a:lnTo>
                  <a:lnTo>
                    <a:pt x="706" y="5"/>
                  </a:lnTo>
                  <a:lnTo>
                    <a:pt x="686" y="6"/>
                  </a:lnTo>
                  <a:lnTo>
                    <a:pt x="680" y="6"/>
                  </a:lnTo>
                  <a:lnTo>
                    <a:pt x="665" y="6"/>
                  </a:lnTo>
                  <a:lnTo>
                    <a:pt x="659" y="6"/>
                  </a:lnTo>
                  <a:lnTo>
                    <a:pt x="651" y="6"/>
                  </a:lnTo>
                  <a:lnTo>
                    <a:pt x="643" y="6"/>
                  </a:lnTo>
                  <a:lnTo>
                    <a:pt x="641" y="6"/>
                  </a:lnTo>
                  <a:lnTo>
                    <a:pt x="633" y="8"/>
                  </a:lnTo>
                  <a:lnTo>
                    <a:pt x="629" y="8"/>
                  </a:lnTo>
                  <a:lnTo>
                    <a:pt x="619" y="8"/>
                  </a:lnTo>
                  <a:lnTo>
                    <a:pt x="611" y="8"/>
                  </a:lnTo>
                  <a:lnTo>
                    <a:pt x="604" y="8"/>
                  </a:lnTo>
                  <a:lnTo>
                    <a:pt x="601" y="8"/>
                  </a:lnTo>
                  <a:lnTo>
                    <a:pt x="590" y="9"/>
                  </a:lnTo>
                  <a:lnTo>
                    <a:pt x="563" y="9"/>
                  </a:lnTo>
                  <a:lnTo>
                    <a:pt x="556" y="9"/>
                  </a:lnTo>
                  <a:lnTo>
                    <a:pt x="547" y="9"/>
                  </a:lnTo>
                  <a:lnTo>
                    <a:pt x="537" y="9"/>
                  </a:lnTo>
                  <a:lnTo>
                    <a:pt x="526" y="9"/>
                  </a:lnTo>
                  <a:lnTo>
                    <a:pt x="515" y="9"/>
                  </a:lnTo>
                  <a:lnTo>
                    <a:pt x="502" y="9"/>
                  </a:lnTo>
                  <a:lnTo>
                    <a:pt x="488" y="9"/>
                  </a:lnTo>
                  <a:lnTo>
                    <a:pt x="483" y="9"/>
                  </a:lnTo>
                  <a:lnTo>
                    <a:pt x="474" y="9"/>
                  </a:lnTo>
                  <a:lnTo>
                    <a:pt x="473" y="9"/>
                  </a:lnTo>
                  <a:lnTo>
                    <a:pt x="456" y="9"/>
                  </a:lnTo>
                  <a:lnTo>
                    <a:pt x="447" y="9"/>
                  </a:lnTo>
                  <a:lnTo>
                    <a:pt x="430" y="9"/>
                  </a:lnTo>
                  <a:lnTo>
                    <a:pt x="426" y="9"/>
                  </a:lnTo>
                  <a:lnTo>
                    <a:pt x="420" y="11"/>
                  </a:lnTo>
                  <a:lnTo>
                    <a:pt x="419" y="9"/>
                  </a:lnTo>
                  <a:lnTo>
                    <a:pt x="404" y="9"/>
                  </a:lnTo>
                  <a:lnTo>
                    <a:pt x="399" y="9"/>
                  </a:lnTo>
                  <a:lnTo>
                    <a:pt x="398" y="9"/>
                  </a:lnTo>
                  <a:lnTo>
                    <a:pt x="387" y="9"/>
                  </a:lnTo>
                  <a:lnTo>
                    <a:pt x="383" y="9"/>
                  </a:lnTo>
                  <a:lnTo>
                    <a:pt x="365" y="9"/>
                  </a:lnTo>
                  <a:lnTo>
                    <a:pt x="361" y="9"/>
                  </a:lnTo>
                  <a:lnTo>
                    <a:pt x="344" y="9"/>
                  </a:lnTo>
                  <a:lnTo>
                    <a:pt x="315" y="9"/>
                  </a:lnTo>
                  <a:lnTo>
                    <a:pt x="312" y="9"/>
                  </a:lnTo>
                  <a:lnTo>
                    <a:pt x="305" y="9"/>
                  </a:lnTo>
                  <a:lnTo>
                    <a:pt x="301" y="9"/>
                  </a:lnTo>
                  <a:lnTo>
                    <a:pt x="298" y="9"/>
                  </a:lnTo>
                  <a:lnTo>
                    <a:pt x="265" y="9"/>
                  </a:lnTo>
                  <a:lnTo>
                    <a:pt x="258" y="8"/>
                  </a:lnTo>
                  <a:lnTo>
                    <a:pt x="255" y="8"/>
                  </a:lnTo>
                  <a:lnTo>
                    <a:pt x="251" y="8"/>
                  </a:lnTo>
                  <a:lnTo>
                    <a:pt x="248" y="8"/>
                  </a:lnTo>
                  <a:lnTo>
                    <a:pt x="209" y="6"/>
                  </a:lnTo>
                  <a:lnTo>
                    <a:pt x="205" y="6"/>
                  </a:lnTo>
                  <a:lnTo>
                    <a:pt x="177" y="6"/>
                  </a:lnTo>
                  <a:lnTo>
                    <a:pt x="173" y="6"/>
                  </a:lnTo>
                  <a:lnTo>
                    <a:pt x="166" y="6"/>
                  </a:lnTo>
                  <a:lnTo>
                    <a:pt x="162" y="6"/>
                  </a:lnTo>
                  <a:lnTo>
                    <a:pt x="141" y="5"/>
                  </a:lnTo>
                  <a:lnTo>
                    <a:pt x="126" y="5"/>
                  </a:lnTo>
                  <a:lnTo>
                    <a:pt x="109" y="5"/>
                  </a:lnTo>
                  <a:lnTo>
                    <a:pt x="104" y="5"/>
                  </a:lnTo>
                  <a:lnTo>
                    <a:pt x="86" y="4"/>
                  </a:lnTo>
                  <a:lnTo>
                    <a:pt x="83" y="4"/>
                  </a:lnTo>
                  <a:lnTo>
                    <a:pt x="34" y="2"/>
                  </a:lnTo>
                  <a:lnTo>
                    <a:pt x="23" y="0"/>
                  </a:lnTo>
                  <a:lnTo>
                    <a:pt x="2" y="0"/>
                  </a:lnTo>
                  <a:lnTo>
                    <a:pt x="1" y="13"/>
                  </a:lnTo>
                  <a:lnTo>
                    <a:pt x="0" y="30"/>
                  </a:lnTo>
                  <a:lnTo>
                    <a:pt x="0" y="55"/>
                  </a:lnTo>
                  <a:lnTo>
                    <a:pt x="33" y="55"/>
                  </a:lnTo>
                  <a:lnTo>
                    <a:pt x="52" y="57"/>
                  </a:lnTo>
                  <a:lnTo>
                    <a:pt x="72" y="57"/>
                  </a:lnTo>
                  <a:lnTo>
                    <a:pt x="74" y="58"/>
                  </a:lnTo>
                  <a:lnTo>
                    <a:pt x="76" y="58"/>
                  </a:lnTo>
                  <a:lnTo>
                    <a:pt x="83" y="58"/>
                  </a:lnTo>
                  <a:lnTo>
                    <a:pt x="94" y="58"/>
                  </a:lnTo>
                  <a:lnTo>
                    <a:pt x="98" y="59"/>
                  </a:lnTo>
                  <a:lnTo>
                    <a:pt x="118" y="59"/>
                  </a:lnTo>
                  <a:lnTo>
                    <a:pt x="138" y="59"/>
                  </a:lnTo>
                  <a:lnTo>
                    <a:pt x="149" y="61"/>
                  </a:lnTo>
                  <a:lnTo>
                    <a:pt x="165" y="61"/>
                  </a:lnTo>
                  <a:lnTo>
                    <a:pt x="172" y="62"/>
                  </a:lnTo>
                  <a:lnTo>
                    <a:pt x="176" y="62"/>
                  </a:lnTo>
                  <a:lnTo>
                    <a:pt x="181" y="62"/>
                  </a:lnTo>
                  <a:lnTo>
                    <a:pt x="204" y="62"/>
                  </a:lnTo>
                  <a:lnTo>
                    <a:pt x="211" y="62"/>
                  </a:lnTo>
                  <a:lnTo>
                    <a:pt x="224" y="62"/>
                  </a:lnTo>
                  <a:lnTo>
                    <a:pt x="226" y="62"/>
                  </a:lnTo>
                  <a:lnTo>
                    <a:pt x="258" y="64"/>
                  </a:lnTo>
                  <a:lnTo>
                    <a:pt x="258" y="78"/>
                  </a:lnTo>
                  <a:lnTo>
                    <a:pt x="256" y="112"/>
                  </a:lnTo>
                  <a:lnTo>
                    <a:pt x="256" y="118"/>
                  </a:lnTo>
                  <a:lnTo>
                    <a:pt x="256" y="128"/>
                  </a:lnTo>
                  <a:lnTo>
                    <a:pt x="256" y="131"/>
                  </a:lnTo>
                  <a:lnTo>
                    <a:pt x="255" y="138"/>
                  </a:lnTo>
                  <a:lnTo>
                    <a:pt x="255" y="146"/>
                  </a:lnTo>
                  <a:lnTo>
                    <a:pt x="255" y="160"/>
                  </a:lnTo>
                  <a:lnTo>
                    <a:pt x="255" y="174"/>
                  </a:lnTo>
                  <a:lnTo>
                    <a:pt x="255" y="177"/>
                  </a:lnTo>
                  <a:lnTo>
                    <a:pt x="255" y="182"/>
                  </a:lnTo>
                  <a:lnTo>
                    <a:pt x="255" y="196"/>
                  </a:lnTo>
                  <a:lnTo>
                    <a:pt x="255" y="200"/>
                  </a:lnTo>
                  <a:lnTo>
                    <a:pt x="255" y="209"/>
                  </a:lnTo>
                  <a:lnTo>
                    <a:pt x="255" y="214"/>
                  </a:lnTo>
                  <a:lnTo>
                    <a:pt x="254" y="225"/>
                  </a:lnTo>
                  <a:lnTo>
                    <a:pt x="254" y="242"/>
                  </a:lnTo>
                  <a:lnTo>
                    <a:pt x="254" y="249"/>
                  </a:lnTo>
                  <a:lnTo>
                    <a:pt x="254" y="256"/>
                  </a:lnTo>
                  <a:lnTo>
                    <a:pt x="252" y="277"/>
                  </a:lnTo>
                  <a:lnTo>
                    <a:pt x="256" y="276"/>
                  </a:lnTo>
                  <a:lnTo>
                    <a:pt x="268" y="283"/>
                  </a:lnTo>
                  <a:lnTo>
                    <a:pt x="274" y="292"/>
                  </a:lnTo>
                  <a:lnTo>
                    <a:pt x="297" y="295"/>
                  </a:lnTo>
                  <a:lnTo>
                    <a:pt x="299" y="295"/>
                  </a:lnTo>
                  <a:lnTo>
                    <a:pt x="319" y="299"/>
                  </a:lnTo>
                  <a:lnTo>
                    <a:pt x="322" y="302"/>
                  </a:lnTo>
                  <a:lnTo>
                    <a:pt x="323" y="315"/>
                  </a:lnTo>
                  <a:lnTo>
                    <a:pt x="330" y="319"/>
                  </a:lnTo>
                  <a:lnTo>
                    <a:pt x="336" y="318"/>
                  </a:lnTo>
                  <a:lnTo>
                    <a:pt x="345" y="319"/>
                  </a:lnTo>
                  <a:lnTo>
                    <a:pt x="363" y="326"/>
                  </a:lnTo>
                  <a:lnTo>
                    <a:pt x="374" y="323"/>
                  </a:lnTo>
                  <a:lnTo>
                    <a:pt x="374" y="324"/>
                  </a:lnTo>
                  <a:lnTo>
                    <a:pt x="380" y="326"/>
                  </a:lnTo>
                  <a:lnTo>
                    <a:pt x="386" y="331"/>
                  </a:lnTo>
                  <a:lnTo>
                    <a:pt x="391" y="333"/>
                  </a:lnTo>
                  <a:lnTo>
                    <a:pt x="408" y="326"/>
                  </a:lnTo>
                  <a:lnTo>
                    <a:pt x="413" y="327"/>
                  </a:lnTo>
                  <a:lnTo>
                    <a:pt x="418" y="326"/>
                  </a:lnTo>
                  <a:lnTo>
                    <a:pt x="422" y="324"/>
                  </a:lnTo>
                  <a:lnTo>
                    <a:pt x="423" y="341"/>
                  </a:lnTo>
                  <a:lnTo>
                    <a:pt x="431" y="341"/>
                  </a:lnTo>
                  <a:lnTo>
                    <a:pt x="431" y="352"/>
                  </a:lnTo>
                  <a:lnTo>
                    <a:pt x="441" y="357"/>
                  </a:lnTo>
                  <a:lnTo>
                    <a:pt x="463" y="343"/>
                  </a:lnTo>
                  <a:lnTo>
                    <a:pt x="468" y="351"/>
                  </a:lnTo>
                  <a:lnTo>
                    <a:pt x="472" y="350"/>
                  </a:lnTo>
                  <a:lnTo>
                    <a:pt x="474" y="350"/>
                  </a:lnTo>
                  <a:lnTo>
                    <a:pt x="484" y="359"/>
                  </a:lnTo>
                  <a:lnTo>
                    <a:pt x="502" y="354"/>
                  </a:lnTo>
                  <a:lnTo>
                    <a:pt x="501" y="366"/>
                  </a:lnTo>
                  <a:lnTo>
                    <a:pt x="508" y="371"/>
                  </a:lnTo>
                  <a:lnTo>
                    <a:pt x="523" y="345"/>
                  </a:lnTo>
                  <a:lnTo>
                    <a:pt x="524" y="345"/>
                  </a:lnTo>
                  <a:lnTo>
                    <a:pt x="541" y="359"/>
                  </a:lnTo>
                  <a:lnTo>
                    <a:pt x="554" y="351"/>
                  </a:lnTo>
                  <a:lnTo>
                    <a:pt x="555" y="351"/>
                  </a:lnTo>
                  <a:lnTo>
                    <a:pt x="554" y="354"/>
                  </a:lnTo>
                  <a:lnTo>
                    <a:pt x="563" y="365"/>
                  </a:lnTo>
                  <a:lnTo>
                    <a:pt x="570" y="365"/>
                  </a:lnTo>
                  <a:lnTo>
                    <a:pt x="573" y="369"/>
                  </a:lnTo>
                  <a:lnTo>
                    <a:pt x="584" y="365"/>
                  </a:lnTo>
                  <a:lnTo>
                    <a:pt x="606" y="352"/>
                  </a:lnTo>
                  <a:lnTo>
                    <a:pt x="620" y="355"/>
                  </a:lnTo>
                  <a:lnTo>
                    <a:pt x="629" y="352"/>
                  </a:lnTo>
                  <a:lnTo>
                    <a:pt x="630" y="350"/>
                  </a:lnTo>
                  <a:lnTo>
                    <a:pt x="643" y="347"/>
                  </a:lnTo>
                  <a:lnTo>
                    <a:pt x="643" y="344"/>
                  </a:lnTo>
                  <a:lnTo>
                    <a:pt x="645" y="345"/>
                  </a:lnTo>
                  <a:lnTo>
                    <a:pt x="648" y="350"/>
                  </a:lnTo>
                  <a:lnTo>
                    <a:pt x="647" y="350"/>
                  </a:lnTo>
                  <a:lnTo>
                    <a:pt x="669" y="350"/>
                  </a:lnTo>
                  <a:lnTo>
                    <a:pt x="672" y="350"/>
                  </a:lnTo>
                  <a:lnTo>
                    <a:pt x="673" y="344"/>
                  </a:lnTo>
                  <a:lnTo>
                    <a:pt x="683" y="343"/>
                  </a:lnTo>
                  <a:lnTo>
                    <a:pt x="686" y="344"/>
                  </a:lnTo>
                  <a:lnTo>
                    <a:pt x="686" y="347"/>
                  </a:lnTo>
                  <a:lnTo>
                    <a:pt x="697" y="351"/>
                  </a:lnTo>
                  <a:lnTo>
                    <a:pt x="708" y="364"/>
                  </a:lnTo>
                  <a:lnTo>
                    <a:pt x="712" y="365"/>
                  </a:lnTo>
                  <a:lnTo>
                    <a:pt x="712" y="362"/>
                  </a:lnTo>
                  <a:lnTo>
                    <a:pt x="719" y="364"/>
                  </a:lnTo>
                  <a:lnTo>
                    <a:pt x="719" y="366"/>
                  </a:lnTo>
                  <a:lnTo>
                    <a:pt x="720" y="366"/>
                  </a:lnTo>
                  <a:lnTo>
                    <a:pt x="719" y="368"/>
                  </a:lnTo>
                  <a:lnTo>
                    <a:pt x="730" y="371"/>
                  </a:lnTo>
                  <a:lnTo>
                    <a:pt x="740" y="378"/>
                  </a:lnTo>
                  <a:lnTo>
                    <a:pt x="743" y="375"/>
                  </a:lnTo>
                  <a:lnTo>
                    <a:pt x="743" y="347"/>
                  </a:lnTo>
                  <a:lnTo>
                    <a:pt x="743" y="344"/>
                  </a:lnTo>
                  <a:lnTo>
                    <a:pt x="743" y="341"/>
                  </a:lnTo>
                  <a:lnTo>
                    <a:pt x="743" y="338"/>
                  </a:lnTo>
                  <a:lnTo>
                    <a:pt x="743" y="322"/>
                  </a:lnTo>
                  <a:lnTo>
                    <a:pt x="743" y="315"/>
                  </a:lnTo>
                  <a:lnTo>
                    <a:pt x="743" y="308"/>
                  </a:lnTo>
                  <a:lnTo>
                    <a:pt x="743" y="284"/>
                  </a:lnTo>
                  <a:lnTo>
                    <a:pt x="741" y="278"/>
                  </a:lnTo>
                  <a:lnTo>
                    <a:pt x="741" y="265"/>
                  </a:lnTo>
                  <a:lnTo>
                    <a:pt x="741" y="259"/>
                  </a:lnTo>
                  <a:lnTo>
                    <a:pt x="741" y="255"/>
                  </a:lnTo>
                  <a:lnTo>
                    <a:pt x="741" y="238"/>
                  </a:lnTo>
                  <a:lnTo>
                    <a:pt x="741" y="232"/>
                  </a:lnTo>
                  <a:lnTo>
                    <a:pt x="741" y="198"/>
                  </a:lnTo>
                  <a:lnTo>
                    <a:pt x="740" y="184"/>
                  </a:lnTo>
                  <a:lnTo>
                    <a:pt x="740" y="182"/>
                  </a:lnTo>
                  <a:lnTo>
                    <a:pt x="740" y="181"/>
                  </a:lnTo>
                  <a:lnTo>
                    <a:pt x="741" y="181"/>
                  </a:lnTo>
                  <a:lnTo>
                    <a:pt x="740" y="181"/>
                  </a:lnTo>
                  <a:lnTo>
                    <a:pt x="738" y="170"/>
                  </a:lnTo>
                  <a:lnTo>
                    <a:pt x="738" y="168"/>
                  </a:lnTo>
                  <a:lnTo>
                    <a:pt x="736" y="154"/>
                  </a:lnTo>
                  <a:lnTo>
                    <a:pt x="736" y="150"/>
                  </a:lnTo>
                  <a:lnTo>
                    <a:pt x="736" y="147"/>
                  </a:lnTo>
                  <a:lnTo>
                    <a:pt x="734" y="142"/>
                  </a:lnTo>
                  <a:lnTo>
                    <a:pt x="733" y="136"/>
                  </a:lnTo>
                  <a:lnTo>
                    <a:pt x="731" y="129"/>
                  </a:lnTo>
                  <a:lnTo>
                    <a:pt x="729" y="104"/>
                  </a:lnTo>
                  <a:lnTo>
                    <a:pt x="727" y="101"/>
                  </a:lnTo>
                  <a:lnTo>
                    <a:pt x="726" y="97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46" name="Freeform 240" descr="70%"/>
            <p:cNvSpPr>
              <a:spLocks/>
            </p:cNvSpPr>
            <p:nvPr/>
          </p:nvSpPr>
          <p:spPr bwMode="auto">
            <a:xfrm>
              <a:off x="3775004" y="9099631"/>
              <a:ext cx="1591240" cy="2927699"/>
            </a:xfrm>
            <a:custGeom>
              <a:avLst/>
              <a:gdLst>
                <a:gd name="T0" fmla="*/ 2147483647 w 1194"/>
                <a:gd name="T1" fmla="*/ 2147483647 h 1167"/>
                <a:gd name="T2" fmla="*/ 2147483647 w 1194"/>
                <a:gd name="T3" fmla="*/ 2147483647 h 1167"/>
                <a:gd name="T4" fmla="*/ 2147483647 w 1194"/>
                <a:gd name="T5" fmla="*/ 2147483647 h 1167"/>
                <a:gd name="T6" fmla="*/ 2147483647 w 1194"/>
                <a:gd name="T7" fmla="*/ 2147483647 h 1167"/>
                <a:gd name="T8" fmla="*/ 2147483647 w 1194"/>
                <a:gd name="T9" fmla="*/ 2147483647 h 1167"/>
                <a:gd name="T10" fmla="*/ 2147483647 w 1194"/>
                <a:gd name="T11" fmla="*/ 2147483647 h 1167"/>
                <a:gd name="T12" fmla="*/ 2147483647 w 1194"/>
                <a:gd name="T13" fmla="*/ 2147483647 h 1167"/>
                <a:gd name="T14" fmla="*/ 2147483647 w 1194"/>
                <a:gd name="T15" fmla="*/ 2147483647 h 1167"/>
                <a:gd name="T16" fmla="*/ 2147483647 w 1194"/>
                <a:gd name="T17" fmla="*/ 2147483647 h 1167"/>
                <a:gd name="T18" fmla="*/ 2147483647 w 1194"/>
                <a:gd name="T19" fmla="*/ 2147483647 h 1167"/>
                <a:gd name="T20" fmla="*/ 2147483647 w 1194"/>
                <a:gd name="T21" fmla="*/ 2147483647 h 1167"/>
                <a:gd name="T22" fmla="*/ 2147483647 w 1194"/>
                <a:gd name="T23" fmla="*/ 2147483647 h 1167"/>
                <a:gd name="T24" fmla="*/ 2147483647 w 1194"/>
                <a:gd name="T25" fmla="*/ 2147483647 h 1167"/>
                <a:gd name="T26" fmla="*/ 2147483647 w 1194"/>
                <a:gd name="T27" fmla="*/ 2147483647 h 1167"/>
                <a:gd name="T28" fmla="*/ 2147483647 w 1194"/>
                <a:gd name="T29" fmla="*/ 2147483647 h 1167"/>
                <a:gd name="T30" fmla="*/ 2147483647 w 1194"/>
                <a:gd name="T31" fmla="*/ 2147483647 h 1167"/>
                <a:gd name="T32" fmla="*/ 2147483647 w 1194"/>
                <a:gd name="T33" fmla="*/ 2147483647 h 1167"/>
                <a:gd name="T34" fmla="*/ 2147483647 w 1194"/>
                <a:gd name="T35" fmla="*/ 2147483647 h 1167"/>
                <a:gd name="T36" fmla="*/ 2147483647 w 1194"/>
                <a:gd name="T37" fmla="*/ 2147483647 h 1167"/>
                <a:gd name="T38" fmla="*/ 2147483647 w 1194"/>
                <a:gd name="T39" fmla="*/ 2147483647 h 1167"/>
                <a:gd name="T40" fmla="*/ 2147483647 w 1194"/>
                <a:gd name="T41" fmla="*/ 2147483647 h 1167"/>
                <a:gd name="T42" fmla="*/ 2147483647 w 1194"/>
                <a:gd name="T43" fmla="*/ 2147483647 h 1167"/>
                <a:gd name="T44" fmla="*/ 2147483647 w 1194"/>
                <a:gd name="T45" fmla="*/ 2147483647 h 1167"/>
                <a:gd name="T46" fmla="*/ 2147483647 w 1194"/>
                <a:gd name="T47" fmla="*/ 2147483647 h 1167"/>
                <a:gd name="T48" fmla="*/ 2147483647 w 1194"/>
                <a:gd name="T49" fmla="*/ 2147483647 h 1167"/>
                <a:gd name="T50" fmla="*/ 2147483647 w 1194"/>
                <a:gd name="T51" fmla="*/ 2147483647 h 1167"/>
                <a:gd name="T52" fmla="*/ 2147483647 w 1194"/>
                <a:gd name="T53" fmla="*/ 2147483647 h 1167"/>
                <a:gd name="T54" fmla="*/ 2147483647 w 1194"/>
                <a:gd name="T55" fmla="*/ 2147483647 h 1167"/>
                <a:gd name="T56" fmla="*/ 2147483647 w 1194"/>
                <a:gd name="T57" fmla="*/ 2147483647 h 1167"/>
                <a:gd name="T58" fmla="*/ 2147483647 w 1194"/>
                <a:gd name="T59" fmla="*/ 2147483647 h 1167"/>
                <a:gd name="T60" fmla="*/ 2147483647 w 1194"/>
                <a:gd name="T61" fmla="*/ 2147483647 h 1167"/>
                <a:gd name="T62" fmla="*/ 2147483647 w 1194"/>
                <a:gd name="T63" fmla="*/ 2147483647 h 1167"/>
                <a:gd name="T64" fmla="*/ 2147483647 w 1194"/>
                <a:gd name="T65" fmla="*/ 2147483647 h 1167"/>
                <a:gd name="T66" fmla="*/ 2147483647 w 1194"/>
                <a:gd name="T67" fmla="*/ 2147483647 h 1167"/>
                <a:gd name="T68" fmla="*/ 2147483647 w 1194"/>
                <a:gd name="T69" fmla="*/ 2147483647 h 1167"/>
                <a:gd name="T70" fmla="*/ 2147483647 w 1194"/>
                <a:gd name="T71" fmla="*/ 2147483647 h 1167"/>
                <a:gd name="T72" fmla="*/ 2147483647 w 1194"/>
                <a:gd name="T73" fmla="*/ 2147483647 h 1167"/>
                <a:gd name="T74" fmla="*/ 2147483647 w 1194"/>
                <a:gd name="T75" fmla="*/ 2147483647 h 1167"/>
                <a:gd name="T76" fmla="*/ 2147483647 w 1194"/>
                <a:gd name="T77" fmla="*/ 2147483647 h 1167"/>
                <a:gd name="T78" fmla="*/ 2147483647 w 1194"/>
                <a:gd name="T79" fmla="*/ 2147483647 h 1167"/>
                <a:gd name="T80" fmla="*/ 2147483647 w 1194"/>
                <a:gd name="T81" fmla="*/ 2147483647 h 1167"/>
                <a:gd name="T82" fmla="*/ 2147483647 w 1194"/>
                <a:gd name="T83" fmla="*/ 2147483647 h 1167"/>
                <a:gd name="T84" fmla="*/ 2147483647 w 1194"/>
                <a:gd name="T85" fmla="*/ 2147483647 h 1167"/>
                <a:gd name="T86" fmla="*/ 2147483647 w 1194"/>
                <a:gd name="T87" fmla="*/ 2147483647 h 1167"/>
                <a:gd name="T88" fmla="*/ 2147483647 w 1194"/>
                <a:gd name="T89" fmla="*/ 2147483647 h 1167"/>
                <a:gd name="T90" fmla="*/ 2147483647 w 1194"/>
                <a:gd name="T91" fmla="*/ 2147483647 h 1167"/>
                <a:gd name="T92" fmla="*/ 2147483647 w 1194"/>
                <a:gd name="T93" fmla="*/ 2147483647 h 1167"/>
                <a:gd name="T94" fmla="*/ 2147483647 w 1194"/>
                <a:gd name="T95" fmla="*/ 2147483647 h 1167"/>
                <a:gd name="T96" fmla="*/ 2147483647 w 1194"/>
                <a:gd name="T97" fmla="*/ 2147483647 h 1167"/>
                <a:gd name="T98" fmla="*/ 2147483647 w 1194"/>
                <a:gd name="T99" fmla="*/ 2147483647 h 1167"/>
                <a:gd name="T100" fmla="*/ 2147483647 w 1194"/>
                <a:gd name="T101" fmla="*/ 2147483647 h 1167"/>
                <a:gd name="T102" fmla="*/ 2147483647 w 1194"/>
                <a:gd name="T103" fmla="*/ 2147483647 h 1167"/>
                <a:gd name="T104" fmla="*/ 2147483647 w 1194"/>
                <a:gd name="T105" fmla="*/ 2147483647 h 1167"/>
                <a:gd name="T106" fmla="*/ 2147483647 w 1194"/>
                <a:gd name="T107" fmla="*/ 2147483647 h 1167"/>
                <a:gd name="T108" fmla="*/ 2147483647 w 1194"/>
                <a:gd name="T109" fmla="*/ 2147483647 h 1167"/>
                <a:gd name="T110" fmla="*/ 2147483647 w 1194"/>
                <a:gd name="T111" fmla="*/ 2147483647 h 11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4"/>
                <a:gd name="T169" fmla="*/ 0 h 1167"/>
                <a:gd name="T170" fmla="*/ 1194 w 1194"/>
                <a:gd name="T171" fmla="*/ 1167 h 116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4" h="1167">
                  <a:moveTo>
                    <a:pt x="615" y="964"/>
                  </a:moveTo>
                  <a:lnTo>
                    <a:pt x="606" y="951"/>
                  </a:lnTo>
                  <a:lnTo>
                    <a:pt x="593" y="934"/>
                  </a:lnTo>
                  <a:lnTo>
                    <a:pt x="574" y="913"/>
                  </a:lnTo>
                  <a:lnTo>
                    <a:pt x="570" y="906"/>
                  </a:lnTo>
                  <a:lnTo>
                    <a:pt x="561" y="881"/>
                  </a:lnTo>
                  <a:lnTo>
                    <a:pt x="563" y="880"/>
                  </a:lnTo>
                  <a:lnTo>
                    <a:pt x="539" y="836"/>
                  </a:lnTo>
                  <a:lnTo>
                    <a:pt x="534" y="816"/>
                  </a:lnTo>
                  <a:lnTo>
                    <a:pt x="524" y="806"/>
                  </a:lnTo>
                  <a:lnTo>
                    <a:pt x="521" y="798"/>
                  </a:lnTo>
                  <a:lnTo>
                    <a:pt x="502" y="783"/>
                  </a:lnTo>
                  <a:lnTo>
                    <a:pt x="498" y="773"/>
                  </a:lnTo>
                  <a:lnTo>
                    <a:pt x="491" y="772"/>
                  </a:lnTo>
                  <a:lnTo>
                    <a:pt x="488" y="768"/>
                  </a:lnTo>
                  <a:lnTo>
                    <a:pt x="481" y="766"/>
                  </a:lnTo>
                  <a:lnTo>
                    <a:pt x="479" y="755"/>
                  </a:lnTo>
                  <a:lnTo>
                    <a:pt x="475" y="755"/>
                  </a:lnTo>
                  <a:lnTo>
                    <a:pt x="464" y="740"/>
                  </a:lnTo>
                  <a:lnTo>
                    <a:pt x="455" y="740"/>
                  </a:lnTo>
                  <a:lnTo>
                    <a:pt x="455" y="737"/>
                  </a:lnTo>
                  <a:lnTo>
                    <a:pt x="434" y="737"/>
                  </a:lnTo>
                  <a:lnTo>
                    <a:pt x="413" y="732"/>
                  </a:lnTo>
                  <a:lnTo>
                    <a:pt x="412" y="734"/>
                  </a:lnTo>
                  <a:lnTo>
                    <a:pt x="407" y="733"/>
                  </a:lnTo>
                  <a:lnTo>
                    <a:pt x="407" y="736"/>
                  </a:lnTo>
                  <a:lnTo>
                    <a:pt x="381" y="723"/>
                  </a:lnTo>
                  <a:lnTo>
                    <a:pt x="362" y="737"/>
                  </a:lnTo>
                  <a:lnTo>
                    <a:pt x="355" y="737"/>
                  </a:lnTo>
                  <a:lnTo>
                    <a:pt x="339" y="752"/>
                  </a:lnTo>
                  <a:lnTo>
                    <a:pt x="325" y="790"/>
                  </a:lnTo>
                  <a:lnTo>
                    <a:pt x="305" y="809"/>
                  </a:lnTo>
                  <a:lnTo>
                    <a:pt x="299" y="819"/>
                  </a:lnTo>
                  <a:lnTo>
                    <a:pt x="278" y="812"/>
                  </a:lnTo>
                  <a:lnTo>
                    <a:pt x="266" y="799"/>
                  </a:lnTo>
                  <a:lnTo>
                    <a:pt x="245" y="788"/>
                  </a:lnTo>
                  <a:lnTo>
                    <a:pt x="241" y="784"/>
                  </a:lnTo>
                  <a:lnTo>
                    <a:pt x="221" y="777"/>
                  </a:lnTo>
                  <a:lnTo>
                    <a:pt x="212" y="770"/>
                  </a:lnTo>
                  <a:lnTo>
                    <a:pt x="199" y="755"/>
                  </a:lnTo>
                  <a:lnTo>
                    <a:pt x="177" y="740"/>
                  </a:lnTo>
                  <a:lnTo>
                    <a:pt x="163" y="698"/>
                  </a:lnTo>
                  <a:lnTo>
                    <a:pt x="162" y="671"/>
                  </a:lnTo>
                  <a:lnTo>
                    <a:pt x="148" y="640"/>
                  </a:lnTo>
                  <a:lnTo>
                    <a:pt x="140" y="629"/>
                  </a:lnTo>
                  <a:lnTo>
                    <a:pt x="138" y="623"/>
                  </a:lnTo>
                  <a:lnTo>
                    <a:pt x="106" y="603"/>
                  </a:lnTo>
                  <a:lnTo>
                    <a:pt x="86" y="573"/>
                  </a:lnTo>
                  <a:lnTo>
                    <a:pt x="73" y="565"/>
                  </a:lnTo>
                  <a:lnTo>
                    <a:pt x="54" y="539"/>
                  </a:lnTo>
                  <a:lnTo>
                    <a:pt x="43" y="533"/>
                  </a:lnTo>
                  <a:lnTo>
                    <a:pt x="33" y="525"/>
                  </a:lnTo>
                  <a:lnTo>
                    <a:pt x="19" y="496"/>
                  </a:lnTo>
                  <a:lnTo>
                    <a:pt x="11" y="496"/>
                  </a:lnTo>
                  <a:lnTo>
                    <a:pt x="9" y="492"/>
                  </a:lnTo>
                  <a:lnTo>
                    <a:pt x="0" y="479"/>
                  </a:lnTo>
                  <a:lnTo>
                    <a:pt x="2" y="476"/>
                  </a:lnTo>
                  <a:lnTo>
                    <a:pt x="0" y="470"/>
                  </a:lnTo>
                  <a:lnTo>
                    <a:pt x="2" y="468"/>
                  </a:lnTo>
                  <a:lnTo>
                    <a:pt x="24" y="470"/>
                  </a:lnTo>
                  <a:lnTo>
                    <a:pt x="36" y="470"/>
                  </a:lnTo>
                  <a:lnTo>
                    <a:pt x="47" y="471"/>
                  </a:lnTo>
                  <a:lnTo>
                    <a:pt x="59" y="472"/>
                  </a:lnTo>
                  <a:lnTo>
                    <a:pt x="115" y="478"/>
                  </a:lnTo>
                  <a:lnTo>
                    <a:pt x="140" y="479"/>
                  </a:lnTo>
                  <a:lnTo>
                    <a:pt x="156" y="479"/>
                  </a:lnTo>
                  <a:lnTo>
                    <a:pt x="163" y="479"/>
                  </a:lnTo>
                  <a:lnTo>
                    <a:pt x="206" y="483"/>
                  </a:lnTo>
                  <a:lnTo>
                    <a:pt x="216" y="483"/>
                  </a:lnTo>
                  <a:lnTo>
                    <a:pt x="238" y="485"/>
                  </a:lnTo>
                  <a:lnTo>
                    <a:pt x="241" y="485"/>
                  </a:lnTo>
                  <a:lnTo>
                    <a:pt x="262" y="486"/>
                  </a:lnTo>
                  <a:lnTo>
                    <a:pt x="263" y="486"/>
                  </a:lnTo>
                  <a:lnTo>
                    <a:pt x="264" y="486"/>
                  </a:lnTo>
                  <a:lnTo>
                    <a:pt x="274" y="486"/>
                  </a:lnTo>
                  <a:lnTo>
                    <a:pt x="298" y="489"/>
                  </a:lnTo>
                  <a:lnTo>
                    <a:pt x="301" y="489"/>
                  </a:lnTo>
                  <a:lnTo>
                    <a:pt x="319" y="489"/>
                  </a:lnTo>
                  <a:lnTo>
                    <a:pt x="324" y="489"/>
                  </a:lnTo>
                  <a:lnTo>
                    <a:pt x="324" y="479"/>
                  </a:lnTo>
                  <a:lnTo>
                    <a:pt x="325" y="463"/>
                  </a:lnTo>
                  <a:lnTo>
                    <a:pt x="327" y="438"/>
                  </a:lnTo>
                  <a:lnTo>
                    <a:pt x="327" y="432"/>
                  </a:lnTo>
                  <a:lnTo>
                    <a:pt x="328" y="421"/>
                  </a:lnTo>
                  <a:lnTo>
                    <a:pt x="328" y="400"/>
                  </a:lnTo>
                  <a:lnTo>
                    <a:pt x="330" y="385"/>
                  </a:lnTo>
                  <a:lnTo>
                    <a:pt x="331" y="367"/>
                  </a:lnTo>
                  <a:lnTo>
                    <a:pt x="332" y="339"/>
                  </a:lnTo>
                  <a:lnTo>
                    <a:pt x="332" y="338"/>
                  </a:lnTo>
                  <a:lnTo>
                    <a:pt x="334" y="325"/>
                  </a:lnTo>
                  <a:lnTo>
                    <a:pt x="334" y="323"/>
                  </a:lnTo>
                  <a:lnTo>
                    <a:pt x="334" y="318"/>
                  </a:lnTo>
                  <a:lnTo>
                    <a:pt x="335" y="307"/>
                  </a:lnTo>
                  <a:lnTo>
                    <a:pt x="335" y="303"/>
                  </a:lnTo>
                  <a:lnTo>
                    <a:pt x="335" y="291"/>
                  </a:lnTo>
                  <a:lnTo>
                    <a:pt x="337" y="271"/>
                  </a:lnTo>
                  <a:lnTo>
                    <a:pt x="338" y="245"/>
                  </a:lnTo>
                  <a:lnTo>
                    <a:pt x="338" y="238"/>
                  </a:lnTo>
                  <a:lnTo>
                    <a:pt x="339" y="225"/>
                  </a:lnTo>
                  <a:lnTo>
                    <a:pt x="341" y="217"/>
                  </a:lnTo>
                  <a:lnTo>
                    <a:pt x="341" y="191"/>
                  </a:lnTo>
                  <a:lnTo>
                    <a:pt x="342" y="177"/>
                  </a:lnTo>
                  <a:lnTo>
                    <a:pt x="342" y="167"/>
                  </a:lnTo>
                  <a:lnTo>
                    <a:pt x="344" y="162"/>
                  </a:lnTo>
                  <a:lnTo>
                    <a:pt x="344" y="148"/>
                  </a:lnTo>
                  <a:lnTo>
                    <a:pt x="344" y="142"/>
                  </a:lnTo>
                  <a:lnTo>
                    <a:pt x="345" y="133"/>
                  </a:lnTo>
                  <a:lnTo>
                    <a:pt x="345" y="127"/>
                  </a:lnTo>
                  <a:lnTo>
                    <a:pt x="346" y="94"/>
                  </a:lnTo>
                  <a:lnTo>
                    <a:pt x="346" y="81"/>
                  </a:lnTo>
                  <a:lnTo>
                    <a:pt x="348" y="80"/>
                  </a:lnTo>
                  <a:lnTo>
                    <a:pt x="348" y="77"/>
                  </a:lnTo>
                  <a:lnTo>
                    <a:pt x="349" y="47"/>
                  </a:lnTo>
                  <a:lnTo>
                    <a:pt x="350" y="0"/>
                  </a:lnTo>
                  <a:lnTo>
                    <a:pt x="355" y="0"/>
                  </a:lnTo>
                  <a:lnTo>
                    <a:pt x="388" y="0"/>
                  </a:lnTo>
                  <a:lnTo>
                    <a:pt x="407" y="1"/>
                  </a:lnTo>
                  <a:lnTo>
                    <a:pt x="427" y="1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8" y="2"/>
                  </a:lnTo>
                  <a:lnTo>
                    <a:pt x="449" y="2"/>
                  </a:lnTo>
                  <a:lnTo>
                    <a:pt x="453" y="4"/>
                  </a:lnTo>
                  <a:lnTo>
                    <a:pt x="473" y="4"/>
                  </a:lnTo>
                  <a:lnTo>
                    <a:pt x="493" y="4"/>
                  </a:lnTo>
                  <a:lnTo>
                    <a:pt x="504" y="5"/>
                  </a:lnTo>
                  <a:lnTo>
                    <a:pt x="520" y="5"/>
                  </a:lnTo>
                  <a:lnTo>
                    <a:pt x="527" y="6"/>
                  </a:lnTo>
                  <a:lnTo>
                    <a:pt x="531" y="6"/>
                  </a:lnTo>
                  <a:lnTo>
                    <a:pt x="536" y="6"/>
                  </a:lnTo>
                  <a:lnTo>
                    <a:pt x="559" y="6"/>
                  </a:lnTo>
                  <a:lnTo>
                    <a:pt x="565" y="6"/>
                  </a:lnTo>
                  <a:lnTo>
                    <a:pt x="579" y="6"/>
                  </a:lnTo>
                  <a:lnTo>
                    <a:pt x="581" y="6"/>
                  </a:lnTo>
                  <a:lnTo>
                    <a:pt x="613" y="8"/>
                  </a:lnTo>
                  <a:lnTo>
                    <a:pt x="613" y="22"/>
                  </a:lnTo>
                  <a:lnTo>
                    <a:pt x="611" y="56"/>
                  </a:lnTo>
                  <a:lnTo>
                    <a:pt x="611" y="62"/>
                  </a:lnTo>
                  <a:lnTo>
                    <a:pt x="611" y="72"/>
                  </a:lnTo>
                  <a:lnTo>
                    <a:pt x="611" y="74"/>
                  </a:lnTo>
                  <a:lnTo>
                    <a:pt x="610" y="81"/>
                  </a:lnTo>
                  <a:lnTo>
                    <a:pt x="610" y="90"/>
                  </a:lnTo>
                  <a:lnTo>
                    <a:pt x="610" y="103"/>
                  </a:lnTo>
                  <a:lnTo>
                    <a:pt x="610" y="117"/>
                  </a:lnTo>
                  <a:lnTo>
                    <a:pt x="610" y="120"/>
                  </a:lnTo>
                  <a:lnTo>
                    <a:pt x="610" y="126"/>
                  </a:lnTo>
                  <a:lnTo>
                    <a:pt x="610" y="140"/>
                  </a:lnTo>
                  <a:lnTo>
                    <a:pt x="610" y="144"/>
                  </a:lnTo>
                  <a:lnTo>
                    <a:pt x="610" y="152"/>
                  </a:lnTo>
                  <a:lnTo>
                    <a:pt x="610" y="158"/>
                  </a:lnTo>
                  <a:lnTo>
                    <a:pt x="608" y="169"/>
                  </a:lnTo>
                  <a:lnTo>
                    <a:pt x="608" y="185"/>
                  </a:lnTo>
                  <a:lnTo>
                    <a:pt x="608" y="192"/>
                  </a:lnTo>
                  <a:lnTo>
                    <a:pt x="608" y="199"/>
                  </a:lnTo>
                  <a:lnTo>
                    <a:pt x="607" y="220"/>
                  </a:lnTo>
                  <a:lnTo>
                    <a:pt x="611" y="219"/>
                  </a:lnTo>
                  <a:lnTo>
                    <a:pt x="622" y="225"/>
                  </a:lnTo>
                  <a:lnTo>
                    <a:pt x="629" y="235"/>
                  </a:lnTo>
                  <a:lnTo>
                    <a:pt x="651" y="238"/>
                  </a:lnTo>
                  <a:lnTo>
                    <a:pt x="654" y="238"/>
                  </a:lnTo>
                  <a:lnTo>
                    <a:pt x="674" y="242"/>
                  </a:lnTo>
                  <a:lnTo>
                    <a:pt x="676" y="245"/>
                  </a:lnTo>
                  <a:lnTo>
                    <a:pt x="678" y="257"/>
                  </a:lnTo>
                  <a:lnTo>
                    <a:pt x="685" y="262"/>
                  </a:lnTo>
                  <a:lnTo>
                    <a:pt x="690" y="260"/>
                  </a:lnTo>
                  <a:lnTo>
                    <a:pt x="700" y="262"/>
                  </a:lnTo>
                  <a:lnTo>
                    <a:pt x="718" y="268"/>
                  </a:lnTo>
                  <a:lnTo>
                    <a:pt x="729" y="266"/>
                  </a:lnTo>
                  <a:lnTo>
                    <a:pt x="729" y="267"/>
                  </a:lnTo>
                  <a:lnTo>
                    <a:pt x="735" y="268"/>
                  </a:lnTo>
                  <a:lnTo>
                    <a:pt x="740" y="274"/>
                  </a:lnTo>
                  <a:lnTo>
                    <a:pt x="746" y="275"/>
                  </a:lnTo>
                  <a:lnTo>
                    <a:pt x="762" y="268"/>
                  </a:lnTo>
                  <a:lnTo>
                    <a:pt x="768" y="270"/>
                  </a:lnTo>
                  <a:lnTo>
                    <a:pt x="772" y="268"/>
                  </a:lnTo>
                  <a:lnTo>
                    <a:pt x="776" y="267"/>
                  </a:lnTo>
                  <a:lnTo>
                    <a:pt x="778" y="284"/>
                  </a:lnTo>
                  <a:lnTo>
                    <a:pt x="786" y="284"/>
                  </a:lnTo>
                  <a:lnTo>
                    <a:pt x="786" y="295"/>
                  </a:lnTo>
                  <a:lnTo>
                    <a:pt x="796" y="299"/>
                  </a:lnTo>
                  <a:lnTo>
                    <a:pt x="818" y="285"/>
                  </a:lnTo>
                  <a:lnTo>
                    <a:pt x="822" y="293"/>
                  </a:lnTo>
                  <a:lnTo>
                    <a:pt x="826" y="292"/>
                  </a:lnTo>
                  <a:lnTo>
                    <a:pt x="829" y="292"/>
                  </a:lnTo>
                  <a:lnTo>
                    <a:pt x="839" y="302"/>
                  </a:lnTo>
                  <a:lnTo>
                    <a:pt x="857" y="296"/>
                  </a:lnTo>
                  <a:lnTo>
                    <a:pt x="855" y="309"/>
                  </a:lnTo>
                  <a:lnTo>
                    <a:pt x="862" y="313"/>
                  </a:lnTo>
                  <a:lnTo>
                    <a:pt x="878" y="288"/>
                  </a:lnTo>
                  <a:lnTo>
                    <a:pt x="879" y="288"/>
                  </a:lnTo>
                  <a:lnTo>
                    <a:pt x="896" y="302"/>
                  </a:lnTo>
                  <a:lnTo>
                    <a:pt x="908" y="293"/>
                  </a:lnTo>
                  <a:lnTo>
                    <a:pt x="910" y="293"/>
                  </a:lnTo>
                  <a:lnTo>
                    <a:pt x="908" y="296"/>
                  </a:lnTo>
                  <a:lnTo>
                    <a:pt x="918" y="307"/>
                  </a:lnTo>
                  <a:lnTo>
                    <a:pt x="925" y="307"/>
                  </a:lnTo>
                  <a:lnTo>
                    <a:pt x="928" y="311"/>
                  </a:lnTo>
                  <a:lnTo>
                    <a:pt x="939" y="307"/>
                  </a:lnTo>
                  <a:lnTo>
                    <a:pt x="961" y="295"/>
                  </a:lnTo>
                  <a:lnTo>
                    <a:pt x="975" y="298"/>
                  </a:lnTo>
                  <a:lnTo>
                    <a:pt x="983" y="295"/>
                  </a:lnTo>
                  <a:lnTo>
                    <a:pt x="984" y="292"/>
                  </a:lnTo>
                  <a:lnTo>
                    <a:pt x="997" y="289"/>
                  </a:lnTo>
                  <a:lnTo>
                    <a:pt x="997" y="286"/>
                  </a:lnTo>
                  <a:lnTo>
                    <a:pt x="1000" y="288"/>
                  </a:lnTo>
                  <a:lnTo>
                    <a:pt x="1002" y="292"/>
                  </a:lnTo>
                  <a:lnTo>
                    <a:pt x="1001" y="292"/>
                  </a:lnTo>
                  <a:lnTo>
                    <a:pt x="1023" y="292"/>
                  </a:lnTo>
                  <a:lnTo>
                    <a:pt x="1026" y="292"/>
                  </a:lnTo>
                  <a:lnTo>
                    <a:pt x="1027" y="286"/>
                  </a:lnTo>
                  <a:lnTo>
                    <a:pt x="1037" y="285"/>
                  </a:lnTo>
                  <a:lnTo>
                    <a:pt x="1040" y="286"/>
                  </a:lnTo>
                  <a:lnTo>
                    <a:pt x="1040" y="289"/>
                  </a:lnTo>
                  <a:lnTo>
                    <a:pt x="1051" y="293"/>
                  </a:lnTo>
                  <a:lnTo>
                    <a:pt x="1062" y="306"/>
                  </a:lnTo>
                  <a:lnTo>
                    <a:pt x="1066" y="307"/>
                  </a:lnTo>
                  <a:lnTo>
                    <a:pt x="1066" y="305"/>
                  </a:lnTo>
                  <a:lnTo>
                    <a:pt x="1073" y="306"/>
                  </a:lnTo>
                  <a:lnTo>
                    <a:pt x="1073" y="309"/>
                  </a:lnTo>
                  <a:lnTo>
                    <a:pt x="1075" y="309"/>
                  </a:lnTo>
                  <a:lnTo>
                    <a:pt x="1073" y="310"/>
                  </a:lnTo>
                  <a:lnTo>
                    <a:pt x="1084" y="313"/>
                  </a:lnTo>
                  <a:lnTo>
                    <a:pt x="1094" y="320"/>
                  </a:lnTo>
                  <a:lnTo>
                    <a:pt x="1097" y="317"/>
                  </a:lnTo>
                  <a:lnTo>
                    <a:pt x="1106" y="327"/>
                  </a:lnTo>
                  <a:lnTo>
                    <a:pt x="1118" y="321"/>
                  </a:lnTo>
                  <a:lnTo>
                    <a:pt x="1137" y="325"/>
                  </a:lnTo>
                  <a:lnTo>
                    <a:pt x="1137" y="328"/>
                  </a:lnTo>
                  <a:lnTo>
                    <a:pt x="1137" y="345"/>
                  </a:lnTo>
                  <a:lnTo>
                    <a:pt x="1137" y="356"/>
                  </a:lnTo>
                  <a:lnTo>
                    <a:pt x="1138" y="357"/>
                  </a:lnTo>
                  <a:lnTo>
                    <a:pt x="1138" y="371"/>
                  </a:lnTo>
                  <a:lnTo>
                    <a:pt x="1140" y="382"/>
                  </a:lnTo>
                  <a:lnTo>
                    <a:pt x="1140" y="385"/>
                  </a:lnTo>
                  <a:lnTo>
                    <a:pt x="1140" y="397"/>
                  </a:lnTo>
                  <a:lnTo>
                    <a:pt x="1140" y="413"/>
                  </a:lnTo>
                  <a:lnTo>
                    <a:pt x="1140" y="414"/>
                  </a:lnTo>
                  <a:lnTo>
                    <a:pt x="1140" y="418"/>
                  </a:lnTo>
                  <a:lnTo>
                    <a:pt x="1141" y="425"/>
                  </a:lnTo>
                  <a:lnTo>
                    <a:pt x="1141" y="439"/>
                  </a:lnTo>
                  <a:lnTo>
                    <a:pt x="1143" y="451"/>
                  </a:lnTo>
                  <a:lnTo>
                    <a:pt x="1143" y="453"/>
                  </a:lnTo>
                  <a:lnTo>
                    <a:pt x="1143" y="467"/>
                  </a:lnTo>
                  <a:lnTo>
                    <a:pt x="1143" y="472"/>
                  </a:lnTo>
                  <a:lnTo>
                    <a:pt x="1144" y="493"/>
                  </a:lnTo>
                  <a:lnTo>
                    <a:pt x="1145" y="496"/>
                  </a:lnTo>
                  <a:lnTo>
                    <a:pt x="1147" y="496"/>
                  </a:lnTo>
                  <a:lnTo>
                    <a:pt x="1147" y="499"/>
                  </a:lnTo>
                  <a:lnTo>
                    <a:pt x="1159" y="510"/>
                  </a:lnTo>
                  <a:lnTo>
                    <a:pt x="1163" y="521"/>
                  </a:lnTo>
                  <a:lnTo>
                    <a:pt x="1163" y="539"/>
                  </a:lnTo>
                  <a:lnTo>
                    <a:pt x="1174" y="547"/>
                  </a:lnTo>
                  <a:lnTo>
                    <a:pt x="1173" y="549"/>
                  </a:lnTo>
                  <a:lnTo>
                    <a:pt x="1187" y="582"/>
                  </a:lnTo>
                  <a:lnTo>
                    <a:pt x="1193" y="582"/>
                  </a:lnTo>
                  <a:lnTo>
                    <a:pt x="1190" y="601"/>
                  </a:lnTo>
                  <a:lnTo>
                    <a:pt x="1193" y="615"/>
                  </a:lnTo>
                  <a:lnTo>
                    <a:pt x="1188" y="629"/>
                  </a:lnTo>
                  <a:lnTo>
                    <a:pt x="1180" y="657"/>
                  </a:lnTo>
                  <a:lnTo>
                    <a:pt x="1177" y="666"/>
                  </a:lnTo>
                  <a:lnTo>
                    <a:pt x="1177" y="668"/>
                  </a:lnTo>
                  <a:lnTo>
                    <a:pt x="1177" y="676"/>
                  </a:lnTo>
                  <a:lnTo>
                    <a:pt x="1183" y="684"/>
                  </a:lnTo>
                  <a:lnTo>
                    <a:pt x="1183" y="697"/>
                  </a:lnTo>
                  <a:lnTo>
                    <a:pt x="1181" y="705"/>
                  </a:lnTo>
                  <a:lnTo>
                    <a:pt x="1180" y="707"/>
                  </a:lnTo>
                  <a:lnTo>
                    <a:pt x="1177" y="711"/>
                  </a:lnTo>
                  <a:lnTo>
                    <a:pt x="1170" y="726"/>
                  </a:lnTo>
                  <a:lnTo>
                    <a:pt x="1166" y="727"/>
                  </a:lnTo>
                  <a:lnTo>
                    <a:pt x="1169" y="740"/>
                  </a:lnTo>
                  <a:lnTo>
                    <a:pt x="1173" y="750"/>
                  </a:lnTo>
                  <a:lnTo>
                    <a:pt x="1169" y="747"/>
                  </a:lnTo>
                  <a:lnTo>
                    <a:pt x="1154" y="747"/>
                  </a:lnTo>
                  <a:lnTo>
                    <a:pt x="1125" y="761"/>
                  </a:lnTo>
                  <a:lnTo>
                    <a:pt x="1123" y="761"/>
                  </a:lnTo>
                  <a:lnTo>
                    <a:pt x="1090" y="784"/>
                  </a:lnTo>
                  <a:lnTo>
                    <a:pt x="1084" y="783"/>
                  </a:lnTo>
                  <a:lnTo>
                    <a:pt x="1102" y="768"/>
                  </a:lnTo>
                  <a:lnTo>
                    <a:pt x="1111" y="765"/>
                  </a:lnTo>
                  <a:lnTo>
                    <a:pt x="1111" y="763"/>
                  </a:lnTo>
                  <a:lnTo>
                    <a:pt x="1100" y="762"/>
                  </a:lnTo>
                  <a:lnTo>
                    <a:pt x="1087" y="766"/>
                  </a:lnTo>
                  <a:lnTo>
                    <a:pt x="1087" y="738"/>
                  </a:lnTo>
                  <a:lnTo>
                    <a:pt x="1080" y="741"/>
                  </a:lnTo>
                  <a:lnTo>
                    <a:pt x="1076" y="751"/>
                  </a:lnTo>
                  <a:lnTo>
                    <a:pt x="1070" y="750"/>
                  </a:lnTo>
                  <a:lnTo>
                    <a:pt x="1068" y="750"/>
                  </a:lnTo>
                  <a:lnTo>
                    <a:pt x="1066" y="750"/>
                  </a:lnTo>
                  <a:lnTo>
                    <a:pt x="1063" y="755"/>
                  </a:lnTo>
                  <a:lnTo>
                    <a:pt x="1065" y="761"/>
                  </a:lnTo>
                  <a:lnTo>
                    <a:pt x="1063" y="763"/>
                  </a:lnTo>
                  <a:lnTo>
                    <a:pt x="1065" y="766"/>
                  </a:lnTo>
                  <a:lnTo>
                    <a:pt x="1073" y="769"/>
                  </a:lnTo>
                  <a:lnTo>
                    <a:pt x="1077" y="781"/>
                  </a:lnTo>
                  <a:lnTo>
                    <a:pt x="1090" y="787"/>
                  </a:lnTo>
                  <a:lnTo>
                    <a:pt x="1054" y="816"/>
                  </a:lnTo>
                  <a:lnTo>
                    <a:pt x="1030" y="838"/>
                  </a:lnTo>
                  <a:lnTo>
                    <a:pt x="1020" y="844"/>
                  </a:lnTo>
                  <a:lnTo>
                    <a:pt x="1019" y="844"/>
                  </a:lnTo>
                  <a:lnTo>
                    <a:pt x="982" y="866"/>
                  </a:lnTo>
                  <a:lnTo>
                    <a:pt x="950" y="884"/>
                  </a:lnTo>
                  <a:lnTo>
                    <a:pt x="937" y="894"/>
                  </a:lnTo>
                  <a:lnTo>
                    <a:pt x="926" y="903"/>
                  </a:lnTo>
                  <a:lnTo>
                    <a:pt x="915" y="910"/>
                  </a:lnTo>
                  <a:lnTo>
                    <a:pt x="893" y="930"/>
                  </a:lnTo>
                  <a:lnTo>
                    <a:pt x="876" y="951"/>
                  </a:lnTo>
                  <a:lnTo>
                    <a:pt x="875" y="953"/>
                  </a:lnTo>
                  <a:lnTo>
                    <a:pt x="876" y="953"/>
                  </a:lnTo>
                  <a:lnTo>
                    <a:pt x="867" y="964"/>
                  </a:lnTo>
                  <a:lnTo>
                    <a:pt x="858" y="981"/>
                  </a:lnTo>
                  <a:lnTo>
                    <a:pt x="846" y="1014"/>
                  </a:lnTo>
                  <a:lnTo>
                    <a:pt x="846" y="1017"/>
                  </a:lnTo>
                  <a:lnTo>
                    <a:pt x="844" y="1043"/>
                  </a:lnTo>
                  <a:lnTo>
                    <a:pt x="853" y="1088"/>
                  </a:lnTo>
                  <a:lnTo>
                    <a:pt x="860" y="1107"/>
                  </a:lnTo>
                  <a:lnTo>
                    <a:pt x="867" y="1152"/>
                  </a:lnTo>
                  <a:lnTo>
                    <a:pt x="846" y="1166"/>
                  </a:lnTo>
                  <a:lnTo>
                    <a:pt x="833" y="1164"/>
                  </a:lnTo>
                  <a:lnTo>
                    <a:pt x="821" y="1152"/>
                  </a:lnTo>
                  <a:lnTo>
                    <a:pt x="797" y="1145"/>
                  </a:lnTo>
                  <a:lnTo>
                    <a:pt x="760" y="1145"/>
                  </a:lnTo>
                  <a:lnTo>
                    <a:pt x="757" y="1139"/>
                  </a:lnTo>
                  <a:lnTo>
                    <a:pt x="753" y="1139"/>
                  </a:lnTo>
                  <a:lnTo>
                    <a:pt x="726" y="1124"/>
                  </a:lnTo>
                  <a:lnTo>
                    <a:pt x="718" y="1125"/>
                  </a:lnTo>
                  <a:lnTo>
                    <a:pt x="711" y="1120"/>
                  </a:lnTo>
                  <a:lnTo>
                    <a:pt x="711" y="1116"/>
                  </a:lnTo>
                  <a:lnTo>
                    <a:pt x="688" y="1109"/>
                  </a:lnTo>
                  <a:lnTo>
                    <a:pt x="671" y="1091"/>
                  </a:lnTo>
                  <a:lnTo>
                    <a:pt x="663" y="1062"/>
                  </a:lnTo>
                  <a:lnTo>
                    <a:pt x="649" y="1043"/>
                  </a:lnTo>
                  <a:lnTo>
                    <a:pt x="645" y="1014"/>
                  </a:lnTo>
                  <a:lnTo>
                    <a:pt x="640" y="989"/>
                  </a:lnTo>
                  <a:lnTo>
                    <a:pt x="629" y="974"/>
                  </a:lnTo>
                  <a:lnTo>
                    <a:pt x="617" y="967"/>
                  </a:lnTo>
                  <a:lnTo>
                    <a:pt x="615" y="964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47" name="Freeform 241"/>
            <p:cNvSpPr>
              <a:spLocks/>
            </p:cNvSpPr>
            <p:nvPr/>
          </p:nvSpPr>
          <p:spPr bwMode="auto">
            <a:xfrm>
              <a:off x="2809005" y="8711646"/>
              <a:ext cx="759705" cy="1691165"/>
            </a:xfrm>
            <a:custGeom>
              <a:avLst/>
              <a:gdLst>
                <a:gd name="T0" fmla="*/ 2147483647 w 570"/>
                <a:gd name="T1" fmla="*/ 2147483647 h 673"/>
                <a:gd name="T2" fmla="*/ 2147483647 w 570"/>
                <a:gd name="T3" fmla="*/ 2147483647 h 673"/>
                <a:gd name="T4" fmla="*/ 2147483647 w 570"/>
                <a:gd name="T5" fmla="*/ 2147483647 h 673"/>
                <a:gd name="T6" fmla="*/ 2147483647 w 570"/>
                <a:gd name="T7" fmla="*/ 2147483647 h 673"/>
                <a:gd name="T8" fmla="*/ 2147483647 w 570"/>
                <a:gd name="T9" fmla="*/ 2147483647 h 673"/>
                <a:gd name="T10" fmla="*/ 2147483647 w 570"/>
                <a:gd name="T11" fmla="*/ 2147483647 h 673"/>
                <a:gd name="T12" fmla="*/ 2147483647 w 570"/>
                <a:gd name="T13" fmla="*/ 2147483647 h 673"/>
                <a:gd name="T14" fmla="*/ 2147483647 w 570"/>
                <a:gd name="T15" fmla="*/ 2147483647 h 673"/>
                <a:gd name="T16" fmla="*/ 2147483647 w 570"/>
                <a:gd name="T17" fmla="*/ 2147483647 h 673"/>
                <a:gd name="T18" fmla="*/ 2147483647 w 570"/>
                <a:gd name="T19" fmla="*/ 2147483647 h 673"/>
                <a:gd name="T20" fmla="*/ 2147483647 w 570"/>
                <a:gd name="T21" fmla="*/ 2147483647 h 673"/>
                <a:gd name="T22" fmla="*/ 2147483647 w 570"/>
                <a:gd name="T23" fmla="*/ 2147483647 h 673"/>
                <a:gd name="T24" fmla="*/ 2147483647 w 570"/>
                <a:gd name="T25" fmla="*/ 2147483647 h 673"/>
                <a:gd name="T26" fmla="*/ 2147483647 w 570"/>
                <a:gd name="T27" fmla="*/ 2147483647 h 673"/>
                <a:gd name="T28" fmla="*/ 2147483647 w 570"/>
                <a:gd name="T29" fmla="*/ 2147483647 h 673"/>
                <a:gd name="T30" fmla="*/ 2147483647 w 570"/>
                <a:gd name="T31" fmla="*/ 2147483647 h 673"/>
                <a:gd name="T32" fmla="*/ 2147483647 w 570"/>
                <a:gd name="T33" fmla="*/ 2147483647 h 673"/>
                <a:gd name="T34" fmla="*/ 2147483647 w 570"/>
                <a:gd name="T35" fmla="*/ 2147483647 h 673"/>
                <a:gd name="T36" fmla="*/ 2147483647 w 570"/>
                <a:gd name="T37" fmla="*/ 2147483647 h 673"/>
                <a:gd name="T38" fmla="*/ 2147483647 w 570"/>
                <a:gd name="T39" fmla="*/ 2147483647 h 673"/>
                <a:gd name="T40" fmla="*/ 2147483647 w 570"/>
                <a:gd name="T41" fmla="*/ 2147483647 h 673"/>
                <a:gd name="T42" fmla="*/ 2147483647 w 570"/>
                <a:gd name="T43" fmla="*/ 2147483647 h 673"/>
                <a:gd name="T44" fmla="*/ 2147483647 w 570"/>
                <a:gd name="T45" fmla="*/ 2147483647 h 673"/>
                <a:gd name="T46" fmla="*/ 2147483647 w 570"/>
                <a:gd name="T47" fmla="*/ 2147483647 h 673"/>
                <a:gd name="T48" fmla="*/ 2147483647 w 570"/>
                <a:gd name="T49" fmla="*/ 2147483647 h 673"/>
                <a:gd name="T50" fmla="*/ 2147483647 w 570"/>
                <a:gd name="T51" fmla="*/ 2147483647 h 673"/>
                <a:gd name="T52" fmla="*/ 2147483647 w 570"/>
                <a:gd name="T53" fmla="*/ 2147483647 h 673"/>
                <a:gd name="T54" fmla="*/ 2147483647 w 570"/>
                <a:gd name="T55" fmla="*/ 2147483647 h 673"/>
                <a:gd name="T56" fmla="*/ 2147483647 w 570"/>
                <a:gd name="T57" fmla="*/ 2147483647 h 673"/>
                <a:gd name="T58" fmla="*/ 2147483647 w 570"/>
                <a:gd name="T59" fmla="*/ 2147483647 h 673"/>
                <a:gd name="T60" fmla="*/ 2147483647 w 570"/>
                <a:gd name="T61" fmla="*/ 2147483647 h 673"/>
                <a:gd name="T62" fmla="*/ 2147483647 w 570"/>
                <a:gd name="T63" fmla="*/ 2147483647 h 673"/>
                <a:gd name="T64" fmla="*/ 2147483647 w 570"/>
                <a:gd name="T65" fmla="*/ 2147483647 h 673"/>
                <a:gd name="T66" fmla="*/ 2147483647 w 570"/>
                <a:gd name="T67" fmla="*/ 2147483647 h 673"/>
                <a:gd name="T68" fmla="*/ 2147483647 w 570"/>
                <a:gd name="T69" fmla="*/ 2147483647 h 673"/>
                <a:gd name="T70" fmla="*/ 2147483647 w 570"/>
                <a:gd name="T71" fmla="*/ 2147483647 h 673"/>
                <a:gd name="T72" fmla="*/ 2147483647 w 570"/>
                <a:gd name="T73" fmla="*/ 2147483647 h 673"/>
                <a:gd name="T74" fmla="*/ 2147483647 w 570"/>
                <a:gd name="T75" fmla="*/ 2147483647 h 673"/>
                <a:gd name="T76" fmla="*/ 2147483647 w 570"/>
                <a:gd name="T77" fmla="*/ 2147483647 h 6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70"/>
                <a:gd name="T118" fmla="*/ 0 h 673"/>
                <a:gd name="T119" fmla="*/ 570 w 570"/>
                <a:gd name="T120" fmla="*/ 673 h 67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70" h="673">
                  <a:moveTo>
                    <a:pt x="0" y="465"/>
                  </a:moveTo>
                  <a:lnTo>
                    <a:pt x="11" y="451"/>
                  </a:lnTo>
                  <a:lnTo>
                    <a:pt x="27" y="451"/>
                  </a:lnTo>
                  <a:lnTo>
                    <a:pt x="36" y="423"/>
                  </a:lnTo>
                  <a:lnTo>
                    <a:pt x="29" y="421"/>
                  </a:lnTo>
                  <a:lnTo>
                    <a:pt x="19" y="411"/>
                  </a:lnTo>
                  <a:lnTo>
                    <a:pt x="23" y="381"/>
                  </a:lnTo>
                  <a:lnTo>
                    <a:pt x="31" y="376"/>
                  </a:lnTo>
                  <a:lnTo>
                    <a:pt x="47" y="350"/>
                  </a:lnTo>
                  <a:lnTo>
                    <a:pt x="52" y="321"/>
                  </a:lnTo>
                  <a:lnTo>
                    <a:pt x="56" y="318"/>
                  </a:lnTo>
                  <a:lnTo>
                    <a:pt x="61" y="308"/>
                  </a:lnTo>
                  <a:lnTo>
                    <a:pt x="77" y="302"/>
                  </a:lnTo>
                  <a:lnTo>
                    <a:pt x="87" y="295"/>
                  </a:lnTo>
                  <a:lnTo>
                    <a:pt x="90" y="289"/>
                  </a:lnTo>
                  <a:lnTo>
                    <a:pt x="72" y="270"/>
                  </a:lnTo>
                  <a:lnTo>
                    <a:pt x="72" y="264"/>
                  </a:lnTo>
                  <a:lnTo>
                    <a:pt x="66" y="238"/>
                  </a:lnTo>
                  <a:lnTo>
                    <a:pt x="58" y="223"/>
                  </a:lnTo>
                  <a:lnTo>
                    <a:pt x="59" y="206"/>
                  </a:lnTo>
                  <a:lnTo>
                    <a:pt x="68" y="181"/>
                  </a:lnTo>
                  <a:lnTo>
                    <a:pt x="68" y="126"/>
                  </a:lnTo>
                  <a:lnTo>
                    <a:pt x="72" y="112"/>
                  </a:lnTo>
                  <a:lnTo>
                    <a:pt x="69" y="88"/>
                  </a:lnTo>
                  <a:lnTo>
                    <a:pt x="91" y="85"/>
                  </a:lnTo>
                  <a:lnTo>
                    <a:pt x="111" y="102"/>
                  </a:lnTo>
                  <a:lnTo>
                    <a:pt x="130" y="87"/>
                  </a:lnTo>
                  <a:lnTo>
                    <a:pt x="141" y="16"/>
                  </a:lnTo>
                  <a:lnTo>
                    <a:pt x="145" y="0"/>
                  </a:lnTo>
                  <a:lnTo>
                    <a:pt x="172" y="4"/>
                  </a:lnTo>
                  <a:lnTo>
                    <a:pt x="201" y="8"/>
                  </a:lnTo>
                  <a:lnTo>
                    <a:pt x="241" y="15"/>
                  </a:lnTo>
                  <a:lnTo>
                    <a:pt x="244" y="15"/>
                  </a:lnTo>
                  <a:lnTo>
                    <a:pt x="255" y="16"/>
                  </a:lnTo>
                  <a:lnTo>
                    <a:pt x="272" y="19"/>
                  </a:lnTo>
                  <a:lnTo>
                    <a:pt x="338" y="27"/>
                  </a:lnTo>
                  <a:lnTo>
                    <a:pt x="360" y="31"/>
                  </a:lnTo>
                  <a:lnTo>
                    <a:pt x="367" y="31"/>
                  </a:lnTo>
                  <a:lnTo>
                    <a:pt x="381" y="33"/>
                  </a:lnTo>
                  <a:lnTo>
                    <a:pt x="403" y="36"/>
                  </a:lnTo>
                  <a:lnTo>
                    <a:pt x="424" y="38"/>
                  </a:lnTo>
                  <a:lnTo>
                    <a:pt x="446" y="41"/>
                  </a:lnTo>
                  <a:lnTo>
                    <a:pt x="448" y="42"/>
                  </a:lnTo>
                  <a:lnTo>
                    <a:pt x="487" y="47"/>
                  </a:lnTo>
                  <a:lnTo>
                    <a:pt x="519" y="51"/>
                  </a:lnTo>
                  <a:lnTo>
                    <a:pt x="530" y="52"/>
                  </a:lnTo>
                  <a:lnTo>
                    <a:pt x="569" y="56"/>
                  </a:lnTo>
                  <a:lnTo>
                    <a:pt x="566" y="83"/>
                  </a:lnTo>
                  <a:lnTo>
                    <a:pt x="563" y="110"/>
                  </a:lnTo>
                  <a:lnTo>
                    <a:pt x="556" y="164"/>
                  </a:lnTo>
                  <a:lnTo>
                    <a:pt x="550" y="216"/>
                  </a:lnTo>
                  <a:lnTo>
                    <a:pt x="550" y="218"/>
                  </a:lnTo>
                  <a:lnTo>
                    <a:pt x="544" y="277"/>
                  </a:lnTo>
                  <a:lnTo>
                    <a:pt x="541" y="296"/>
                  </a:lnTo>
                  <a:lnTo>
                    <a:pt x="541" y="297"/>
                  </a:lnTo>
                  <a:lnTo>
                    <a:pt x="539" y="320"/>
                  </a:lnTo>
                  <a:lnTo>
                    <a:pt x="537" y="340"/>
                  </a:lnTo>
                  <a:lnTo>
                    <a:pt x="532" y="382"/>
                  </a:lnTo>
                  <a:lnTo>
                    <a:pt x="530" y="405"/>
                  </a:lnTo>
                  <a:lnTo>
                    <a:pt x="530" y="408"/>
                  </a:lnTo>
                  <a:lnTo>
                    <a:pt x="530" y="410"/>
                  </a:lnTo>
                  <a:lnTo>
                    <a:pt x="523" y="468"/>
                  </a:lnTo>
                  <a:lnTo>
                    <a:pt x="523" y="473"/>
                  </a:lnTo>
                  <a:lnTo>
                    <a:pt x="520" y="490"/>
                  </a:lnTo>
                  <a:lnTo>
                    <a:pt x="517" y="515"/>
                  </a:lnTo>
                  <a:lnTo>
                    <a:pt x="517" y="518"/>
                  </a:lnTo>
                  <a:lnTo>
                    <a:pt x="514" y="544"/>
                  </a:lnTo>
                  <a:lnTo>
                    <a:pt x="513" y="552"/>
                  </a:lnTo>
                  <a:lnTo>
                    <a:pt x="503" y="648"/>
                  </a:lnTo>
                  <a:lnTo>
                    <a:pt x="503" y="651"/>
                  </a:lnTo>
                  <a:lnTo>
                    <a:pt x="500" y="672"/>
                  </a:lnTo>
                  <a:lnTo>
                    <a:pt x="371" y="656"/>
                  </a:lnTo>
                  <a:lnTo>
                    <a:pt x="316" y="649"/>
                  </a:lnTo>
                  <a:lnTo>
                    <a:pt x="294" y="637"/>
                  </a:lnTo>
                  <a:lnTo>
                    <a:pt x="291" y="635"/>
                  </a:lnTo>
                  <a:lnTo>
                    <a:pt x="278" y="630"/>
                  </a:lnTo>
                  <a:lnTo>
                    <a:pt x="123" y="544"/>
                  </a:lnTo>
                  <a:lnTo>
                    <a:pt x="11" y="480"/>
                  </a:lnTo>
                  <a:lnTo>
                    <a:pt x="0" y="465"/>
                  </a:lnTo>
                </a:path>
              </a:pathLst>
            </a:custGeom>
            <a:solidFill>
              <a:srgbClr val="B81700"/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48" name="Group 242"/>
            <p:cNvGrpSpPr>
              <a:grpSpLocks/>
            </p:cNvGrpSpPr>
            <p:nvPr/>
          </p:nvGrpSpPr>
          <p:grpSpPr bwMode="auto">
            <a:xfrm>
              <a:off x="1965299" y="6929760"/>
              <a:ext cx="957156" cy="2916876"/>
              <a:chOff x="506" y="1478"/>
              <a:chExt cx="717" cy="1163"/>
            </a:xfrm>
            <a:solidFill>
              <a:srgbClr val="AA0101"/>
            </a:solidFill>
          </p:grpSpPr>
          <p:sp>
            <p:nvSpPr>
              <p:cNvPr id="83" name="Freeform 243"/>
              <p:cNvSpPr>
                <a:spLocks/>
              </p:cNvSpPr>
              <p:nvPr/>
            </p:nvSpPr>
            <p:spPr bwMode="auto">
              <a:xfrm>
                <a:off x="506" y="1478"/>
                <a:ext cx="717" cy="1163"/>
              </a:xfrm>
              <a:custGeom>
                <a:avLst/>
                <a:gdLst>
                  <a:gd name="T0" fmla="*/ 637 w 717"/>
                  <a:gd name="T1" fmla="*/ 1162 h 1163"/>
                  <a:gd name="T2" fmla="*/ 661 w 717"/>
                  <a:gd name="T3" fmla="*/ 1134 h 1163"/>
                  <a:gd name="T4" fmla="*/ 649 w 717"/>
                  <a:gd name="T5" fmla="*/ 1091 h 1163"/>
                  <a:gd name="T6" fmla="*/ 678 w 717"/>
                  <a:gd name="T7" fmla="*/ 1031 h 1163"/>
                  <a:gd name="T8" fmla="*/ 703 w 717"/>
                  <a:gd name="T9" fmla="*/ 1011 h 1163"/>
                  <a:gd name="T10" fmla="*/ 697 w 717"/>
                  <a:gd name="T11" fmla="*/ 979 h 1163"/>
                  <a:gd name="T12" fmla="*/ 684 w 717"/>
                  <a:gd name="T13" fmla="*/ 932 h 1163"/>
                  <a:gd name="T14" fmla="*/ 641 w 717"/>
                  <a:gd name="T15" fmla="*/ 854 h 1163"/>
                  <a:gd name="T16" fmla="*/ 596 w 717"/>
                  <a:gd name="T17" fmla="*/ 789 h 1163"/>
                  <a:gd name="T18" fmla="*/ 551 w 717"/>
                  <a:gd name="T19" fmla="*/ 725 h 1163"/>
                  <a:gd name="T20" fmla="*/ 477 w 717"/>
                  <a:gd name="T21" fmla="*/ 622 h 1163"/>
                  <a:gd name="T22" fmla="*/ 448 w 717"/>
                  <a:gd name="T23" fmla="*/ 581 h 1163"/>
                  <a:gd name="T24" fmla="*/ 390 w 717"/>
                  <a:gd name="T25" fmla="*/ 498 h 1163"/>
                  <a:gd name="T26" fmla="*/ 367 w 717"/>
                  <a:gd name="T27" fmla="*/ 465 h 1163"/>
                  <a:gd name="T28" fmla="*/ 346 w 717"/>
                  <a:gd name="T29" fmla="*/ 437 h 1163"/>
                  <a:gd name="T30" fmla="*/ 325 w 717"/>
                  <a:gd name="T31" fmla="*/ 408 h 1163"/>
                  <a:gd name="T32" fmla="*/ 321 w 717"/>
                  <a:gd name="T33" fmla="*/ 391 h 1163"/>
                  <a:gd name="T34" fmla="*/ 322 w 717"/>
                  <a:gd name="T35" fmla="*/ 382 h 1163"/>
                  <a:gd name="T36" fmla="*/ 328 w 717"/>
                  <a:gd name="T37" fmla="*/ 359 h 1163"/>
                  <a:gd name="T38" fmla="*/ 333 w 717"/>
                  <a:gd name="T39" fmla="*/ 332 h 1163"/>
                  <a:gd name="T40" fmla="*/ 354 w 717"/>
                  <a:gd name="T41" fmla="*/ 239 h 1163"/>
                  <a:gd name="T42" fmla="*/ 385 w 717"/>
                  <a:gd name="T43" fmla="*/ 104 h 1163"/>
                  <a:gd name="T44" fmla="*/ 369 w 717"/>
                  <a:gd name="T45" fmla="*/ 76 h 1163"/>
                  <a:gd name="T46" fmla="*/ 288 w 717"/>
                  <a:gd name="T47" fmla="*/ 56 h 1163"/>
                  <a:gd name="T48" fmla="*/ 221 w 717"/>
                  <a:gd name="T49" fmla="*/ 40 h 1163"/>
                  <a:gd name="T50" fmla="*/ 145 w 717"/>
                  <a:gd name="T51" fmla="*/ 20 h 1163"/>
                  <a:gd name="T52" fmla="*/ 123 w 717"/>
                  <a:gd name="T53" fmla="*/ 15 h 1163"/>
                  <a:gd name="T54" fmla="*/ 105 w 717"/>
                  <a:gd name="T55" fmla="*/ 11 h 1163"/>
                  <a:gd name="T56" fmla="*/ 69 w 717"/>
                  <a:gd name="T57" fmla="*/ 2 h 1163"/>
                  <a:gd name="T58" fmla="*/ 59 w 717"/>
                  <a:gd name="T59" fmla="*/ 33 h 1163"/>
                  <a:gd name="T60" fmla="*/ 44 w 717"/>
                  <a:gd name="T61" fmla="*/ 93 h 1163"/>
                  <a:gd name="T62" fmla="*/ 42 w 717"/>
                  <a:gd name="T63" fmla="*/ 101 h 1163"/>
                  <a:gd name="T64" fmla="*/ 6 w 717"/>
                  <a:gd name="T65" fmla="*/ 154 h 1163"/>
                  <a:gd name="T66" fmla="*/ 16 w 717"/>
                  <a:gd name="T67" fmla="*/ 201 h 1163"/>
                  <a:gd name="T68" fmla="*/ 30 w 717"/>
                  <a:gd name="T69" fmla="*/ 259 h 1163"/>
                  <a:gd name="T70" fmla="*/ 26 w 717"/>
                  <a:gd name="T71" fmla="*/ 355 h 1163"/>
                  <a:gd name="T72" fmla="*/ 52 w 717"/>
                  <a:gd name="T73" fmla="*/ 415 h 1163"/>
                  <a:gd name="T74" fmla="*/ 56 w 717"/>
                  <a:gd name="T75" fmla="*/ 422 h 1163"/>
                  <a:gd name="T76" fmla="*/ 56 w 717"/>
                  <a:gd name="T77" fmla="*/ 447 h 1163"/>
                  <a:gd name="T78" fmla="*/ 76 w 717"/>
                  <a:gd name="T79" fmla="*/ 467 h 1163"/>
                  <a:gd name="T80" fmla="*/ 85 w 717"/>
                  <a:gd name="T81" fmla="*/ 480 h 1163"/>
                  <a:gd name="T82" fmla="*/ 77 w 717"/>
                  <a:gd name="T83" fmla="*/ 512 h 1163"/>
                  <a:gd name="T84" fmla="*/ 77 w 717"/>
                  <a:gd name="T85" fmla="*/ 540 h 1163"/>
                  <a:gd name="T86" fmla="*/ 90 w 717"/>
                  <a:gd name="T87" fmla="*/ 571 h 1163"/>
                  <a:gd name="T88" fmla="*/ 117 w 717"/>
                  <a:gd name="T89" fmla="*/ 594 h 1163"/>
                  <a:gd name="T90" fmla="*/ 102 w 717"/>
                  <a:gd name="T91" fmla="*/ 615 h 1163"/>
                  <a:gd name="T92" fmla="*/ 106 w 717"/>
                  <a:gd name="T93" fmla="*/ 664 h 1163"/>
                  <a:gd name="T94" fmla="*/ 130 w 717"/>
                  <a:gd name="T95" fmla="*/ 717 h 1163"/>
                  <a:gd name="T96" fmla="*/ 148 w 717"/>
                  <a:gd name="T97" fmla="*/ 754 h 1163"/>
                  <a:gd name="T98" fmla="*/ 155 w 717"/>
                  <a:gd name="T99" fmla="*/ 783 h 1163"/>
                  <a:gd name="T100" fmla="*/ 168 w 717"/>
                  <a:gd name="T101" fmla="*/ 818 h 1163"/>
                  <a:gd name="T102" fmla="*/ 180 w 717"/>
                  <a:gd name="T103" fmla="*/ 878 h 1163"/>
                  <a:gd name="T104" fmla="*/ 243 w 717"/>
                  <a:gd name="T105" fmla="*/ 896 h 1163"/>
                  <a:gd name="T106" fmla="*/ 275 w 717"/>
                  <a:gd name="T107" fmla="*/ 936 h 1163"/>
                  <a:gd name="T108" fmla="*/ 330 w 717"/>
                  <a:gd name="T109" fmla="*/ 961 h 1163"/>
                  <a:gd name="T110" fmla="*/ 344 w 717"/>
                  <a:gd name="T111" fmla="*/ 999 h 1163"/>
                  <a:gd name="T112" fmla="*/ 376 w 717"/>
                  <a:gd name="T113" fmla="*/ 1017 h 1163"/>
                  <a:gd name="T114" fmla="*/ 414 w 717"/>
                  <a:gd name="T115" fmla="*/ 1077 h 1163"/>
                  <a:gd name="T116" fmla="*/ 421 w 717"/>
                  <a:gd name="T117" fmla="*/ 1143 h 116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17"/>
                  <a:gd name="T178" fmla="*/ 0 h 1163"/>
                  <a:gd name="T179" fmla="*/ 717 w 717"/>
                  <a:gd name="T180" fmla="*/ 1163 h 116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17" h="1163">
                    <a:moveTo>
                      <a:pt x="634" y="1162"/>
                    </a:moveTo>
                    <a:lnTo>
                      <a:pt x="637" y="1162"/>
                    </a:lnTo>
                    <a:lnTo>
                      <a:pt x="653" y="1162"/>
                    </a:lnTo>
                    <a:lnTo>
                      <a:pt x="661" y="1134"/>
                    </a:lnTo>
                    <a:lnTo>
                      <a:pt x="655" y="1131"/>
                    </a:lnTo>
                    <a:lnTo>
                      <a:pt x="645" y="1121"/>
                    </a:lnTo>
                    <a:lnTo>
                      <a:pt x="649" y="1091"/>
                    </a:lnTo>
                    <a:lnTo>
                      <a:pt x="657" y="1086"/>
                    </a:lnTo>
                    <a:lnTo>
                      <a:pt x="673" y="1060"/>
                    </a:lnTo>
                    <a:lnTo>
                      <a:pt x="678" y="1031"/>
                    </a:lnTo>
                    <a:lnTo>
                      <a:pt x="682" y="1028"/>
                    </a:lnTo>
                    <a:lnTo>
                      <a:pt x="686" y="1018"/>
                    </a:lnTo>
                    <a:lnTo>
                      <a:pt x="703" y="1011"/>
                    </a:lnTo>
                    <a:lnTo>
                      <a:pt x="713" y="1004"/>
                    </a:lnTo>
                    <a:lnTo>
                      <a:pt x="716" y="999"/>
                    </a:lnTo>
                    <a:lnTo>
                      <a:pt x="697" y="979"/>
                    </a:lnTo>
                    <a:lnTo>
                      <a:pt x="697" y="974"/>
                    </a:lnTo>
                    <a:lnTo>
                      <a:pt x="692" y="947"/>
                    </a:lnTo>
                    <a:lnTo>
                      <a:pt x="684" y="932"/>
                    </a:lnTo>
                    <a:lnTo>
                      <a:pt x="685" y="915"/>
                    </a:lnTo>
                    <a:lnTo>
                      <a:pt x="664" y="886"/>
                    </a:lnTo>
                    <a:lnTo>
                      <a:pt x="641" y="854"/>
                    </a:lnTo>
                    <a:lnTo>
                      <a:pt x="614" y="815"/>
                    </a:lnTo>
                    <a:lnTo>
                      <a:pt x="606" y="804"/>
                    </a:lnTo>
                    <a:lnTo>
                      <a:pt x="596" y="789"/>
                    </a:lnTo>
                    <a:lnTo>
                      <a:pt x="595" y="789"/>
                    </a:lnTo>
                    <a:lnTo>
                      <a:pt x="570" y="754"/>
                    </a:lnTo>
                    <a:lnTo>
                      <a:pt x="551" y="725"/>
                    </a:lnTo>
                    <a:lnTo>
                      <a:pt x="508" y="665"/>
                    </a:lnTo>
                    <a:lnTo>
                      <a:pt x="483" y="629"/>
                    </a:lnTo>
                    <a:lnTo>
                      <a:pt x="477" y="622"/>
                    </a:lnTo>
                    <a:lnTo>
                      <a:pt x="462" y="601"/>
                    </a:lnTo>
                    <a:lnTo>
                      <a:pt x="459" y="597"/>
                    </a:lnTo>
                    <a:lnTo>
                      <a:pt x="448" y="581"/>
                    </a:lnTo>
                    <a:lnTo>
                      <a:pt x="423" y="546"/>
                    </a:lnTo>
                    <a:lnTo>
                      <a:pt x="401" y="514"/>
                    </a:lnTo>
                    <a:lnTo>
                      <a:pt x="390" y="498"/>
                    </a:lnTo>
                    <a:lnTo>
                      <a:pt x="373" y="476"/>
                    </a:lnTo>
                    <a:lnTo>
                      <a:pt x="368" y="468"/>
                    </a:lnTo>
                    <a:lnTo>
                      <a:pt x="367" y="465"/>
                    </a:lnTo>
                    <a:lnTo>
                      <a:pt x="362" y="461"/>
                    </a:lnTo>
                    <a:lnTo>
                      <a:pt x="351" y="446"/>
                    </a:lnTo>
                    <a:lnTo>
                      <a:pt x="346" y="437"/>
                    </a:lnTo>
                    <a:lnTo>
                      <a:pt x="342" y="432"/>
                    </a:lnTo>
                    <a:lnTo>
                      <a:pt x="329" y="414"/>
                    </a:lnTo>
                    <a:lnTo>
                      <a:pt x="325" y="408"/>
                    </a:lnTo>
                    <a:lnTo>
                      <a:pt x="324" y="405"/>
                    </a:lnTo>
                    <a:lnTo>
                      <a:pt x="318" y="400"/>
                    </a:lnTo>
                    <a:lnTo>
                      <a:pt x="321" y="391"/>
                    </a:lnTo>
                    <a:lnTo>
                      <a:pt x="321" y="387"/>
                    </a:lnTo>
                    <a:lnTo>
                      <a:pt x="321" y="386"/>
                    </a:lnTo>
                    <a:lnTo>
                      <a:pt x="322" y="382"/>
                    </a:lnTo>
                    <a:lnTo>
                      <a:pt x="325" y="372"/>
                    </a:lnTo>
                    <a:lnTo>
                      <a:pt x="325" y="365"/>
                    </a:lnTo>
                    <a:lnTo>
                      <a:pt x="328" y="359"/>
                    </a:lnTo>
                    <a:lnTo>
                      <a:pt x="329" y="351"/>
                    </a:lnTo>
                    <a:lnTo>
                      <a:pt x="330" y="346"/>
                    </a:lnTo>
                    <a:lnTo>
                      <a:pt x="333" y="332"/>
                    </a:lnTo>
                    <a:lnTo>
                      <a:pt x="336" y="322"/>
                    </a:lnTo>
                    <a:lnTo>
                      <a:pt x="342" y="297"/>
                    </a:lnTo>
                    <a:lnTo>
                      <a:pt x="354" y="239"/>
                    </a:lnTo>
                    <a:lnTo>
                      <a:pt x="371" y="165"/>
                    </a:lnTo>
                    <a:lnTo>
                      <a:pt x="373" y="148"/>
                    </a:lnTo>
                    <a:lnTo>
                      <a:pt x="385" y="104"/>
                    </a:lnTo>
                    <a:lnTo>
                      <a:pt x="390" y="80"/>
                    </a:lnTo>
                    <a:lnTo>
                      <a:pt x="373" y="76"/>
                    </a:lnTo>
                    <a:lnTo>
                      <a:pt x="369" y="76"/>
                    </a:lnTo>
                    <a:lnTo>
                      <a:pt x="321" y="63"/>
                    </a:lnTo>
                    <a:lnTo>
                      <a:pt x="306" y="61"/>
                    </a:lnTo>
                    <a:lnTo>
                      <a:pt x="288" y="56"/>
                    </a:lnTo>
                    <a:lnTo>
                      <a:pt x="276" y="54"/>
                    </a:lnTo>
                    <a:lnTo>
                      <a:pt x="234" y="43"/>
                    </a:lnTo>
                    <a:lnTo>
                      <a:pt x="221" y="40"/>
                    </a:lnTo>
                    <a:lnTo>
                      <a:pt x="211" y="37"/>
                    </a:lnTo>
                    <a:lnTo>
                      <a:pt x="153" y="23"/>
                    </a:lnTo>
                    <a:lnTo>
                      <a:pt x="145" y="20"/>
                    </a:lnTo>
                    <a:lnTo>
                      <a:pt x="138" y="19"/>
                    </a:lnTo>
                    <a:lnTo>
                      <a:pt x="130" y="18"/>
                    </a:lnTo>
                    <a:lnTo>
                      <a:pt x="123" y="15"/>
                    </a:lnTo>
                    <a:lnTo>
                      <a:pt x="116" y="13"/>
                    </a:lnTo>
                    <a:lnTo>
                      <a:pt x="108" y="11"/>
                    </a:lnTo>
                    <a:lnTo>
                      <a:pt x="105" y="11"/>
                    </a:lnTo>
                    <a:lnTo>
                      <a:pt x="92" y="8"/>
                    </a:lnTo>
                    <a:lnTo>
                      <a:pt x="78" y="4"/>
                    </a:lnTo>
                    <a:lnTo>
                      <a:pt x="69" y="2"/>
                    </a:lnTo>
                    <a:lnTo>
                      <a:pt x="62" y="0"/>
                    </a:lnTo>
                    <a:lnTo>
                      <a:pt x="52" y="23"/>
                    </a:lnTo>
                    <a:lnTo>
                      <a:pt x="59" y="33"/>
                    </a:lnTo>
                    <a:lnTo>
                      <a:pt x="59" y="59"/>
                    </a:lnTo>
                    <a:lnTo>
                      <a:pt x="56" y="68"/>
                    </a:lnTo>
                    <a:lnTo>
                      <a:pt x="44" y="93"/>
                    </a:lnTo>
                    <a:lnTo>
                      <a:pt x="40" y="93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42" y="107"/>
                    </a:lnTo>
                    <a:lnTo>
                      <a:pt x="36" y="119"/>
                    </a:lnTo>
                    <a:lnTo>
                      <a:pt x="6" y="154"/>
                    </a:lnTo>
                    <a:lnTo>
                      <a:pt x="5" y="168"/>
                    </a:lnTo>
                    <a:lnTo>
                      <a:pt x="0" y="179"/>
                    </a:lnTo>
                    <a:lnTo>
                      <a:pt x="16" y="201"/>
                    </a:lnTo>
                    <a:lnTo>
                      <a:pt x="22" y="215"/>
                    </a:lnTo>
                    <a:lnTo>
                      <a:pt x="30" y="246"/>
                    </a:lnTo>
                    <a:lnTo>
                      <a:pt x="30" y="259"/>
                    </a:lnTo>
                    <a:lnTo>
                      <a:pt x="20" y="284"/>
                    </a:lnTo>
                    <a:lnTo>
                      <a:pt x="19" y="341"/>
                    </a:lnTo>
                    <a:lnTo>
                      <a:pt x="26" y="355"/>
                    </a:lnTo>
                    <a:lnTo>
                      <a:pt x="42" y="389"/>
                    </a:lnTo>
                    <a:lnTo>
                      <a:pt x="51" y="400"/>
                    </a:lnTo>
                    <a:lnTo>
                      <a:pt x="52" y="415"/>
                    </a:lnTo>
                    <a:lnTo>
                      <a:pt x="56" y="416"/>
                    </a:lnTo>
                    <a:lnTo>
                      <a:pt x="59" y="422"/>
                    </a:lnTo>
                    <a:lnTo>
                      <a:pt x="56" y="422"/>
                    </a:lnTo>
                    <a:lnTo>
                      <a:pt x="56" y="436"/>
                    </a:lnTo>
                    <a:lnTo>
                      <a:pt x="52" y="450"/>
                    </a:lnTo>
                    <a:lnTo>
                      <a:pt x="56" y="447"/>
                    </a:lnTo>
                    <a:lnTo>
                      <a:pt x="60" y="448"/>
                    </a:lnTo>
                    <a:lnTo>
                      <a:pt x="69" y="460"/>
                    </a:lnTo>
                    <a:lnTo>
                      <a:pt x="76" y="467"/>
                    </a:lnTo>
                    <a:lnTo>
                      <a:pt x="83" y="478"/>
                    </a:lnTo>
                    <a:lnTo>
                      <a:pt x="87" y="478"/>
                    </a:lnTo>
                    <a:lnTo>
                      <a:pt x="85" y="480"/>
                    </a:lnTo>
                    <a:lnTo>
                      <a:pt x="83" y="480"/>
                    </a:lnTo>
                    <a:lnTo>
                      <a:pt x="83" y="489"/>
                    </a:lnTo>
                    <a:lnTo>
                      <a:pt x="77" y="512"/>
                    </a:lnTo>
                    <a:lnTo>
                      <a:pt x="80" y="512"/>
                    </a:lnTo>
                    <a:lnTo>
                      <a:pt x="81" y="526"/>
                    </a:lnTo>
                    <a:lnTo>
                      <a:pt x="77" y="540"/>
                    </a:lnTo>
                    <a:lnTo>
                      <a:pt x="81" y="554"/>
                    </a:lnTo>
                    <a:lnTo>
                      <a:pt x="84" y="557"/>
                    </a:lnTo>
                    <a:lnTo>
                      <a:pt x="90" y="571"/>
                    </a:lnTo>
                    <a:lnTo>
                      <a:pt x="101" y="579"/>
                    </a:lnTo>
                    <a:lnTo>
                      <a:pt x="113" y="581"/>
                    </a:lnTo>
                    <a:lnTo>
                      <a:pt x="117" y="594"/>
                    </a:lnTo>
                    <a:lnTo>
                      <a:pt x="112" y="614"/>
                    </a:lnTo>
                    <a:lnTo>
                      <a:pt x="106" y="619"/>
                    </a:lnTo>
                    <a:lnTo>
                      <a:pt x="102" y="615"/>
                    </a:lnTo>
                    <a:lnTo>
                      <a:pt x="96" y="619"/>
                    </a:lnTo>
                    <a:lnTo>
                      <a:pt x="99" y="658"/>
                    </a:lnTo>
                    <a:lnTo>
                      <a:pt x="106" y="664"/>
                    </a:lnTo>
                    <a:lnTo>
                      <a:pt x="121" y="692"/>
                    </a:lnTo>
                    <a:lnTo>
                      <a:pt x="123" y="706"/>
                    </a:lnTo>
                    <a:lnTo>
                      <a:pt x="130" y="717"/>
                    </a:lnTo>
                    <a:lnTo>
                      <a:pt x="131" y="728"/>
                    </a:lnTo>
                    <a:lnTo>
                      <a:pt x="141" y="738"/>
                    </a:lnTo>
                    <a:lnTo>
                      <a:pt x="148" y="754"/>
                    </a:lnTo>
                    <a:lnTo>
                      <a:pt x="159" y="764"/>
                    </a:lnTo>
                    <a:lnTo>
                      <a:pt x="160" y="771"/>
                    </a:lnTo>
                    <a:lnTo>
                      <a:pt x="155" y="783"/>
                    </a:lnTo>
                    <a:lnTo>
                      <a:pt x="164" y="797"/>
                    </a:lnTo>
                    <a:lnTo>
                      <a:pt x="173" y="802"/>
                    </a:lnTo>
                    <a:lnTo>
                      <a:pt x="168" y="818"/>
                    </a:lnTo>
                    <a:lnTo>
                      <a:pt x="168" y="829"/>
                    </a:lnTo>
                    <a:lnTo>
                      <a:pt x="160" y="863"/>
                    </a:lnTo>
                    <a:lnTo>
                      <a:pt x="180" y="878"/>
                    </a:lnTo>
                    <a:lnTo>
                      <a:pt x="211" y="885"/>
                    </a:lnTo>
                    <a:lnTo>
                      <a:pt x="221" y="893"/>
                    </a:lnTo>
                    <a:lnTo>
                      <a:pt x="243" y="896"/>
                    </a:lnTo>
                    <a:lnTo>
                      <a:pt x="254" y="904"/>
                    </a:lnTo>
                    <a:lnTo>
                      <a:pt x="270" y="921"/>
                    </a:lnTo>
                    <a:lnTo>
                      <a:pt x="275" y="936"/>
                    </a:lnTo>
                    <a:lnTo>
                      <a:pt x="293" y="949"/>
                    </a:lnTo>
                    <a:lnTo>
                      <a:pt x="321" y="956"/>
                    </a:lnTo>
                    <a:lnTo>
                      <a:pt x="330" y="961"/>
                    </a:lnTo>
                    <a:lnTo>
                      <a:pt x="335" y="975"/>
                    </a:lnTo>
                    <a:lnTo>
                      <a:pt x="336" y="992"/>
                    </a:lnTo>
                    <a:lnTo>
                      <a:pt x="344" y="999"/>
                    </a:lnTo>
                    <a:lnTo>
                      <a:pt x="358" y="997"/>
                    </a:lnTo>
                    <a:lnTo>
                      <a:pt x="367" y="1007"/>
                    </a:lnTo>
                    <a:lnTo>
                      <a:pt x="376" y="1017"/>
                    </a:lnTo>
                    <a:lnTo>
                      <a:pt x="397" y="1043"/>
                    </a:lnTo>
                    <a:lnTo>
                      <a:pt x="404" y="1052"/>
                    </a:lnTo>
                    <a:lnTo>
                      <a:pt x="414" y="1077"/>
                    </a:lnTo>
                    <a:lnTo>
                      <a:pt x="414" y="1118"/>
                    </a:lnTo>
                    <a:lnTo>
                      <a:pt x="421" y="1134"/>
                    </a:lnTo>
                    <a:lnTo>
                      <a:pt x="421" y="1143"/>
                    </a:lnTo>
                    <a:lnTo>
                      <a:pt x="512" y="1150"/>
                    </a:lnTo>
                    <a:lnTo>
                      <a:pt x="634" y="1162"/>
                    </a:lnTo>
                  </a:path>
                </a:pathLst>
              </a:custGeom>
              <a:solidFill>
                <a:srgbClr val="C00000"/>
              </a:solidFill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84" name="Freeform 244"/>
              <p:cNvSpPr>
                <a:spLocks/>
              </p:cNvSpPr>
              <p:nvPr/>
            </p:nvSpPr>
            <p:spPr bwMode="auto">
              <a:xfrm>
                <a:off x="722" y="2406"/>
                <a:ext cx="32" cy="23"/>
              </a:xfrm>
              <a:custGeom>
                <a:avLst/>
                <a:gdLst>
                  <a:gd name="T0" fmla="*/ 0 w 32"/>
                  <a:gd name="T1" fmla="*/ 0 h 23"/>
                  <a:gd name="T2" fmla="*/ 22 w 32"/>
                  <a:gd name="T3" fmla="*/ 16 h 23"/>
                  <a:gd name="T4" fmla="*/ 28 w 32"/>
                  <a:gd name="T5" fmla="*/ 12 h 23"/>
                  <a:gd name="T6" fmla="*/ 31 w 32"/>
                  <a:gd name="T7" fmla="*/ 20 h 23"/>
                  <a:gd name="T8" fmla="*/ 28 w 32"/>
                  <a:gd name="T9" fmla="*/ 22 h 23"/>
                  <a:gd name="T10" fmla="*/ 4 w 32"/>
                  <a:gd name="T11" fmla="*/ 18 h 23"/>
                  <a:gd name="T12" fmla="*/ 0 w 32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23"/>
                  <a:gd name="T23" fmla="*/ 32 w 32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23">
                    <a:moveTo>
                      <a:pt x="0" y="0"/>
                    </a:moveTo>
                    <a:lnTo>
                      <a:pt x="22" y="16"/>
                    </a:lnTo>
                    <a:lnTo>
                      <a:pt x="28" y="12"/>
                    </a:lnTo>
                    <a:lnTo>
                      <a:pt x="31" y="20"/>
                    </a:lnTo>
                    <a:lnTo>
                      <a:pt x="28" y="22"/>
                    </a:lnTo>
                    <a:lnTo>
                      <a:pt x="4" y="18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85" name="Freeform 245"/>
              <p:cNvSpPr>
                <a:spLocks/>
              </p:cNvSpPr>
              <p:nvPr/>
            </p:nvSpPr>
            <p:spPr bwMode="auto">
              <a:xfrm>
                <a:off x="695" y="2409"/>
                <a:ext cx="24" cy="22"/>
              </a:xfrm>
              <a:custGeom>
                <a:avLst/>
                <a:gdLst>
                  <a:gd name="T0" fmla="*/ 0 w 24"/>
                  <a:gd name="T1" fmla="*/ 4 h 22"/>
                  <a:gd name="T2" fmla="*/ 3 w 24"/>
                  <a:gd name="T3" fmla="*/ 18 h 22"/>
                  <a:gd name="T4" fmla="*/ 23 w 24"/>
                  <a:gd name="T5" fmla="*/ 21 h 22"/>
                  <a:gd name="T6" fmla="*/ 16 w 24"/>
                  <a:gd name="T7" fmla="*/ 9 h 22"/>
                  <a:gd name="T8" fmla="*/ 18 w 24"/>
                  <a:gd name="T9" fmla="*/ 0 h 22"/>
                  <a:gd name="T10" fmla="*/ 0 w 24"/>
                  <a:gd name="T11" fmla="*/ 4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4"/>
                    </a:moveTo>
                    <a:lnTo>
                      <a:pt x="3" y="18"/>
                    </a:lnTo>
                    <a:lnTo>
                      <a:pt x="23" y="21"/>
                    </a:lnTo>
                    <a:lnTo>
                      <a:pt x="16" y="9"/>
                    </a:lnTo>
                    <a:lnTo>
                      <a:pt x="18" y="0"/>
                    </a:lnTo>
                    <a:lnTo>
                      <a:pt x="0" y="4"/>
                    </a:lnTo>
                  </a:path>
                </a:pathLst>
              </a:custGeom>
              <a:grp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86" name="Freeform 246"/>
              <p:cNvSpPr>
                <a:spLocks/>
              </p:cNvSpPr>
              <p:nvPr/>
            </p:nvSpPr>
            <p:spPr bwMode="auto">
              <a:xfrm>
                <a:off x="826" y="2496"/>
                <a:ext cx="23" cy="23"/>
              </a:xfrm>
              <a:custGeom>
                <a:avLst/>
                <a:gdLst>
                  <a:gd name="T0" fmla="*/ 1 w 23"/>
                  <a:gd name="T1" fmla="*/ 0 h 23"/>
                  <a:gd name="T2" fmla="*/ 0 w 23"/>
                  <a:gd name="T3" fmla="*/ 6 h 23"/>
                  <a:gd name="T4" fmla="*/ 6 w 23"/>
                  <a:gd name="T5" fmla="*/ 7 h 23"/>
                  <a:gd name="T6" fmla="*/ 11 w 23"/>
                  <a:gd name="T7" fmla="*/ 22 h 23"/>
                  <a:gd name="T8" fmla="*/ 22 w 23"/>
                  <a:gd name="T9" fmla="*/ 20 h 23"/>
                  <a:gd name="T10" fmla="*/ 18 w 23"/>
                  <a:gd name="T11" fmla="*/ 12 h 23"/>
                  <a:gd name="T12" fmla="*/ 1 w 23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23"/>
                  <a:gd name="T23" fmla="*/ 23 w 23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23">
                    <a:moveTo>
                      <a:pt x="1" y="0"/>
                    </a:moveTo>
                    <a:lnTo>
                      <a:pt x="0" y="6"/>
                    </a:lnTo>
                    <a:lnTo>
                      <a:pt x="6" y="7"/>
                    </a:lnTo>
                    <a:lnTo>
                      <a:pt x="11" y="22"/>
                    </a:lnTo>
                    <a:lnTo>
                      <a:pt x="22" y="20"/>
                    </a:lnTo>
                    <a:lnTo>
                      <a:pt x="18" y="12"/>
                    </a:lnTo>
                    <a:lnTo>
                      <a:pt x="1" y="0"/>
                    </a:lnTo>
                  </a:path>
                </a:pathLst>
              </a:custGeom>
              <a:grp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87" name="Freeform 247"/>
              <p:cNvSpPr>
                <a:spLocks/>
              </p:cNvSpPr>
              <p:nvPr/>
            </p:nvSpPr>
            <p:spPr bwMode="auto">
              <a:xfrm>
                <a:off x="815" y="2544"/>
                <a:ext cx="23" cy="25"/>
              </a:xfrm>
              <a:custGeom>
                <a:avLst/>
                <a:gdLst>
                  <a:gd name="T0" fmla="*/ 0 w 23"/>
                  <a:gd name="T1" fmla="*/ 0 h 25"/>
                  <a:gd name="T2" fmla="*/ 10 w 23"/>
                  <a:gd name="T3" fmla="*/ 24 h 25"/>
                  <a:gd name="T4" fmla="*/ 22 w 23"/>
                  <a:gd name="T5" fmla="*/ 24 h 25"/>
                  <a:gd name="T6" fmla="*/ 0 w 2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25"/>
                  <a:gd name="T14" fmla="*/ 23 w 23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25">
                    <a:moveTo>
                      <a:pt x="0" y="0"/>
                    </a:moveTo>
                    <a:lnTo>
                      <a:pt x="10" y="24"/>
                    </a:lnTo>
                    <a:lnTo>
                      <a:pt x="22" y="24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49" name="Freeform 249" descr="70%"/>
            <p:cNvSpPr>
              <a:spLocks/>
            </p:cNvSpPr>
            <p:nvPr/>
          </p:nvSpPr>
          <p:spPr bwMode="auto">
            <a:xfrm>
              <a:off x="2808464" y="5403477"/>
              <a:ext cx="675640" cy="2042897"/>
            </a:xfrm>
            <a:custGeom>
              <a:avLst/>
              <a:gdLst>
                <a:gd name="T0" fmla="*/ 2147483647 w 507"/>
                <a:gd name="T1" fmla="*/ 2147483647 h 815"/>
                <a:gd name="T2" fmla="*/ 2147483647 w 507"/>
                <a:gd name="T3" fmla="*/ 2147483647 h 815"/>
                <a:gd name="T4" fmla="*/ 2147483647 w 507"/>
                <a:gd name="T5" fmla="*/ 2147483647 h 815"/>
                <a:gd name="T6" fmla="*/ 2147483647 w 507"/>
                <a:gd name="T7" fmla="*/ 2147483647 h 815"/>
                <a:gd name="T8" fmla="*/ 2147483647 w 507"/>
                <a:gd name="T9" fmla="*/ 2147483647 h 815"/>
                <a:gd name="T10" fmla="*/ 2147483647 w 507"/>
                <a:gd name="T11" fmla="*/ 2147483647 h 815"/>
                <a:gd name="T12" fmla="*/ 2147483647 w 507"/>
                <a:gd name="T13" fmla="*/ 2147483647 h 815"/>
                <a:gd name="T14" fmla="*/ 2147483647 w 507"/>
                <a:gd name="T15" fmla="*/ 2147483647 h 815"/>
                <a:gd name="T16" fmla="*/ 2147483647 w 507"/>
                <a:gd name="T17" fmla="*/ 2147483647 h 815"/>
                <a:gd name="T18" fmla="*/ 2147483647 w 507"/>
                <a:gd name="T19" fmla="*/ 2147483647 h 815"/>
                <a:gd name="T20" fmla="*/ 2147483647 w 507"/>
                <a:gd name="T21" fmla="*/ 2147483647 h 815"/>
                <a:gd name="T22" fmla="*/ 2147483647 w 507"/>
                <a:gd name="T23" fmla="*/ 2147483647 h 815"/>
                <a:gd name="T24" fmla="*/ 2147483647 w 507"/>
                <a:gd name="T25" fmla="*/ 2147483647 h 815"/>
                <a:gd name="T26" fmla="*/ 2147483647 w 507"/>
                <a:gd name="T27" fmla="*/ 2147483647 h 815"/>
                <a:gd name="T28" fmla="*/ 2147483647 w 507"/>
                <a:gd name="T29" fmla="*/ 2147483647 h 815"/>
                <a:gd name="T30" fmla="*/ 2147483647 w 507"/>
                <a:gd name="T31" fmla="*/ 2147483647 h 815"/>
                <a:gd name="T32" fmla="*/ 2147483647 w 507"/>
                <a:gd name="T33" fmla="*/ 2147483647 h 815"/>
                <a:gd name="T34" fmla="*/ 2147483647 w 507"/>
                <a:gd name="T35" fmla="*/ 2147483647 h 815"/>
                <a:gd name="T36" fmla="*/ 2147483647 w 507"/>
                <a:gd name="T37" fmla="*/ 2147483647 h 815"/>
                <a:gd name="T38" fmla="*/ 2147483647 w 507"/>
                <a:gd name="T39" fmla="*/ 2147483647 h 815"/>
                <a:gd name="T40" fmla="*/ 2147483647 w 507"/>
                <a:gd name="T41" fmla="*/ 2147483647 h 815"/>
                <a:gd name="T42" fmla="*/ 2147483647 w 507"/>
                <a:gd name="T43" fmla="*/ 2147483647 h 815"/>
                <a:gd name="T44" fmla="*/ 2147483647 w 507"/>
                <a:gd name="T45" fmla="*/ 2147483647 h 815"/>
                <a:gd name="T46" fmla="*/ 2147483647 w 507"/>
                <a:gd name="T47" fmla="*/ 2147483647 h 815"/>
                <a:gd name="T48" fmla="*/ 2147483647 w 507"/>
                <a:gd name="T49" fmla="*/ 2147483647 h 815"/>
                <a:gd name="T50" fmla="*/ 2147483647 w 507"/>
                <a:gd name="T51" fmla="*/ 2147483647 h 815"/>
                <a:gd name="T52" fmla="*/ 2147483647 w 507"/>
                <a:gd name="T53" fmla="*/ 2147483647 h 815"/>
                <a:gd name="T54" fmla="*/ 2147483647 w 507"/>
                <a:gd name="T55" fmla="*/ 2147483647 h 815"/>
                <a:gd name="T56" fmla="*/ 2147483647 w 507"/>
                <a:gd name="T57" fmla="*/ 2147483647 h 815"/>
                <a:gd name="T58" fmla="*/ 2147483647 w 507"/>
                <a:gd name="T59" fmla="*/ 2147483647 h 815"/>
                <a:gd name="T60" fmla="*/ 2147483647 w 507"/>
                <a:gd name="T61" fmla="*/ 2147483647 h 815"/>
                <a:gd name="T62" fmla="*/ 2147483647 w 507"/>
                <a:gd name="T63" fmla="*/ 2147483647 h 815"/>
                <a:gd name="T64" fmla="*/ 2147483647 w 507"/>
                <a:gd name="T65" fmla="*/ 2147483647 h 815"/>
                <a:gd name="T66" fmla="*/ 2147483647 w 507"/>
                <a:gd name="T67" fmla="*/ 2147483647 h 815"/>
                <a:gd name="T68" fmla="*/ 2147483647 w 507"/>
                <a:gd name="T69" fmla="*/ 2147483647 h 815"/>
                <a:gd name="T70" fmla="*/ 2147483647 w 507"/>
                <a:gd name="T71" fmla="*/ 0 h 815"/>
                <a:gd name="T72" fmla="*/ 2147483647 w 507"/>
                <a:gd name="T73" fmla="*/ 2147483647 h 815"/>
                <a:gd name="T74" fmla="*/ 2147483647 w 507"/>
                <a:gd name="T75" fmla="*/ 2147483647 h 815"/>
                <a:gd name="T76" fmla="*/ 2147483647 w 507"/>
                <a:gd name="T77" fmla="*/ 2147483647 h 815"/>
                <a:gd name="T78" fmla="*/ 2147483647 w 507"/>
                <a:gd name="T79" fmla="*/ 2147483647 h 815"/>
                <a:gd name="T80" fmla="*/ 2147483647 w 507"/>
                <a:gd name="T81" fmla="*/ 2147483647 h 815"/>
                <a:gd name="T82" fmla="*/ 2147483647 w 507"/>
                <a:gd name="T83" fmla="*/ 2147483647 h 815"/>
                <a:gd name="T84" fmla="*/ 2147483647 w 507"/>
                <a:gd name="T85" fmla="*/ 2147483647 h 815"/>
                <a:gd name="T86" fmla="*/ 2147483647 w 507"/>
                <a:gd name="T87" fmla="*/ 2147483647 h 815"/>
                <a:gd name="T88" fmla="*/ 2147483647 w 507"/>
                <a:gd name="T89" fmla="*/ 2147483647 h 815"/>
                <a:gd name="T90" fmla="*/ 2147483647 w 507"/>
                <a:gd name="T91" fmla="*/ 2147483647 h 815"/>
                <a:gd name="T92" fmla="*/ 2147483647 w 507"/>
                <a:gd name="T93" fmla="*/ 2147483647 h 815"/>
                <a:gd name="T94" fmla="*/ 2147483647 w 507"/>
                <a:gd name="T95" fmla="*/ 2147483647 h 815"/>
                <a:gd name="T96" fmla="*/ 2147483647 w 507"/>
                <a:gd name="T97" fmla="*/ 2147483647 h 81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07"/>
                <a:gd name="T148" fmla="*/ 0 h 815"/>
                <a:gd name="T149" fmla="*/ 507 w 507"/>
                <a:gd name="T150" fmla="*/ 815 h 81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07" h="815">
                  <a:moveTo>
                    <a:pt x="52" y="511"/>
                  </a:moveTo>
                  <a:lnTo>
                    <a:pt x="49" y="515"/>
                  </a:lnTo>
                  <a:lnTo>
                    <a:pt x="41" y="539"/>
                  </a:lnTo>
                  <a:lnTo>
                    <a:pt x="38" y="542"/>
                  </a:lnTo>
                  <a:lnTo>
                    <a:pt x="36" y="546"/>
                  </a:lnTo>
                  <a:lnTo>
                    <a:pt x="33" y="560"/>
                  </a:lnTo>
                  <a:lnTo>
                    <a:pt x="31" y="571"/>
                  </a:lnTo>
                  <a:lnTo>
                    <a:pt x="22" y="615"/>
                  </a:lnTo>
                  <a:lnTo>
                    <a:pt x="0" y="739"/>
                  </a:lnTo>
                  <a:lnTo>
                    <a:pt x="4" y="740"/>
                  </a:lnTo>
                  <a:lnTo>
                    <a:pt x="76" y="754"/>
                  </a:lnTo>
                  <a:lnTo>
                    <a:pt x="156" y="768"/>
                  </a:lnTo>
                  <a:lnTo>
                    <a:pt x="178" y="771"/>
                  </a:lnTo>
                  <a:lnTo>
                    <a:pt x="191" y="773"/>
                  </a:lnTo>
                  <a:lnTo>
                    <a:pt x="214" y="777"/>
                  </a:lnTo>
                  <a:lnTo>
                    <a:pt x="217" y="777"/>
                  </a:lnTo>
                  <a:lnTo>
                    <a:pt x="219" y="779"/>
                  </a:lnTo>
                  <a:lnTo>
                    <a:pt x="234" y="780"/>
                  </a:lnTo>
                  <a:lnTo>
                    <a:pt x="257" y="786"/>
                  </a:lnTo>
                  <a:lnTo>
                    <a:pt x="296" y="790"/>
                  </a:lnTo>
                  <a:lnTo>
                    <a:pt x="317" y="793"/>
                  </a:lnTo>
                  <a:lnTo>
                    <a:pt x="381" y="801"/>
                  </a:lnTo>
                  <a:lnTo>
                    <a:pt x="381" y="802"/>
                  </a:lnTo>
                  <a:lnTo>
                    <a:pt x="382" y="802"/>
                  </a:lnTo>
                  <a:lnTo>
                    <a:pt x="386" y="804"/>
                  </a:lnTo>
                  <a:lnTo>
                    <a:pt x="396" y="804"/>
                  </a:lnTo>
                  <a:lnTo>
                    <a:pt x="415" y="807"/>
                  </a:lnTo>
                  <a:lnTo>
                    <a:pt x="433" y="809"/>
                  </a:lnTo>
                  <a:lnTo>
                    <a:pt x="439" y="811"/>
                  </a:lnTo>
                  <a:lnTo>
                    <a:pt x="440" y="811"/>
                  </a:lnTo>
                  <a:lnTo>
                    <a:pt x="471" y="814"/>
                  </a:lnTo>
                  <a:lnTo>
                    <a:pt x="472" y="801"/>
                  </a:lnTo>
                  <a:lnTo>
                    <a:pt x="478" y="764"/>
                  </a:lnTo>
                  <a:lnTo>
                    <a:pt x="478" y="759"/>
                  </a:lnTo>
                  <a:lnTo>
                    <a:pt x="482" y="733"/>
                  </a:lnTo>
                  <a:lnTo>
                    <a:pt x="485" y="707"/>
                  </a:lnTo>
                  <a:lnTo>
                    <a:pt x="486" y="705"/>
                  </a:lnTo>
                  <a:lnTo>
                    <a:pt x="486" y="700"/>
                  </a:lnTo>
                  <a:lnTo>
                    <a:pt x="489" y="680"/>
                  </a:lnTo>
                  <a:lnTo>
                    <a:pt x="489" y="673"/>
                  </a:lnTo>
                  <a:lnTo>
                    <a:pt x="492" y="658"/>
                  </a:lnTo>
                  <a:lnTo>
                    <a:pt x="492" y="653"/>
                  </a:lnTo>
                  <a:lnTo>
                    <a:pt x="496" y="626"/>
                  </a:lnTo>
                  <a:lnTo>
                    <a:pt x="497" y="612"/>
                  </a:lnTo>
                  <a:lnTo>
                    <a:pt x="499" y="600"/>
                  </a:lnTo>
                  <a:lnTo>
                    <a:pt x="500" y="585"/>
                  </a:lnTo>
                  <a:lnTo>
                    <a:pt x="503" y="572"/>
                  </a:lnTo>
                  <a:lnTo>
                    <a:pt x="506" y="549"/>
                  </a:lnTo>
                  <a:lnTo>
                    <a:pt x="503" y="546"/>
                  </a:lnTo>
                  <a:lnTo>
                    <a:pt x="501" y="546"/>
                  </a:lnTo>
                  <a:lnTo>
                    <a:pt x="500" y="544"/>
                  </a:lnTo>
                  <a:lnTo>
                    <a:pt x="492" y="528"/>
                  </a:lnTo>
                  <a:lnTo>
                    <a:pt x="483" y="515"/>
                  </a:lnTo>
                  <a:lnTo>
                    <a:pt x="476" y="520"/>
                  </a:lnTo>
                  <a:lnTo>
                    <a:pt x="472" y="525"/>
                  </a:lnTo>
                  <a:lnTo>
                    <a:pt x="472" y="536"/>
                  </a:lnTo>
                  <a:lnTo>
                    <a:pt x="463" y="535"/>
                  </a:lnTo>
                  <a:lnTo>
                    <a:pt x="424" y="532"/>
                  </a:lnTo>
                  <a:lnTo>
                    <a:pt x="415" y="526"/>
                  </a:lnTo>
                  <a:lnTo>
                    <a:pt x="406" y="532"/>
                  </a:lnTo>
                  <a:lnTo>
                    <a:pt x="393" y="535"/>
                  </a:lnTo>
                  <a:lnTo>
                    <a:pt x="377" y="528"/>
                  </a:lnTo>
                  <a:lnTo>
                    <a:pt x="367" y="535"/>
                  </a:lnTo>
                  <a:lnTo>
                    <a:pt x="368" y="540"/>
                  </a:lnTo>
                  <a:lnTo>
                    <a:pt x="365" y="542"/>
                  </a:lnTo>
                  <a:lnTo>
                    <a:pt x="356" y="531"/>
                  </a:lnTo>
                  <a:lnTo>
                    <a:pt x="350" y="496"/>
                  </a:lnTo>
                  <a:lnTo>
                    <a:pt x="328" y="479"/>
                  </a:lnTo>
                  <a:lnTo>
                    <a:pt x="331" y="465"/>
                  </a:lnTo>
                  <a:lnTo>
                    <a:pt x="304" y="386"/>
                  </a:lnTo>
                  <a:lnTo>
                    <a:pt x="278" y="402"/>
                  </a:lnTo>
                  <a:lnTo>
                    <a:pt x="268" y="402"/>
                  </a:lnTo>
                  <a:lnTo>
                    <a:pt x="255" y="393"/>
                  </a:lnTo>
                  <a:lnTo>
                    <a:pt x="284" y="295"/>
                  </a:lnTo>
                  <a:lnTo>
                    <a:pt x="286" y="295"/>
                  </a:lnTo>
                  <a:lnTo>
                    <a:pt x="292" y="284"/>
                  </a:lnTo>
                  <a:lnTo>
                    <a:pt x="292" y="280"/>
                  </a:lnTo>
                  <a:lnTo>
                    <a:pt x="288" y="278"/>
                  </a:lnTo>
                  <a:lnTo>
                    <a:pt x="280" y="280"/>
                  </a:lnTo>
                  <a:lnTo>
                    <a:pt x="271" y="278"/>
                  </a:lnTo>
                  <a:lnTo>
                    <a:pt x="270" y="275"/>
                  </a:lnTo>
                  <a:lnTo>
                    <a:pt x="271" y="270"/>
                  </a:lnTo>
                  <a:lnTo>
                    <a:pt x="268" y="267"/>
                  </a:lnTo>
                  <a:lnTo>
                    <a:pt x="260" y="270"/>
                  </a:lnTo>
                  <a:lnTo>
                    <a:pt x="259" y="269"/>
                  </a:lnTo>
                  <a:lnTo>
                    <a:pt x="262" y="264"/>
                  </a:lnTo>
                  <a:lnTo>
                    <a:pt x="250" y="244"/>
                  </a:lnTo>
                  <a:lnTo>
                    <a:pt x="243" y="234"/>
                  </a:lnTo>
                  <a:lnTo>
                    <a:pt x="228" y="205"/>
                  </a:lnTo>
                  <a:lnTo>
                    <a:pt x="219" y="199"/>
                  </a:lnTo>
                  <a:lnTo>
                    <a:pt x="202" y="180"/>
                  </a:lnTo>
                  <a:lnTo>
                    <a:pt x="212" y="177"/>
                  </a:lnTo>
                  <a:lnTo>
                    <a:pt x="203" y="169"/>
                  </a:lnTo>
                  <a:lnTo>
                    <a:pt x="207" y="151"/>
                  </a:lnTo>
                  <a:lnTo>
                    <a:pt x="191" y="119"/>
                  </a:lnTo>
                  <a:lnTo>
                    <a:pt x="191" y="117"/>
                  </a:lnTo>
                  <a:lnTo>
                    <a:pt x="195" y="94"/>
                  </a:lnTo>
                  <a:lnTo>
                    <a:pt x="199" y="67"/>
                  </a:lnTo>
                  <a:lnTo>
                    <a:pt x="201" y="65"/>
                  </a:lnTo>
                  <a:lnTo>
                    <a:pt x="201" y="63"/>
                  </a:lnTo>
                  <a:lnTo>
                    <a:pt x="207" y="26"/>
                  </a:lnTo>
                  <a:lnTo>
                    <a:pt x="209" y="15"/>
                  </a:lnTo>
                  <a:lnTo>
                    <a:pt x="210" y="12"/>
                  </a:lnTo>
                  <a:lnTo>
                    <a:pt x="140" y="0"/>
                  </a:lnTo>
                  <a:lnTo>
                    <a:pt x="138" y="4"/>
                  </a:lnTo>
                  <a:lnTo>
                    <a:pt x="138" y="8"/>
                  </a:lnTo>
                  <a:lnTo>
                    <a:pt x="135" y="15"/>
                  </a:lnTo>
                  <a:lnTo>
                    <a:pt x="124" y="74"/>
                  </a:lnTo>
                  <a:lnTo>
                    <a:pt x="121" y="91"/>
                  </a:lnTo>
                  <a:lnTo>
                    <a:pt x="119" y="98"/>
                  </a:lnTo>
                  <a:lnTo>
                    <a:pt x="119" y="102"/>
                  </a:lnTo>
                  <a:lnTo>
                    <a:pt x="119" y="104"/>
                  </a:lnTo>
                  <a:lnTo>
                    <a:pt x="119" y="106"/>
                  </a:lnTo>
                  <a:lnTo>
                    <a:pt x="115" y="130"/>
                  </a:lnTo>
                  <a:lnTo>
                    <a:pt x="112" y="142"/>
                  </a:lnTo>
                  <a:lnTo>
                    <a:pt x="106" y="170"/>
                  </a:lnTo>
                  <a:lnTo>
                    <a:pt x="105" y="181"/>
                  </a:lnTo>
                  <a:lnTo>
                    <a:pt x="103" y="183"/>
                  </a:lnTo>
                  <a:lnTo>
                    <a:pt x="102" y="195"/>
                  </a:lnTo>
                  <a:lnTo>
                    <a:pt x="94" y="235"/>
                  </a:lnTo>
                  <a:lnTo>
                    <a:pt x="92" y="241"/>
                  </a:lnTo>
                  <a:lnTo>
                    <a:pt x="90" y="257"/>
                  </a:lnTo>
                  <a:lnTo>
                    <a:pt x="88" y="262"/>
                  </a:lnTo>
                  <a:lnTo>
                    <a:pt x="87" y="269"/>
                  </a:lnTo>
                  <a:lnTo>
                    <a:pt x="85" y="274"/>
                  </a:lnTo>
                  <a:lnTo>
                    <a:pt x="90" y="288"/>
                  </a:lnTo>
                  <a:lnTo>
                    <a:pt x="88" y="317"/>
                  </a:lnTo>
                  <a:lnTo>
                    <a:pt x="91" y="321"/>
                  </a:lnTo>
                  <a:lnTo>
                    <a:pt x="92" y="331"/>
                  </a:lnTo>
                  <a:lnTo>
                    <a:pt x="94" y="332"/>
                  </a:lnTo>
                  <a:lnTo>
                    <a:pt x="110" y="348"/>
                  </a:lnTo>
                  <a:lnTo>
                    <a:pt x="113" y="361"/>
                  </a:lnTo>
                  <a:lnTo>
                    <a:pt x="91" y="396"/>
                  </a:lnTo>
                  <a:lnTo>
                    <a:pt x="90" y="397"/>
                  </a:lnTo>
                  <a:lnTo>
                    <a:pt x="83" y="411"/>
                  </a:lnTo>
                  <a:lnTo>
                    <a:pt x="80" y="416"/>
                  </a:lnTo>
                  <a:lnTo>
                    <a:pt x="73" y="422"/>
                  </a:lnTo>
                  <a:lnTo>
                    <a:pt x="66" y="439"/>
                  </a:lnTo>
                  <a:lnTo>
                    <a:pt x="55" y="446"/>
                  </a:lnTo>
                  <a:lnTo>
                    <a:pt x="31" y="483"/>
                  </a:lnTo>
                  <a:lnTo>
                    <a:pt x="31" y="492"/>
                  </a:lnTo>
                  <a:lnTo>
                    <a:pt x="41" y="499"/>
                  </a:lnTo>
                  <a:lnTo>
                    <a:pt x="47" y="500"/>
                  </a:lnTo>
                  <a:lnTo>
                    <a:pt x="52" y="511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50" name="Freeform 250"/>
            <p:cNvSpPr>
              <a:spLocks/>
            </p:cNvSpPr>
            <p:nvPr/>
          </p:nvSpPr>
          <p:spPr bwMode="auto">
            <a:xfrm>
              <a:off x="3061829" y="5435948"/>
              <a:ext cx="1178349" cy="1342087"/>
            </a:xfrm>
            <a:custGeom>
              <a:avLst/>
              <a:gdLst>
                <a:gd name="T0" fmla="*/ 2147483647 w 883"/>
                <a:gd name="T1" fmla="*/ 2147483647 h 536"/>
                <a:gd name="T2" fmla="*/ 2147483647 w 883"/>
                <a:gd name="T3" fmla="*/ 2147483647 h 536"/>
                <a:gd name="T4" fmla="*/ 2147483647 w 883"/>
                <a:gd name="T5" fmla="*/ 2147483647 h 536"/>
                <a:gd name="T6" fmla="*/ 2147483647 w 883"/>
                <a:gd name="T7" fmla="*/ 2147483647 h 536"/>
                <a:gd name="T8" fmla="*/ 2147483647 w 883"/>
                <a:gd name="T9" fmla="*/ 2147483647 h 536"/>
                <a:gd name="T10" fmla="*/ 2147483647 w 883"/>
                <a:gd name="T11" fmla="*/ 2147483647 h 536"/>
                <a:gd name="T12" fmla="*/ 2147483647 w 883"/>
                <a:gd name="T13" fmla="*/ 2147483647 h 536"/>
                <a:gd name="T14" fmla="*/ 2147483647 w 883"/>
                <a:gd name="T15" fmla="*/ 2147483647 h 536"/>
                <a:gd name="T16" fmla="*/ 2147483647 w 883"/>
                <a:gd name="T17" fmla="*/ 2147483647 h 536"/>
                <a:gd name="T18" fmla="*/ 2147483647 w 883"/>
                <a:gd name="T19" fmla="*/ 2147483647 h 536"/>
                <a:gd name="T20" fmla="*/ 2147483647 w 883"/>
                <a:gd name="T21" fmla="*/ 2147483647 h 536"/>
                <a:gd name="T22" fmla="*/ 2147483647 w 883"/>
                <a:gd name="T23" fmla="*/ 2147483647 h 536"/>
                <a:gd name="T24" fmla="*/ 0 w 883"/>
                <a:gd name="T25" fmla="*/ 2147483647 h 536"/>
                <a:gd name="T26" fmla="*/ 2147483647 w 883"/>
                <a:gd name="T27" fmla="*/ 2147483647 h 536"/>
                <a:gd name="T28" fmla="*/ 2147483647 w 883"/>
                <a:gd name="T29" fmla="*/ 2147483647 h 536"/>
                <a:gd name="T30" fmla="*/ 2147483647 w 883"/>
                <a:gd name="T31" fmla="*/ 2147483647 h 536"/>
                <a:gd name="T32" fmla="*/ 2147483647 w 883"/>
                <a:gd name="T33" fmla="*/ 0 h 536"/>
                <a:gd name="T34" fmla="*/ 2147483647 w 883"/>
                <a:gd name="T35" fmla="*/ 2147483647 h 536"/>
                <a:gd name="T36" fmla="*/ 2147483647 w 883"/>
                <a:gd name="T37" fmla="*/ 2147483647 h 536"/>
                <a:gd name="T38" fmla="*/ 2147483647 w 883"/>
                <a:gd name="T39" fmla="*/ 2147483647 h 536"/>
                <a:gd name="T40" fmla="*/ 2147483647 w 883"/>
                <a:gd name="T41" fmla="*/ 2147483647 h 536"/>
                <a:gd name="T42" fmla="*/ 2147483647 w 883"/>
                <a:gd name="T43" fmla="*/ 2147483647 h 536"/>
                <a:gd name="T44" fmla="*/ 2147483647 w 883"/>
                <a:gd name="T45" fmla="*/ 2147483647 h 536"/>
                <a:gd name="T46" fmla="*/ 2147483647 w 883"/>
                <a:gd name="T47" fmla="*/ 2147483647 h 536"/>
                <a:gd name="T48" fmla="*/ 2147483647 w 883"/>
                <a:gd name="T49" fmla="*/ 2147483647 h 536"/>
                <a:gd name="T50" fmla="*/ 2147483647 w 883"/>
                <a:gd name="T51" fmla="*/ 2147483647 h 536"/>
                <a:gd name="T52" fmla="*/ 2147483647 w 883"/>
                <a:gd name="T53" fmla="*/ 2147483647 h 536"/>
                <a:gd name="T54" fmla="*/ 2147483647 w 883"/>
                <a:gd name="T55" fmla="*/ 2147483647 h 536"/>
                <a:gd name="T56" fmla="*/ 2147483647 w 883"/>
                <a:gd name="T57" fmla="*/ 2147483647 h 536"/>
                <a:gd name="T58" fmla="*/ 2147483647 w 883"/>
                <a:gd name="T59" fmla="*/ 2147483647 h 536"/>
                <a:gd name="T60" fmla="*/ 2147483647 w 883"/>
                <a:gd name="T61" fmla="*/ 2147483647 h 536"/>
                <a:gd name="T62" fmla="*/ 2147483647 w 883"/>
                <a:gd name="T63" fmla="*/ 2147483647 h 536"/>
                <a:gd name="T64" fmla="*/ 2147483647 w 883"/>
                <a:gd name="T65" fmla="*/ 2147483647 h 536"/>
                <a:gd name="T66" fmla="*/ 2147483647 w 883"/>
                <a:gd name="T67" fmla="*/ 2147483647 h 536"/>
                <a:gd name="T68" fmla="*/ 2147483647 w 883"/>
                <a:gd name="T69" fmla="*/ 2147483647 h 536"/>
                <a:gd name="T70" fmla="*/ 2147483647 w 883"/>
                <a:gd name="T71" fmla="*/ 2147483647 h 536"/>
                <a:gd name="T72" fmla="*/ 2147483647 w 883"/>
                <a:gd name="T73" fmla="*/ 2147483647 h 536"/>
                <a:gd name="T74" fmla="*/ 2147483647 w 883"/>
                <a:gd name="T75" fmla="*/ 2147483647 h 536"/>
                <a:gd name="T76" fmla="*/ 2147483647 w 883"/>
                <a:gd name="T77" fmla="*/ 2147483647 h 536"/>
                <a:gd name="T78" fmla="*/ 2147483647 w 883"/>
                <a:gd name="T79" fmla="*/ 2147483647 h 536"/>
                <a:gd name="T80" fmla="*/ 2147483647 w 883"/>
                <a:gd name="T81" fmla="*/ 2147483647 h 536"/>
                <a:gd name="T82" fmla="*/ 2147483647 w 883"/>
                <a:gd name="T83" fmla="*/ 2147483647 h 536"/>
                <a:gd name="T84" fmla="*/ 2147483647 w 883"/>
                <a:gd name="T85" fmla="*/ 2147483647 h 536"/>
                <a:gd name="T86" fmla="*/ 2147483647 w 883"/>
                <a:gd name="T87" fmla="*/ 2147483647 h 536"/>
                <a:gd name="T88" fmla="*/ 2147483647 w 883"/>
                <a:gd name="T89" fmla="*/ 2147483647 h 536"/>
                <a:gd name="T90" fmla="*/ 2147483647 w 883"/>
                <a:gd name="T91" fmla="*/ 2147483647 h 536"/>
                <a:gd name="T92" fmla="*/ 2147483647 w 883"/>
                <a:gd name="T93" fmla="*/ 2147483647 h 536"/>
                <a:gd name="T94" fmla="*/ 2147483647 w 883"/>
                <a:gd name="T95" fmla="*/ 2147483647 h 536"/>
                <a:gd name="T96" fmla="*/ 2147483647 w 883"/>
                <a:gd name="T97" fmla="*/ 2147483647 h 536"/>
                <a:gd name="T98" fmla="*/ 2147483647 w 883"/>
                <a:gd name="T99" fmla="*/ 2147483647 h 536"/>
                <a:gd name="T100" fmla="*/ 2147483647 w 883"/>
                <a:gd name="T101" fmla="*/ 2147483647 h 536"/>
                <a:gd name="T102" fmla="*/ 2147483647 w 883"/>
                <a:gd name="T103" fmla="*/ 2147483647 h 536"/>
                <a:gd name="T104" fmla="*/ 2147483647 w 883"/>
                <a:gd name="T105" fmla="*/ 2147483647 h 536"/>
                <a:gd name="T106" fmla="*/ 2147483647 w 883"/>
                <a:gd name="T107" fmla="*/ 2147483647 h 536"/>
                <a:gd name="T108" fmla="*/ 2147483647 w 883"/>
                <a:gd name="T109" fmla="*/ 2147483647 h 536"/>
                <a:gd name="T110" fmla="*/ 2147483647 w 883"/>
                <a:gd name="T111" fmla="*/ 2147483647 h 536"/>
                <a:gd name="T112" fmla="*/ 2147483647 w 883"/>
                <a:gd name="T113" fmla="*/ 2147483647 h 536"/>
                <a:gd name="T114" fmla="*/ 2147483647 w 883"/>
                <a:gd name="T115" fmla="*/ 2147483647 h 536"/>
                <a:gd name="T116" fmla="*/ 2147483647 w 883"/>
                <a:gd name="T117" fmla="*/ 2147483647 h 536"/>
                <a:gd name="T118" fmla="*/ 2147483647 w 883"/>
                <a:gd name="T119" fmla="*/ 2147483647 h 536"/>
                <a:gd name="T120" fmla="*/ 2147483647 w 883"/>
                <a:gd name="T121" fmla="*/ 2147483647 h 536"/>
                <a:gd name="T122" fmla="*/ 2147483647 w 883"/>
                <a:gd name="T123" fmla="*/ 2147483647 h 536"/>
                <a:gd name="T124" fmla="*/ 2147483647 w 883"/>
                <a:gd name="T125" fmla="*/ 2147483647 h 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83"/>
                <a:gd name="T190" fmla="*/ 0 h 536"/>
                <a:gd name="T191" fmla="*/ 883 w 883"/>
                <a:gd name="T192" fmla="*/ 536 h 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83" h="536">
                  <a:moveTo>
                    <a:pt x="113" y="373"/>
                  </a:moveTo>
                  <a:lnTo>
                    <a:pt x="87" y="388"/>
                  </a:lnTo>
                  <a:lnTo>
                    <a:pt x="77" y="388"/>
                  </a:lnTo>
                  <a:lnTo>
                    <a:pt x="63" y="380"/>
                  </a:lnTo>
                  <a:lnTo>
                    <a:pt x="92" y="282"/>
                  </a:lnTo>
                  <a:lnTo>
                    <a:pt x="95" y="282"/>
                  </a:lnTo>
                  <a:lnTo>
                    <a:pt x="101" y="270"/>
                  </a:lnTo>
                  <a:lnTo>
                    <a:pt x="101" y="266"/>
                  </a:lnTo>
                  <a:lnTo>
                    <a:pt x="97" y="265"/>
                  </a:lnTo>
                  <a:lnTo>
                    <a:pt x="88" y="266"/>
                  </a:lnTo>
                  <a:lnTo>
                    <a:pt x="80" y="265"/>
                  </a:lnTo>
                  <a:lnTo>
                    <a:pt x="79" y="262"/>
                  </a:lnTo>
                  <a:lnTo>
                    <a:pt x="80" y="257"/>
                  </a:lnTo>
                  <a:lnTo>
                    <a:pt x="77" y="254"/>
                  </a:lnTo>
                  <a:lnTo>
                    <a:pt x="69" y="257"/>
                  </a:lnTo>
                  <a:lnTo>
                    <a:pt x="67" y="255"/>
                  </a:lnTo>
                  <a:lnTo>
                    <a:pt x="70" y="251"/>
                  </a:lnTo>
                  <a:lnTo>
                    <a:pt x="59" y="230"/>
                  </a:lnTo>
                  <a:lnTo>
                    <a:pt x="52" y="221"/>
                  </a:lnTo>
                  <a:lnTo>
                    <a:pt x="37" y="192"/>
                  </a:lnTo>
                  <a:lnTo>
                    <a:pt x="27" y="186"/>
                  </a:lnTo>
                  <a:lnTo>
                    <a:pt x="11" y="167"/>
                  </a:lnTo>
                  <a:lnTo>
                    <a:pt x="20" y="164"/>
                  </a:lnTo>
                  <a:lnTo>
                    <a:pt x="12" y="156"/>
                  </a:lnTo>
                  <a:lnTo>
                    <a:pt x="16" y="138"/>
                  </a:lnTo>
                  <a:lnTo>
                    <a:pt x="0" y="106"/>
                  </a:lnTo>
                  <a:lnTo>
                    <a:pt x="0" y="105"/>
                  </a:lnTo>
                  <a:lnTo>
                    <a:pt x="4" y="81"/>
                  </a:lnTo>
                  <a:lnTo>
                    <a:pt x="8" y="55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6" y="13"/>
                  </a:lnTo>
                  <a:lnTo>
                    <a:pt x="18" y="2"/>
                  </a:lnTo>
                  <a:lnTo>
                    <a:pt x="19" y="0"/>
                  </a:lnTo>
                  <a:lnTo>
                    <a:pt x="113" y="16"/>
                  </a:lnTo>
                  <a:lnTo>
                    <a:pt x="159" y="24"/>
                  </a:lnTo>
                  <a:lnTo>
                    <a:pt x="295" y="44"/>
                  </a:lnTo>
                  <a:lnTo>
                    <a:pt x="360" y="53"/>
                  </a:lnTo>
                  <a:lnTo>
                    <a:pt x="399" y="58"/>
                  </a:lnTo>
                  <a:lnTo>
                    <a:pt x="453" y="64"/>
                  </a:lnTo>
                  <a:lnTo>
                    <a:pt x="489" y="69"/>
                  </a:lnTo>
                  <a:lnTo>
                    <a:pt x="579" y="78"/>
                  </a:lnTo>
                  <a:lnTo>
                    <a:pt x="655" y="85"/>
                  </a:lnTo>
                  <a:lnTo>
                    <a:pt x="733" y="92"/>
                  </a:lnTo>
                  <a:lnTo>
                    <a:pt x="809" y="98"/>
                  </a:lnTo>
                  <a:lnTo>
                    <a:pt x="882" y="102"/>
                  </a:lnTo>
                  <a:lnTo>
                    <a:pt x="880" y="128"/>
                  </a:lnTo>
                  <a:lnTo>
                    <a:pt x="880" y="138"/>
                  </a:lnTo>
                  <a:lnTo>
                    <a:pt x="880" y="141"/>
                  </a:lnTo>
                  <a:lnTo>
                    <a:pt x="880" y="142"/>
                  </a:lnTo>
                  <a:lnTo>
                    <a:pt x="879" y="154"/>
                  </a:lnTo>
                  <a:lnTo>
                    <a:pt x="879" y="167"/>
                  </a:lnTo>
                  <a:lnTo>
                    <a:pt x="877" y="194"/>
                  </a:lnTo>
                  <a:lnTo>
                    <a:pt x="876" y="208"/>
                  </a:lnTo>
                  <a:lnTo>
                    <a:pt x="875" y="221"/>
                  </a:lnTo>
                  <a:lnTo>
                    <a:pt x="875" y="235"/>
                  </a:lnTo>
                  <a:lnTo>
                    <a:pt x="872" y="272"/>
                  </a:lnTo>
                  <a:lnTo>
                    <a:pt x="872" y="275"/>
                  </a:lnTo>
                  <a:lnTo>
                    <a:pt x="872" y="279"/>
                  </a:lnTo>
                  <a:lnTo>
                    <a:pt x="870" y="301"/>
                  </a:lnTo>
                  <a:lnTo>
                    <a:pt x="868" y="341"/>
                  </a:lnTo>
                  <a:lnTo>
                    <a:pt x="868" y="352"/>
                  </a:lnTo>
                  <a:lnTo>
                    <a:pt x="866" y="363"/>
                  </a:lnTo>
                  <a:lnTo>
                    <a:pt x="866" y="367"/>
                  </a:lnTo>
                  <a:lnTo>
                    <a:pt x="865" y="391"/>
                  </a:lnTo>
                  <a:lnTo>
                    <a:pt x="865" y="395"/>
                  </a:lnTo>
                  <a:lnTo>
                    <a:pt x="863" y="411"/>
                  </a:lnTo>
                  <a:lnTo>
                    <a:pt x="862" y="427"/>
                  </a:lnTo>
                  <a:lnTo>
                    <a:pt x="862" y="434"/>
                  </a:lnTo>
                  <a:lnTo>
                    <a:pt x="862" y="447"/>
                  </a:lnTo>
                  <a:lnTo>
                    <a:pt x="858" y="501"/>
                  </a:lnTo>
                  <a:lnTo>
                    <a:pt x="858" y="505"/>
                  </a:lnTo>
                  <a:lnTo>
                    <a:pt x="857" y="528"/>
                  </a:lnTo>
                  <a:lnTo>
                    <a:pt x="858" y="529"/>
                  </a:lnTo>
                  <a:lnTo>
                    <a:pt x="855" y="529"/>
                  </a:lnTo>
                  <a:lnTo>
                    <a:pt x="804" y="525"/>
                  </a:lnTo>
                  <a:lnTo>
                    <a:pt x="796" y="525"/>
                  </a:lnTo>
                  <a:lnTo>
                    <a:pt x="780" y="523"/>
                  </a:lnTo>
                  <a:lnTo>
                    <a:pt x="777" y="523"/>
                  </a:lnTo>
                  <a:lnTo>
                    <a:pt x="714" y="518"/>
                  </a:lnTo>
                  <a:lnTo>
                    <a:pt x="707" y="518"/>
                  </a:lnTo>
                  <a:lnTo>
                    <a:pt x="705" y="518"/>
                  </a:lnTo>
                  <a:lnTo>
                    <a:pt x="697" y="518"/>
                  </a:lnTo>
                  <a:lnTo>
                    <a:pt x="687" y="518"/>
                  </a:lnTo>
                  <a:lnTo>
                    <a:pt x="686" y="518"/>
                  </a:lnTo>
                  <a:lnTo>
                    <a:pt x="630" y="512"/>
                  </a:lnTo>
                  <a:lnTo>
                    <a:pt x="621" y="511"/>
                  </a:lnTo>
                  <a:lnTo>
                    <a:pt x="561" y="505"/>
                  </a:lnTo>
                  <a:lnTo>
                    <a:pt x="535" y="503"/>
                  </a:lnTo>
                  <a:lnTo>
                    <a:pt x="525" y="501"/>
                  </a:lnTo>
                  <a:lnTo>
                    <a:pt x="515" y="501"/>
                  </a:lnTo>
                  <a:lnTo>
                    <a:pt x="507" y="500"/>
                  </a:lnTo>
                  <a:lnTo>
                    <a:pt x="478" y="497"/>
                  </a:lnTo>
                  <a:lnTo>
                    <a:pt x="468" y="494"/>
                  </a:lnTo>
                  <a:lnTo>
                    <a:pt x="417" y="489"/>
                  </a:lnTo>
                  <a:lnTo>
                    <a:pt x="411" y="489"/>
                  </a:lnTo>
                  <a:lnTo>
                    <a:pt x="402" y="487"/>
                  </a:lnTo>
                  <a:lnTo>
                    <a:pt x="371" y="485"/>
                  </a:lnTo>
                  <a:lnTo>
                    <a:pt x="321" y="478"/>
                  </a:lnTo>
                  <a:lnTo>
                    <a:pt x="317" y="514"/>
                  </a:lnTo>
                  <a:lnTo>
                    <a:pt x="314" y="532"/>
                  </a:lnTo>
                  <a:lnTo>
                    <a:pt x="314" y="535"/>
                  </a:lnTo>
                  <a:lnTo>
                    <a:pt x="312" y="532"/>
                  </a:lnTo>
                  <a:lnTo>
                    <a:pt x="310" y="532"/>
                  </a:lnTo>
                  <a:lnTo>
                    <a:pt x="309" y="530"/>
                  </a:lnTo>
                  <a:lnTo>
                    <a:pt x="300" y="514"/>
                  </a:lnTo>
                  <a:lnTo>
                    <a:pt x="292" y="501"/>
                  </a:lnTo>
                  <a:lnTo>
                    <a:pt x="285" y="505"/>
                  </a:lnTo>
                  <a:lnTo>
                    <a:pt x="281" y="511"/>
                  </a:lnTo>
                  <a:lnTo>
                    <a:pt x="281" y="522"/>
                  </a:lnTo>
                  <a:lnTo>
                    <a:pt x="271" y="521"/>
                  </a:lnTo>
                  <a:lnTo>
                    <a:pt x="232" y="518"/>
                  </a:lnTo>
                  <a:lnTo>
                    <a:pt x="224" y="512"/>
                  </a:lnTo>
                  <a:lnTo>
                    <a:pt x="214" y="518"/>
                  </a:lnTo>
                  <a:lnTo>
                    <a:pt x="202" y="521"/>
                  </a:lnTo>
                  <a:lnTo>
                    <a:pt x="185" y="514"/>
                  </a:lnTo>
                  <a:lnTo>
                    <a:pt x="176" y="521"/>
                  </a:lnTo>
                  <a:lnTo>
                    <a:pt x="177" y="526"/>
                  </a:lnTo>
                  <a:lnTo>
                    <a:pt x="174" y="528"/>
                  </a:lnTo>
                  <a:lnTo>
                    <a:pt x="165" y="517"/>
                  </a:lnTo>
                  <a:lnTo>
                    <a:pt x="159" y="482"/>
                  </a:lnTo>
                  <a:lnTo>
                    <a:pt x="137" y="465"/>
                  </a:lnTo>
                  <a:lnTo>
                    <a:pt x="140" y="452"/>
                  </a:lnTo>
                  <a:lnTo>
                    <a:pt x="113" y="373"/>
                  </a:lnTo>
                </a:path>
              </a:pathLst>
            </a:custGeom>
            <a:solidFill>
              <a:srgbClr val="B81700"/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51" name="Freeform 251"/>
            <p:cNvSpPr>
              <a:spLocks/>
            </p:cNvSpPr>
            <p:nvPr/>
          </p:nvSpPr>
          <p:spPr bwMode="auto">
            <a:xfrm>
              <a:off x="3479158" y="8859358"/>
              <a:ext cx="774632" cy="1558526"/>
            </a:xfrm>
            <a:custGeom>
              <a:avLst/>
              <a:gdLst>
                <a:gd name="T0" fmla="*/ 2147483647 w 582"/>
                <a:gd name="T1" fmla="*/ 2147483647 h 622"/>
                <a:gd name="T2" fmla="*/ 2147483647 w 582"/>
                <a:gd name="T3" fmla="*/ 2147483647 h 622"/>
                <a:gd name="T4" fmla="*/ 2147483647 w 582"/>
                <a:gd name="T5" fmla="*/ 2147483647 h 622"/>
                <a:gd name="T6" fmla="*/ 2147483647 w 582"/>
                <a:gd name="T7" fmla="*/ 2147483647 h 622"/>
                <a:gd name="T8" fmla="*/ 2147483647 w 582"/>
                <a:gd name="T9" fmla="*/ 2147483647 h 622"/>
                <a:gd name="T10" fmla="*/ 2147483647 w 582"/>
                <a:gd name="T11" fmla="*/ 2147483647 h 622"/>
                <a:gd name="T12" fmla="*/ 2147483647 w 582"/>
                <a:gd name="T13" fmla="*/ 2147483647 h 622"/>
                <a:gd name="T14" fmla="*/ 2147483647 w 582"/>
                <a:gd name="T15" fmla="*/ 2147483647 h 622"/>
                <a:gd name="T16" fmla="*/ 2147483647 w 582"/>
                <a:gd name="T17" fmla="*/ 2147483647 h 622"/>
                <a:gd name="T18" fmla="*/ 2147483647 w 582"/>
                <a:gd name="T19" fmla="*/ 2147483647 h 622"/>
                <a:gd name="T20" fmla="*/ 2147483647 w 582"/>
                <a:gd name="T21" fmla="*/ 2147483647 h 622"/>
                <a:gd name="T22" fmla="*/ 2147483647 w 582"/>
                <a:gd name="T23" fmla="*/ 2147483647 h 622"/>
                <a:gd name="T24" fmla="*/ 2147483647 w 582"/>
                <a:gd name="T25" fmla="*/ 2147483647 h 622"/>
                <a:gd name="T26" fmla="*/ 2147483647 w 582"/>
                <a:gd name="T27" fmla="*/ 2147483647 h 622"/>
                <a:gd name="T28" fmla="*/ 2147483647 w 582"/>
                <a:gd name="T29" fmla="*/ 2147483647 h 622"/>
                <a:gd name="T30" fmla="*/ 2147483647 w 582"/>
                <a:gd name="T31" fmla="*/ 2147483647 h 622"/>
                <a:gd name="T32" fmla="*/ 2147483647 w 582"/>
                <a:gd name="T33" fmla="*/ 2147483647 h 622"/>
                <a:gd name="T34" fmla="*/ 2147483647 w 582"/>
                <a:gd name="T35" fmla="*/ 2147483647 h 622"/>
                <a:gd name="T36" fmla="*/ 2147483647 w 582"/>
                <a:gd name="T37" fmla="*/ 2147483647 h 622"/>
                <a:gd name="T38" fmla="*/ 2147483647 w 582"/>
                <a:gd name="T39" fmla="*/ 2147483647 h 622"/>
                <a:gd name="T40" fmla="*/ 2147483647 w 582"/>
                <a:gd name="T41" fmla="*/ 2147483647 h 622"/>
                <a:gd name="T42" fmla="*/ 2147483647 w 582"/>
                <a:gd name="T43" fmla="*/ 2147483647 h 622"/>
                <a:gd name="T44" fmla="*/ 2147483647 w 582"/>
                <a:gd name="T45" fmla="*/ 2147483647 h 622"/>
                <a:gd name="T46" fmla="*/ 2147483647 w 582"/>
                <a:gd name="T47" fmla="*/ 2147483647 h 622"/>
                <a:gd name="T48" fmla="*/ 2147483647 w 582"/>
                <a:gd name="T49" fmla="*/ 2147483647 h 622"/>
                <a:gd name="T50" fmla="*/ 2147483647 w 582"/>
                <a:gd name="T51" fmla="*/ 2147483647 h 622"/>
                <a:gd name="T52" fmla="*/ 2147483647 w 582"/>
                <a:gd name="T53" fmla="*/ 2147483647 h 622"/>
                <a:gd name="T54" fmla="*/ 2147483647 w 582"/>
                <a:gd name="T55" fmla="*/ 2147483647 h 622"/>
                <a:gd name="T56" fmla="*/ 2147483647 w 582"/>
                <a:gd name="T57" fmla="*/ 2147483647 h 622"/>
                <a:gd name="T58" fmla="*/ 2147483647 w 582"/>
                <a:gd name="T59" fmla="*/ 2147483647 h 622"/>
                <a:gd name="T60" fmla="*/ 2147483647 w 582"/>
                <a:gd name="T61" fmla="*/ 2147483647 h 622"/>
                <a:gd name="T62" fmla="*/ 2147483647 w 582"/>
                <a:gd name="T63" fmla="*/ 2147483647 h 622"/>
                <a:gd name="T64" fmla="*/ 2147483647 w 582"/>
                <a:gd name="T65" fmla="*/ 2147483647 h 622"/>
                <a:gd name="T66" fmla="*/ 2147483647 w 582"/>
                <a:gd name="T67" fmla="*/ 2147483647 h 622"/>
                <a:gd name="T68" fmla="*/ 2147483647 w 582"/>
                <a:gd name="T69" fmla="*/ 2147483647 h 622"/>
                <a:gd name="T70" fmla="*/ 2147483647 w 582"/>
                <a:gd name="T71" fmla="*/ 2147483647 h 622"/>
                <a:gd name="T72" fmla="*/ 2147483647 w 582"/>
                <a:gd name="T73" fmla="*/ 2147483647 h 622"/>
                <a:gd name="T74" fmla="*/ 2147483647 w 582"/>
                <a:gd name="T75" fmla="*/ 2147483647 h 622"/>
                <a:gd name="T76" fmla="*/ 2147483647 w 582"/>
                <a:gd name="T77" fmla="*/ 2147483647 h 622"/>
                <a:gd name="T78" fmla="*/ 2147483647 w 582"/>
                <a:gd name="T79" fmla="*/ 2147483647 h 622"/>
                <a:gd name="T80" fmla="*/ 2147483647 w 582"/>
                <a:gd name="T81" fmla="*/ 2147483647 h 622"/>
                <a:gd name="T82" fmla="*/ 2147483647 w 582"/>
                <a:gd name="T83" fmla="*/ 2147483647 h 622"/>
                <a:gd name="T84" fmla="*/ 2147483647 w 582"/>
                <a:gd name="T85" fmla="*/ 2147483647 h 622"/>
                <a:gd name="T86" fmla="*/ 2147483647 w 582"/>
                <a:gd name="T87" fmla="*/ 2147483647 h 622"/>
                <a:gd name="T88" fmla="*/ 2147483647 w 582"/>
                <a:gd name="T89" fmla="*/ 2147483647 h 622"/>
                <a:gd name="T90" fmla="*/ 2147483647 w 582"/>
                <a:gd name="T91" fmla="*/ 0 h 622"/>
                <a:gd name="T92" fmla="*/ 2147483647 w 582"/>
                <a:gd name="T93" fmla="*/ 2147483647 h 622"/>
                <a:gd name="T94" fmla="*/ 2147483647 w 582"/>
                <a:gd name="T95" fmla="*/ 2147483647 h 622"/>
                <a:gd name="T96" fmla="*/ 2147483647 w 582"/>
                <a:gd name="T97" fmla="*/ 2147483647 h 622"/>
                <a:gd name="T98" fmla="*/ 2147483647 w 582"/>
                <a:gd name="T99" fmla="*/ 2147483647 h 622"/>
                <a:gd name="T100" fmla="*/ 2147483647 w 582"/>
                <a:gd name="T101" fmla="*/ 2147483647 h 622"/>
                <a:gd name="T102" fmla="*/ 2147483647 w 582"/>
                <a:gd name="T103" fmla="*/ 2147483647 h 622"/>
                <a:gd name="T104" fmla="*/ 2147483647 w 582"/>
                <a:gd name="T105" fmla="*/ 2147483647 h 622"/>
                <a:gd name="T106" fmla="*/ 2147483647 w 582"/>
                <a:gd name="T107" fmla="*/ 2147483647 h 622"/>
                <a:gd name="T108" fmla="*/ 2147483647 w 582"/>
                <a:gd name="T109" fmla="*/ 2147483647 h 622"/>
                <a:gd name="T110" fmla="*/ 2147483647 w 582"/>
                <a:gd name="T111" fmla="*/ 2147483647 h 622"/>
                <a:gd name="T112" fmla="*/ 2147483647 w 582"/>
                <a:gd name="T113" fmla="*/ 2147483647 h 622"/>
                <a:gd name="T114" fmla="*/ 0 w 582"/>
                <a:gd name="T115" fmla="*/ 2147483647 h 62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2"/>
                <a:gd name="T175" fmla="*/ 0 h 622"/>
                <a:gd name="T176" fmla="*/ 582 w 582"/>
                <a:gd name="T177" fmla="*/ 622 h 62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2" h="622">
                  <a:moveTo>
                    <a:pt x="16" y="615"/>
                  </a:moveTo>
                  <a:lnTo>
                    <a:pt x="76" y="621"/>
                  </a:lnTo>
                  <a:lnTo>
                    <a:pt x="81" y="572"/>
                  </a:lnTo>
                  <a:lnTo>
                    <a:pt x="163" y="580"/>
                  </a:lnTo>
                  <a:lnTo>
                    <a:pt x="233" y="586"/>
                  </a:lnTo>
                  <a:lnTo>
                    <a:pt x="224" y="573"/>
                  </a:lnTo>
                  <a:lnTo>
                    <a:pt x="226" y="571"/>
                  </a:lnTo>
                  <a:lnTo>
                    <a:pt x="224" y="564"/>
                  </a:lnTo>
                  <a:lnTo>
                    <a:pt x="226" y="562"/>
                  </a:lnTo>
                  <a:lnTo>
                    <a:pt x="249" y="564"/>
                  </a:lnTo>
                  <a:lnTo>
                    <a:pt x="260" y="564"/>
                  </a:lnTo>
                  <a:lnTo>
                    <a:pt x="271" y="565"/>
                  </a:lnTo>
                  <a:lnTo>
                    <a:pt x="283" y="567"/>
                  </a:lnTo>
                  <a:lnTo>
                    <a:pt x="338" y="572"/>
                  </a:lnTo>
                  <a:lnTo>
                    <a:pt x="363" y="573"/>
                  </a:lnTo>
                  <a:lnTo>
                    <a:pt x="380" y="573"/>
                  </a:lnTo>
                  <a:lnTo>
                    <a:pt x="387" y="573"/>
                  </a:lnTo>
                  <a:lnTo>
                    <a:pt x="430" y="578"/>
                  </a:lnTo>
                  <a:lnTo>
                    <a:pt x="439" y="578"/>
                  </a:lnTo>
                  <a:lnTo>
                    <a:pt x="462" y="579"/>
                  </a:lnTo>
                  <a:lnTo>
                    <a:pt x="464" y="579"/>
                  </a:lnTo>
                  <a:lnTo>
                    <a:pt x="485" y="580"/>
                  </a:lnTo>
                  <a:lnTo>
                    <a:pt x="486" y="580"/>
                  </a:lnTo>
                  <a:lnTo>
                    <a:pt x="488" y="580"/>
                  </a:lnTo>
                  <a:lnTo>
                    <a:pt x="498" y="580"/>
                  </a:lnTo>
                  <a:lnTo>
                    <a:pt x="521" y="583"/>
                  </a:lnTo>
                  <a:lnTo>
                    <a:pt x="524" y="583"/>
                  </a:lnTo>
                  <a:lnTo>
                    <a:pt x="542" y="583"/>
                  </a:lnTo>
                  <a:lnTo>
                    <a:pt x="547" y="583"/>
                  </a:lnTo>
                  <a:lnTo>
                    <a:pt x="547" y="573"/>
                  </a:lnTo>
                  <a:lnTo>
                    <a:pt x="549" y="557"/>
                  </a:lnTo>
                  <a:lnTo>
                    <a:pt x="550" y="532"/>
                  </a:lnTo>
                  <a:lnTo>
                    <a:pt x="550" y="526"/>
                  </a:lnTo>
                  <a:lnTo>
                    <a:pt x="551" y="515"/>
                  </a:lnTo>
                  <a:lnTo>
                    <a:pt x="551" y="495"/>
                  </a:lnTo>
                  <a:lnTo>
                    <a:pt x="553" y="479"/>
                  </a:lnTo>
                  <a:lnTo>
                    <a:pt x="554" y="461"/>
                  </a:lnTo>
                  <a:lnTo>
                    <a:pt x="556" y="434"/>
                  </a:lnTo>
                  <a:lnTo>
                    <a:pt x="556" y="432"/>
                  </a:lnTo>
                  <a:lnTo>
                    <a:pt x="557" y="420"/>
                  </a:lnTo>
                  <a:lnTo>
                    <a:pt x="557" y="417"/>
                  </a:lnTo>
                  <a:lnTo>
                    <a:pt x="557" y="413"/>
                  </a:lnTo>
                  <a:lnTo>
                    <a:pt x="558" y="402"/>
                  </a:lnTo>
                  <a:lnTo>
                    <a:pt x="558" y="398"/>
                  </a:lnTo>
                  <a:lnTo>
                    <a:pt x="558" y="385"/>
                  </a:lnTo>
                  <a:lnTo>
                    <a:pt x="560" y="366"/>
                  </a:lnTo>
                  <a:lnTo>
                    <a:pt x="561" y="340"/>
                  </a:lnTo>
                  <a:lnTo>
                    <a:pt x="561" y="333"/>
                  </a:lnTo>
                  <a:lnTo>
                    <a:pt x="563" y="320"/>
                  </a:lnTo>
                  <a:lnTo>
                    <a:pt x="564" y="312"/>
                  </a:lnTo>
                  <a:lnTo>
                    <a:pt x="564" y="286"/>
                  </a:lnTo>
                  <a:lnTo>
                    <a:pt x="565" y="272"/>
                  </a:lnTo>
                  <a:lnTo>
                    <a:pt x="565" y="262"/>
                  </a:lnTo>
                  <a:lnTo>
                    <a:pt x="567" y="257"/>
                  </a:lnTo>
                  <a:lnTo>
                    <a:pt x="567" y="243"/>
                  </a:lnTo>
                  <a:lnTo>
                    <a:pt x="567" y="237"/>
                  </a:lnTo>
                  <a:lnTo>
                    <a:pt x="568" y="228"/>
                  </a:lnTo>
                  <a:lnTo>
                    <a:pt x="568" y="222"/>
                  </a:lnTo>
                  <a:lnTo>
                    <a:pt x="569" y="189"/>
                  </a:lnTo>
                  <a:lnTo>
                    <a:pt x="569" y="177"/>
                  </a:lnTo>
                  <a:lnTo>
                    <a:pt x="571" y="175"/>
                  </a:lnTo>
                  <a:lnTo>
                    <a:pt x="571" y="172"/>
                  </a:lnTo>
                  <a:lnTo>
                    <a:pt x="572" y="142"/>
                  </a:lnTo>
                  <a:lnTo>
                    <a:pt x="574" y="95"/>
                  </a:lnTo>
                  <a:lnTo>
                    <a:pt x="578" y="95"/>
                  </a:lnTo>
                  <a:lnTo>
                    <a:pt x="578" y="70"/>
                  </a:lnTo>
                  <a:lnTo>
                    <a:pt x="579" y="53"/>
                  </a:lnTo>
                  <a:lnTo>
                    <a:pt x="581" y="40"/>
                  </a:lnTo>
                  <a:lnTo>
                    <a:pt x="574" y="40"/>
                  </a:lnTo>
                  <a:lnTo>
                    <a:pt x="554" y="38"/>
                  </a:lnTo>
                  <a:lnTo>
                    <a:pt x="549" y="38"/>
                  </a:lnTo>
                  <a:lnTo>
                    <a:pt x="495" y="35"/>
                  </a:lnTo>
                  <a:lnTo>
                    <a:pt x="464" y="34"/>
                  </a:lnTo>
                  <a:lnTo>
                    <a:pt x="416" y="31"/>
                  </a:lnTo>
                  <a:lnTo>
                    <a:pt x="397" y="29"/>
                  </a:lnTo>
                  <a:lnTo>
                    <a:pt x="391" y="29"/>
                  </a:lnTo>
                  <a:lnTo>
                    <a:pt x="349" y="26"/>
                  </a:lnTo>
                  <a:lnTo>
                    <a:pt x="347" y="26"/>
                  </a:lnTo>
                  <a:lnTo>
                    <a:pt x="336" y="24"/>
                  </a:lnTo>
                  <a:lnTo>
                    <a:pt x="325" y="23"/>
                  </a:lnTo>
                  <a:lnTo>
                    <a:pt x="286" y="22"/>
                  </a:lnTo>
                  <a:lnTo>
                    <a:pt x="204" y="13"/>
                  </a:lnTo>
                  <a:lnTo>
                    <a:pt x="201" y="12"/>
                  </a:lnTo>
                  <a:lnTo>
                    <a:pt x="200" y="12"/>
                  </a:lnTo>
                  <a:lnTo>
                    <a:pt x="199" y="12"/>
                  </a:lnTo>
                  <a:lnTo>
                    <a:pt x="145" y="6"/>
                  </a:lnTo>
                  <a:lnTo>
                    <a:pt x="124" y="5"/>
                  </a:lnTo>
                  <a:lnTo>
                    <a:pt x="99" y="2"/>
                  </a:lnTo>
                  <a:lnTo>
                    <a:pt x="92" y="2"/>
                  </a:lnTo>
                  <a:lnTo>
                    <a:pt x="67" y="0"/>
                  </a:lnTo>
                  <a:lnTo>
                    <a:pt x="65" y="26"/>
                  </a:lnTo>
                  <a:lnTo>
                    <a:pt x="62" y="53"/>
                  </a:lnTo>
                  <a:lnTo>
                    <a:pt x="55" y="107"/>
                  </a:lnTo>
                  <a:lnTo>
                    <a:pt x="49" y="159"/>
                  </a:lnTo>
                  <a:lnTo>
                    <a:pt x="49" y="161"/>
                  </a:lnTo>
                  <a:lnTo>
                    <a:pt x="42" y="219"/>
                  </a:lnTo>
                  <a:lnTo>
                    <a:pt x="40" y="239"/>
                  </a:lnTo>
                  <a:lnTo>
                    <a:pt x="40" y="240"/>
                  </a:lnTo>
                  <a:lnTo>
                    <a:pt x="38" y="262"/>
                  </a:lnTo>
                  <a:lnTo>
                    <a:pt x="35" y="283"/>
                  </a:lnTo>
                  <a:lnTo>
                    <a:pt x="31" y="325"/>
                  </a:lnTo>
                  <a:lnTo>
                    <a:pt x="29" y="348"/>
                  </a:lnTo>
                  <a:lnTo>
                    <a:pt x="29" y="351"/>
                  </a:lnTo>
                  <a:lnTo>
                    <a:pt x="29" y="352"/>
                  </a:lnTo>
                  <a:lnTo>
                    <a:pt x="22" y="410"/>
                  </a:lnTo>
                  <a:lnTo>
                    <a:pt x="22" y="416"/>
                  </a:lnTo>
                  <a:lnTo>
                    <a:pt x="19" y="432"/>
                  </a:lnTo>
                  <a:lnTo>
                    <a:pt x="16" y="457"/>
                  </a:lnTo>
                  <a:lnTo>
                    <a:pt x="16" y="460"/>
                  </a:lnTo>
                  <a:lnTo>
                    <a:pt x="13" y="486"/>
                  </a:lnTo>
                  <a:lnTo>
                    <a:pt x="12" y="495"/>
                  </a:lnTo>
                  <a:lnTo>
                    <a:pt x="2" y="590"/>
                  </a:lnTo>
                  <a:lnTo>
                    <a:pt x="2" y="593"/>
                  </a:lnTo>
                  <a:lnTo>
                    <a:pt x="0" y="614"/>
                  </a:lnTo>
                  <a:lnTo>
                    <a:pt x="16" y="615"/>
                  </a:lnTo>
                </a:path>
              </a:pathLst>
            </a:custGeom>
            <a:solidFill>
              <a:srgbClr val="B3B3B3"/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2" name="Freeform 252"/>
            <p:cNvSpPr>
              <a:spLocks/>
            </p:cNvSpPr>
            <p:nvPr/>
          </p:nvSpPr>
          <p:spPr bwMode="auto">
            <a:xfrm>
              <a:off x="2401540" y="7138048"/>
              <a:ext cx="719407" cy="2092102"/>
            </a:xfrm>
            <a:custGeom>
              <a:avLst/>
              <a:gdLst>
                <a:gd name="T0" fmla="*/ 2147483647 w 540"/>
                <a:gd name="T1" fmla="*/ 2147483647 h 834"/>
                <a:gd name="T2" fmla="*/ 2147483647 w 540"/>
                <a:gd name="T3" fmla="*/ 2147483647 h 834"/>
                <a:gd name="T4" fmla="*/ 2147483647 w 540"/>
                <a:gd name="T5" fmla="*/ 2147483647 h 834"/>
                <a:gd name="T6" fmla="*/ 2147483647 w 540"/>
                <a:gd name="T7" fmla="*/ 2147483647 h 834"/>
                <a:gd name="T8" fmla="*/ 2147483647 w 540"/>
                <a:gd name="T9" fmla="*/ 2147483647 h 834"/>
                <a:gd name="T10" fmla="*/ 2147483647 w 540"/>
                <a:gd name="T11" fmla="*/ 2147483647 h 834"/>
                <a:gd name="T12" fmla="*/ 2147483647 w 540"/>
                <a:gd name="T13" fmla="*/ 2147483647 h 834"/>
                <a:gd name="T14" fmla="*/ 2147483647 w 540"/>
                <a:gd name="T15" fmla="*/ 2147483647 h 834"/>
                <a:gd name="T16" fmla="*/ 2147483647 w 540"/>
                <a:gd name="T17" fmla="*/ 2147483647 h 834"/>
                <a:gd name="T18" fmla="*/ 2147483647 w 540"/>
                <a:gd name="T19" fmla="*/ 2147483647 h 834"/>
                <a:gd name="T20" fmla="*/ 2147483647 w 540"/>
                <a:gd name="T21" fmla="*/ 2147483647 h 834"/>
                <a:gd name="T22" fmla="*/ 2147483647 w 540"/>
                <a:gd name="T23" fmla="*/ 2147483647 h 834"/>
                <a:gd name="T24" fmla="*/ 2147483647 w 540"/>
                <a:gd name="T25" fmla="*/ 2147483647 h 834"/>
                <a:gd name="T26" fmla="*/ 2147483647 w 540"/>
                <a:gd name="T27" fmla="*/ 2147483647 h 834"/>
                <a:gd name="T28" fmla="*/ 2147483647 w 540"/>
                <a:gd name="T29" fmla="*/ 2147483647 h 834"/>
                <a:gd name="T30" fmla="*/ 2147483647 w 540"/>
                <a:gd name="T31" fmla="*/ 2147483647 h 834"/>
                <a:gd name="T32" fmla="*/ 2147483647 w 540"/>
                <a:gd name="T33" fmla="*/ 2147483647 h 834"/>
                <a:gd name="T34" fmla="*/ 2147483647 w 540"/>
                <a:gd name="T35" fmla="*/ 2147483647 h 834"/>
                <a:gd name="T36" fmla="*/ 2147483647 w 540"/>
                <a:gd name="T37" fmla="*/ 2147483647 h 834"/>
                <a:gd name="T38" fmla="*/ 2147483647 w 540"/>
                <a:gd name="T39" fmla="*/ 2147483647 h 834"/>
                <a:gd name="T40" fmla="*/ 2147483647 w 540"/>
                <a:gd name="T41" fmla="*/ 2147483647 h 834"/>
                <a:gd name="T42" fmla="*/ 2147483647 w 540"/>
                <a:gd name="T43" fmla="*/ 2147483647 h 834"/>
                <a:gd name="T44" fmla="*/ 2147483647 w 540"/>
                <a:gd name="T45" fmla="*/ 2147483647 h 834"/>
                <a:gd name="T46" fmla="*/ 2147483647 w 540"/>
                <a:gd name="T47" fmla="*/ 2147483647 h 834"/>
                <a:gd name="T48" fmla="*/ 2147483647 w 540"/>
                <a:gd name="T49" fmla="*/ 2147483647 h 834"/>
                <a:gd name="T50" fmla="*/ 2147483647 w 540"/>
                <a:gd name="T51" fmla="*/ 2147483647 h 834"/>
                <a:gd name="T52" fmla="*/ 2147483647 w 540"/>
                <a:gd name="T53" fmla="*/ 2147483647 h 834"/>
                <a:gd name="T54" fmla="*/ 2147483647 w 540"/>
                <a:gd name="T55" fmla="*/ 2147483647 h 834"/>
                <a:gd name="T56" fmla="*/ 2147483647 w 540"/>
                <a:gd name="T57" fmla="*/ 2147483647 h 834"/>
                <a:gd name="T58" fmla="*/ 2147483647 w 540"/>
                <a:gd name="T59" fmla="*/ 2147483647 h 834"/>
                <a:gd name="T60" fmla="*/ 2147483647 w 540"/>
                <a:gd name="T61" fmla="*/ 2147483647 h 834"/>
                <a:gd name="T62" fmla="*/ 2147483647 w 540"/>
                <a:gd name="T63" fmla="*/ 2147483647 h 834"/>
                <a:gd name="T64" fmla="*/ 2147483647 w 540"/>
                <a:gd name="T65" fmla="*/ 2147483647 h 834"/>
                <a:gd name="T66" fmla="*/ 2147483647 w 540"/>
                <a:gd name="T67" fmla="*/ 2147483647 h 834"/>
                <a:gd name="T68" fmla="*/ 2147483647 w 540"/>
                <a:gd name="T69" fmla="*/ 2147483647 h 834"/>
                <a:gd name="T70" fmla="*/ 2147483647 w 540"/>
                <a:gd name="T71" fmla="*/ 2147483647 h 834"/>
                <a:gd name="T72" fmla="*/ 2147483647 w 540"/>
                <a:gd name="T73" fmla="*/ 2147483647 h 834"/>
                <a:gd name="T74" fmla="*/ 2147483647 w 540"/>
                <a:gd name="T75" fmla="*/ 2147483647 h 834"/>
                <a:gd name="T76" fmla="*/ 2147483647 w 540"/>
                <a:gd name="T77" fmla="*/ 2147483647 h 834"/>
                <a:gd name="T78" fmla="*/ 2147483647 w 540"/>
                <a:gd name="T79" fmla="*/ 2147483647 h 834"/>
                <a:gd name="T80" fmla="*/ 2147483647 w 540"/>
                <a:gd name="T81" fmla="*/ 2147483647 h 834"/>
                <a:gd name="T82" fmla="*/ 2147483647 w 540"/>
                <a:gd name="T83" fmla="*/ 2147483647 h 834"/>
                <a:gd name="T84" fmla="*/ 2147483647 w 540"/>
                <a:gd name="T85" fmla="*/ 2147483647 h 834"/>
                <a:gd name="T86" fmla="*/ 2147483647 w 540"/>
                <a:gd name="T87" fmla="*/ 2147483647 h 834"/>
                <a:gd name="T88" fmla="*/ 2147483647 w 540"/>
                <a:gd name="T89" fmla="*/ 2147483647 h 834"/>
                <a:gd name="T90" fmla="*/ 2147483647 w 540"/>
                <a:gd name="T91" fmla="*/ 2147483647 h 834"/>
                <a:gd name="T92" fmla="*/ 2147483647 w 540"/>
                <a:gd name="T93" fmla="*/ 2147483647 h 834"/>
                <a:gd name="T94" fmla="*/ 2147483647 w 540"/>
                <a:gd name="T95" fmla="*/ 2147483647 h 834"/>
                <a:gd name="T96" fmla="*/ 2147483647 w 540"/>
                <a:gd name="T97" fmla="*/ 2147483647 h 8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0"/>
                <a:gd name="T148" fmla="*/ 0 h 834"/>
                <a:gd name="T149" fmla="*/ 540 w 540"/>
                <a:gd name="T150" fmla="*/ 834 h 83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0" h="834">
                  <a:moveTo>
                    <a:pt x="2" y="306"/>
                  </a:moveTo>
                  <a:lnTo>
                    <a:pt x="2" y="310"/>
                  </a:lnTo>
                  <a:lnTo>
                    <a:pt x="0" y="318"/>
                  </a:lnTo>
                  <a:lnTo>
                    <a:pt x="5" y="324"/>
                  </a:lnTo>
                  <a:lnTo>
                    <a:pt x="6" y="327"/>
                  </a:lnTo>
                  <a:lnTo>
                    <a:pt x="11" y="332"/>
                  </a:lnTo>
                  <a:lnTo>
                    <a:pt x="23" y="350"/>
                  </a:lnTo>
                  <a:lnTo>
                    <a:pt x="27" y="356"/>
                  </a:lnTo>
                  <a:lnTo>
                    <a:pt x="33" y="364"/>
                  </a:lnTo>
                  <a:lnTo>
                    <a:pt x="44" y="379"/>
                  </a:lnTo>
                  <a:lnTo>
                    <a:pt x="48" y="383"/>
                  </a:lnTo>
                  <a:lnTo>
                    <a:pt x="49" y="386"/>
                  </a:lnTo>
                  <a:lnTo>
                    <a:pt x="55" y="395"/>
                  </a:lnTo>
                  <a:lnTo>
                    <a:pt x="72" y="417"/>
                  </a:lnTo>
                  <a:lnTo>
                    <a:pt x="83" y="432"/>
                  </a:lnTo>
                  <a:lnTo>
                    <a:pt x="105" y="464"/>
                  </a:lnTo>
                  <a:lnTo>
                    <a:pt x="130" y="498"/>
                  </a:lnTo>
                  <a:lnTo>
                    <a:pt x="141" y="515"/>
                  </a:lnTo>
                  <a:lnTo>
                    <a:pt x="144" y="519"/>
                  </a:lnTo>
                  <a:lnTo>
                    <a:pt x="159" y="540"/>
                  </a:lnTo>
                  <a:lnTo>
                    <a:pt x="164" y="547"/>
                  </a:lnTo>
                  <a:lnTo>
                    <a:pt x="189" y="583"/>
                  </a:lnTo>
                  <a:lnTo>
                    <a:pt x="232" y="643"/>
                  </a:lnTo>
                  <a:lnTo>
                    <a:pt x="252" y="672"/>
                  </a:lnTo>
                  <a:lnTo>
                    <a:pt x="277" y="706"/>
                  </a:lnTo>
                  <a:lnTo>
                    <a:pt x="278" y="706"/>
                  </a:lnTo>
                  <a:lnTo>
                    <a:pt x="288" y="722"/>
                  </a:lnTo>
                  <a:lnTo>
                    <a:pt x="296" y="733"/>
                  </a:lnTo>
                  <a:lnTo>
                    <a:pt x="322" y="772"/>
                  </a:lnTo>
                  <a:lnTo>
                    <a:pt x="346" y="803"/>
                  </a:lnTo>
                  <a:lnTo>
                    <a:pt x="367" y="833"/>
                  </a:lnTo>
                  <a:lnTo>
                    <a:pt x="375" y="808"/>
                  </a:lnTo>
                  <a:lnTo>
                    <a:pt x="375" y="752"/>
                  </a:lnTo>
                  <a:lnTo>
                    <a:pt x="379" y="738"/>
                  </a:lnTo>
                  <a:lnTo>
                    <a:pt x="376" y="715"/>
                  </a:lnTo>
                  <a:lnTo>
                    <a:pt x="399" y="712"/>
                  </a:lnTo>
                  <a:lnTo>
                    <a:pt x="418" y="729"/>
                  </a:lnTo>
                  <a:lnTo>
                    <a:pt x="437" y="713"/>
                  </a:lnTo>
                  <a:lnTo>
                    <a:pt x="448" y="643"/>
                  </a:lnTo>
                  <a:lnTo>
                    <a:pt x="453" y="626"/>
                  </a:lnTo>
                  <a:lnTo>
                    <a:pt x="453" y="615"/>
                  </a:lnTo>
                  <a:lnTo>
                    <a:pt x="460" y="579"/>
                  </a:lnTo>
                  <a:lnTo>
                    <a:pt x="462" y="561"/>
                  </a:lnTo>
                  <a:lnTo>
                    <a:pt x="465" y="544"/>
                  </a:lnTo>
                  <a:lnTo>
                    <a:pt x="465" y="543"/>
                  </a:lnTo>
                  <a:lnTo>
                    <a:pt x="472" y="501"/>
                  </a:lnTo>
                  <a:lnTo>
                    <a:pt x="473" y="486"/>
                  </a:lnTo>
                  <a:lnTo>
                    <a:pt x="478" y="464"/>
                  </a:lnTo>
                  <a:lnTo>
                    <a:pt x="479" y="456"/>
                  </a:lnTo>
                  <a:lnTo>
                    <a:pt x="480" y="450"/>
                  </a:lnTo>
                  <a:lnTo>
                    <a:pt x="482" y="444"/>
                  </a:lnTo>
                  <a:lnTo>
                    <a:pt x="483" y="425"/>
                  </a:lnTo>
                  <a:lnTo>
                    <a:pt x="496" y="356"/>
                  </a:lnTo>
                  <a:lnTo>
                    <a:pt x="496" y="352"/>
                  </a:lnTo>
                  <a:lnTo>
                    <a:pt x="500" y="328"/>
                  </a:lnTo>
                  <a:lnTo>
                    <a:pt x="502" y="311"/>
                  </a:lnTo>
                  <a:lnTo>
                    <a:pt x="504" y="302"/>
                  </a:lnTo>
                  <a:lnTo>
                    <a:pt x="505" y="289"/>
                  </a:lnTo>
                  <a:lnTo>
                    <a:pt x="509" y="264"/>
                  </a:lnTo>
                  <a:lnTo>
                    <a:pt x="515" y="235"/>
                  </a:lnTo>
                  <a:lnTo>
                    <a:pt x="522" y="195"/>
                  </a:lnTo>
                  <a:lnTo>
                    <a:pt x="527" y="159"/>
                  </a:lnTo>
                  <a:lnTo>
                    <a:pt x="537" y="99"/>
                  </a:lnTo>
                  <a:lnTo>
                    <a:pt x="539" y="87"/>
                  </a:lnTo>
                  <a:lnTo>
                    <a:pt x="523" y="85"/>
                  </a:lnTo>
                  <a:lnTo>
                    <a:pt x="522" y="84"/>
                  </a:lnTo>
                  <a:lnTo>
                    <a:pt x="519" y="84"/>
                  </a:lnTo>
                  <a:lnTo>
                    <a:pt x="496" y="80"/>
                  </a:lnTo>
                  <a:lnTo>
                    <a:pt x="483" y="77"/>
                  </a:lnTo>
                  <a:lnTo>
                    <a:pt x="461" y="74"/>
                  </a:lnTo>
                  <a:lnTo>
                    <a:pt x="381" y="60"/>
                  </a:lnTo>
                  <a:lnTo>
                    <a:pt x="308" y="47"/>
                  </a:lnTo>
                  <a:lnTo>
                    <a:pt x="304" y="45"/>
                  </a:lnTo>
                  <a:lnTo>
                    <a:pt x="286" y="42"/>
                  </a:lnTo>
                  <a:lnTo>
                    <a:pt x="282" y="42"/>
                  </a:lnTo>
                  <a:lnTo>
                    <a:pt x="211" y="29"/>
                  </a:lnTo>
                  <a:lnTo>
                    <a:pt x="188" y="23"/>
                  </a:lnTo>
                  <a:lnTo>
                    <a:pt x="173" y="20"/>
                  </a:lnTo>
                  <a:lnTo>
                    <a:pt x="124" y="11"/>
                  </a:lnTo>
                  <a:lnTo>
                    <a:pt x="121" y="9"/>
                  </a:lnTo>
                  <a:lnTo>
                    <a:pt x="109" y="6"/>
                  </a:lnTo>
                  <a:lnTo>
                    <a:pt x="81" y="1"/>
                  </a:lnTo>
                  <a:lnTo>
                    <a:pt x="72" y="0"/>
                  </a:lnTo>
                  <a:lnTo>
                    <a:pt x="66" y="23"/>
                  </a:lnTo>
                  <a:lnTo>
                    <a:pt x="55" y="67"/>
                  </a:lnTo>
                  <a:lnTo>
                    <a:pt x="52" y="84"/>
                  </a:lnTo>
                  <a:lnTo>
                    <a:pt x="36" y="158"/>
                  </a:lnTo>
                  <a:lnTo>
                    <a:pt x="23" y="216"/>
                  </a:lnTo>
                  <a:lnTo>
                    <a:pt x="18" y="241"/>
                  </a:lnTo>
                  <a:lnTo>
                    <a:pt x="15" y="250"/>
                  </a:lnTo>
                  <a:lnTo>
                    <a:pt x="12" y="264"/>
                  </a:lnTo>
                  <a:lnTo>
                    <a:pt x="11" y="270"/>
                  </a:lnTo>
                  <a:lnTo>
                    <a:pt x="9" y="278"/>
                  </a:lnTo>
                  <a:lnTo>
                    <a:pt x="6" y="284"/>
                  </a:lnTo>
                  <a:lnTo>
                    <a:pt x="6" y="291"/>
                  </a:lnTo>
                  <a:lnTo>
                    <a:pt x="4" y="300"/>
                  </a:lnTo>
                  <a:lnTo>
                    <a:pt x="2" y="304"/>
                  </a:lnTo>
                  <a:lnTo>
                    <a:pt x="2" y="306"/>
                  </a:lnTo>
                </a:path>
              </a:pathLst>
            </a:custGeom>
            <a:solidFill>
              <a:srgbClr val="B81700"/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3" name="Freeform 253"/>
            <p:cNvSpPr>
              <a:spLocks/>
            </p:cNvSpPr>
            <p:nvPr/>
          </p:nvSpPr>
          <p:spPr bwMode="auto">
            <a:xfrm>
              <a:off x="2049299" y="5841789"/>
              <a:ext cx="910453" cy="1410812"/>
            </a:xfrm>
            <a:custGeom>
              <a:avLst/>
              <a:gdLst>
                <a:gd name="T0" fmla="*/ 2147483647 w 683"/>
                <a:gd name="T1" fmla="*/ 2147483647 h 564"/>
                <a:gd name="T2" fmla="*/ 2147483647 w 683"/>
                <a:gd name="T3" fmla="*/ 2147483647 h 564"/>
                <a:gd name="T4" fmla="*/ 2147483647 w 683"/>
                <a:gd name="T5" fmla="*/ 2147483647 h 564"/>
                <a:gd name="T6" fmla="*/ 2147483647 w 683"/>
                <a:gd name="T7" fmla="*/ 2147483647 h 564"/>
                <a:gd name="T8" fmla="*/ 2147483647 w 683"/>
                <a:gd name="T9" fmla="*/ 2147483647 h 564"/>
                <a:gd name="T10" fmla="*/ 2147483647 w 683"/>
                <a:gd name="T11" fmla="*/ 2147483647 h 564"/>
                <a:gd name="T12" fmla="*/ 2147483647 w 683"/>
                <a:gd name="T13" fmla="*/ 2147483647 h 564"/>
                <a:gd name="T14" fmla="*/ 2147483647 w 683"/>
                <a:gd name="T15" fmla="*/ 2147483647 h 564"/>
                <a:gd name="T16" fmla="*/ 2147483647 w 683"/>
                <a:gd name="T17" fmla="*/ 2147483647 h 564"/>
                <a:gd name="T18" fmla="*/ 2147483647 w 683"/>
                <a:gd name="T19" fmla="*/ 2147483647 h 564"/>
                <a:gd name="T20" fmla="*/ 2147483647 w 683"/>
                <a:gd name="T21" fmla="*/ 2147483647 h 564"/>
                <a:gd name="T22" fmla="*/ 2147483647 w 683"/>
                <a:gd name="T23" fmla="*/ 2147483647 h 564"/>
                <a:gd name="T24" fmla="*/ 2147483647 w 683"/>
                <a:gd name="T25" fmla="*/ 2147483647 h 564"/>
                <a:gd name="T26" fmla="*/ 2147483647 w 683"/>
                <a:gd name="T27" fmla="*/ 2147483647 h 564"/>
                <a:gd name="T28" fmla="*/ 0 w 683"/>
                <a:gd name="T29" fmla="*/ 2147483647 h 564"/>
                <a:gd name="T30" fmla="*/ 2147483647 w 683"/>
                <a:gd name="T31" fmla="*/ 2147483647 h 564"/>
                <a:gd name="T32" fmla="*/ 2147483647 w 683"/>
                <a:gd name="T33" fmla="*/ 2147483647 h 564"/>
                <a:gd name="T34" fmla="*/ 2147483647 w 683"/>
                <a:gd name="T35" fmla="*/ 2147483647 h 564"/>
                <a:gd name="T36" fmla="*/ 2147483647 w 683"/>
                <a:gd name="T37" fmla="*/ 2147483647 h 564"/>
                <a:gd name="T38" fmla="*/ 2147483647 w 683"/>
                <a:gd name="T39" fmla="*/ 2147483647 h 564"/>
                <a:gd name="T40" fmla="*/ 2147483647 w 683"/>
                <a:gd name="T41" fmla="*/ 0 h 564"/>
                <a:gd name="T42" fmla="*/ 2147483647 w 683"/>
                <a:gd name="T43" fmla="*/ 2147483647 h 564"/>
                <a:gd name="T44" fmla="*/ 2147483647 w 683"/>
                <a:gd name="T45" fmla="*/ 2147483647 h 564"/>
                <a:gd name="T46" fmla="*/ 2147483647 w 683"/>
                <a:gd name="T47" fmla="*/ 2147483647 h 564"/>
                <a:gd name="T48" fmla="*/ 2147483647 w 683"/>
                <a:gd name="T49" fmla="*/ 2147483647 h 564"/>
                <a:gd name="T50" fmla="*/ 2147483647 w 683"/>
                <a:gd name="T51" fmla="*/ 2147483647 h 564"/>
                <a:gd name="T52" fmla="*/ 2147483647 w 683"/>
                <a:gd name="T53" fmla="*/ 2147483647 h 564"/>
                <a:gd name="T54" fmla="*/ 2147483647 w 683"/>
                <a:gd name="T55" fmla="*/ 2147483647 h 564"/>
                <a:gd name="T56" fmla="*/ 2147483647 w 683"/>
                <a:gd name="T57" fmla="*/ 2147483647 h 564"/>
                <a:gd name="T58" fmla="*/ 2147483647 w 683"/>
                <a:gd name="T59" fmla="*/ 2147483647 h 564"/>
                <a:gd name="T60" fmla="*/ 2147483647 w 683"/>
                <a:gd name="T61" fmla="*/ 2147483647 h 564"/>
                <a:gd name="T62" fmla="*/ 2147483647 w 683"/>
                <a:gd name="T63" fmla="*/ 2147483647 h 564"/>
                <a:gd name="T64" fmla="*/ 2147483647 w 683"/>
                <a:gd name="T65" fmla="*/ 2147483647 h 564"/>
                <a:gd name="T66" fmla="*/ 2147483647 w 683"/>
                <a:gd name="T67" fmla="*/ 2147483647 h 564"/>
                <a:gd name="T68" fmla="*/ 2147483647 w 683"/>
                <a:gd name="T69" fmla="*/ 2147483647 h 564"/>
                <a:gd name="T70" fmla="*/ 2147483647 w 683"/>
                <a:gd name="T71" fmla="*/ 2147483647 h 564"/>
                <a:gd name="T72" fmla="*/ 2147483647 w 683"/>
                <a:gd name="T73" fmla="*/ 2147483647 h 564"/>
                <a:gd name="T74" fmla="*/ 2147483647 w 683"/>
                <a:gd name="T75" fmla="*/ 2147483647 h 564"/>
                <a:gd name="T76" fmla="*/ 2147483647 w 683"/>
                <a:gd name="T77" fmla="*/ 2147483647 h 564"/>
                <a:gd name="T78" fmla="*/ 2147483647 w 683"/>
                <a:gd name="T79" fmla="*/ 2147483647 h 564"/>
                <a:gd name="T80" fmla="*/ 2147483647 w 683"/>
                <a:gd name="T81" fmla="*/ 2147483647 h 564"/>
                <a:gd name="T82" fmla="*/ 2147483647 w 683"/>
                <a:gd name="T83" fmla="*/ 2147483647 h 564"/>
                <a:gd name="T84" fmla="*/ 2147483647 w 683"/>
                <a:gd name="T85" fmla="*/ 2147483647 h 564"/>
                <a:gd name="T86" fmla="*/ 2147483647 w 683"/>
                <a:gd name="T87" fmla="*/ 2147483647 h 5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83"/>
                <a:gd name="T133" fmla="*/ 0 h 564"/>
                <a:gd name="T134" fmla="*/ 683 w 683"/>
                <a:gd name="T135" fmla="*/ 564 h 5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83" h="564">
                  <a:moveTo>
                    <a:pt x="600" y="316"/>
                  </a:moveTo>
                  <a:lnTo>
                    <a:pt x="610" y="323"/>
                  </a:lnTo>
                  <a:lnTo>
                    <a:pt x="615" y="325"/>
                  </a:lnTo>
                  <a:lnTo>
                    <a:pt x="621" y="336"/>
                  </a:lnTo>
                  <a:lnTo>
                    <a:pt x="618" y="340"/>
                  </a:lnTo>
                  <a:lnTo>
                    <a:pt x="610" y="363"/>
                  </a:lnTo>
                  <a:lnTo>
                    <a:pt x="607" y="366"/>
                  </a:lnTo>
                  <a:lnTo>
                    <a:pt x="604" y="370"/>
                  </a:lnTo>
                  <a:lnTo>
                    <a:pt x="601" y="384"/>
                  </a:lnTo>
                  <a:lnTo>
                    <a:pt x="600" y="395"/>
                  </a:lnTo>
                  <a:lnTo>
                    <a:pt x="590" y="439"/>
                  </a:lnTo>
                  <a:lnTo>
                    <a:pt x="568" y="563"/>
                  </a:lnTo>
                  <a:lnTo>
                    <a:pt x="550" y="560"/>
                  </a:lnTo>
                  <a:lnTo>
                    <a:pt x="546" y="560"/>
                  </a:lnTo>
                  <a:lnTo>
                    <a:pt x="475" y="546"/>
                  </a:lnTo>
                  <a:lnTo>
                    <a:pt x="452" y="540"/>
                  </a:lnTo>
                  <a:lnTo>
                    <a:pt x="437" y="538"/>
                  </a:lnTo>
                  <a:lnTo>
                    <a:pt x="388" y="528"/>
                  </a:lnTo>
                  <a:lnTo>
                    <a:pt x="385" y="527"/>
                  </a:lnTo>
                  <a:lnTo>
                    <a:pt x="373" y="524"/>
                  </a:lnTo>
                  <a:lnTo>
                    <a:pt x="345" y="518"/>
                  </a:lnTo>
                  <a:lnTo>
                    <a:pt x="336" y="517"/>
                  </a:lnTo>
                  <a:lnTo>
                    <a:pt x="319" y="513"/>
                  </a:lnTo>
                  <a:lnTo>
                    <a:pt x="315" y="513"/>
                  </a:lnTo>
                  <a:lnTo>
                    <a:pt x="266" y="500"/>
                  </a:lnTo>
                  <a:lnTo>
                    <a:pt x="251" y="497"/>
                  </a:lnTo>
                  <a:lnTo>
                    <a:pt x="233" y="493"/>
                  </a:lnTo>
                  <a:lnTo>
                    <a:pt x="222" y="491"/>
                  </a:lnTo>
                  <a:lnTo>
                    <a:pt x="179" y="480"/>
                  </a:lnTo>
                  <a:lnTo>
                    <a:pt x="167" y="477"/>
                  </a:lnTo>
                  <a:lnTo>
                    <a:pt x="157" y="474"/>
                  </a:lnTo>
                  <a:lnTo>
                    <a:pt x="99" y="460"/>
                  </a:lnTo>
                  <a:lnTo>
                    <a:pt x="91" y="457"/>
                  </a:lnTo>
                  <a:lnTo>
                    <a:pt x="84" y="456"/>
                  </a:lnTo>
                  <a:lnTo>
                    <a:pt x="76" y="455"/>
                  </a:lnTo>
                  <a:lnTo>
                    <a:pt x="69" y="452"/>
                  </a:lnTo>
                  <a:lnTo>
                    <a:pt x="62" y="450"/>
                  </a:lnTo>
                  <a:lnTo>
                    <a:pt x="53" y="448"/>
                  </a:lnTo>
                  <a:lnTo>
                    <a:pt x="51" y="448"/>
                  </a:lnTo>
                  <a:lnTo>
                    <a:pt x="38" y="445"/>
                  </a:lnTo>
                  <a:lnTo>
                    <a:pt x="24" y="441"/>
                  </a:lnTo>
                  <a:lnTo>
                    <a:pt x="15" y="439"/>
                  </a:lnTo>
                  <a:lnTo>
                    <a:pt x="8" y="437"/>
                  </a:lnTo>
                  <a:lnTo>
                    <a:pt x="0" y="423"/>
                  </a:lnTo>
                  <a:lnTo>
                    <a:pt x="11" y="366"/>
                  </a:lnTo>
                  <a:lnTo>
                    <a:pt x="2" y="343"/>
                  </a:lnTo>
                  <a:lnTo>
                    <a:pt x="15" y="331"/>
                  </a:lnTo>
                  <a:lnTo>
                    <a:pt x="33" y="293"/>
                  </a:lnTo>
                  <a:lnTo>
                    <a:pt x="38" y="290"/>
                  </a:lnTo>
                  <a:lnTo>
                    <a:pt x="52" y="268"/>
                  </a:lnTo>
                  <a:lnTo>
                    <a:pt x="65" y="243"/>
                  </a:lnTo>
                  <a:lnTo>
                    <a:pt x="78" y="200"/>
                  </a:lnTo>
                  <a:lnTo>
                    <a:pt x="107" y="125"/>
                  </a:lnTo>
                  <a:lnTo>
                    <a:pt x="107" y="124"/>
                  </a:lnTo>
                  <a:lnTo>
                    <a:pt x="107" y="123"/>
                  </a:lnTo>
                  <a:lnTo>
                    <a:pt x="117" y="102"/>
                  </a:lnTo>
                  <a:lnTo>
                    <a:pt x="131" y="51"/>
                  </a:lnTo>
                  <a:lnTo>
                    <a:pt x="131" y="47"/>
                  </a:lnTo>
                  <a:lnTo>
                    <a:pt x="142" y="12"/>
                  </a:lnTo>
                  <a:lnTo>
                    <a:pt x="139" y="0"/>
                  </a:lnTo>
                  <a:lnTo>
                    <a:pt x="141" y="0"/>
                  </a:lnTo>
                  <a:lnTo>
                    <a:pt x="148" y="8"/>
                  </a:lnTo>
                  <a:lnTo>
                    <a:pt x="159" y="6"/>
                  </a:lnTo>
                  <a:lnTo>
                    <a:pt x="167" y="2"/>
                  </a:lnTo>
                  <a:lnTo>
                    <a:pt x="179" y="5"/>
                  </a:lnTo>
                  <a:lnTo>
                    <a:pt x="181" y="8"/>
                  </a:lnTo>
                  <a:lnTo>
                    <a:pt x="185" y="20"/>
                  </a:lnTo>
                  <a:lnTo>
                    <a:pt x="193" y="22"/>
                  </a:lnTo>
                  <a:lnTo>
                    <a:pt x="197" y="20"/>
                  </a:lnTo>
                  <a:lnTo>
                    <a:pt x="211" y="29"/>
                  </a:lnTo>
                  <a:lnTo>
                    <a:pt x="221" y="49"/>
                  </a:lnTo>
                  <a:lnTo>
                    <a:pt x="219" y="62"/>
                  </a:lnTo>
                  <a:lnTo>
                    <a:pt x="219" y="73"/>
                  </a:lnTo>
                  <a:lnTo>
                    <a:pt x="218" y="74"/>
                  </a:lnTo>
                  <a:lnTo>
                    <a:pt x="218" y="76"/>
                  </a:lnTo>
                  <a:lnTo>
                    <a:pt x="217" y="82"/>
                  </a:lnTo>
                  <a:lnTo>
                    <a:pt x="237" y="98"/>
                  </a:lnTo>
                  <a:lnTo>
                    <a:pt x="251" y="103"/>
                  </a:lnTo>
                  <a:lnTo>
                    <a:pt x="257" y="100"/>
                  </a:lnTo>
                  <a:lnTo>
                    <a:pt x="262" y="102"/>
                  </a:lnTo>
                  <a:lnTo>
                    <a:pt x="279" y="99"/>
                  </a:lnTo>
                  <a:lnTo>
                    <a:pt x="287" y="94"/>
                  </a:lnTo>
                  <a:lnTo>
                    <a:pt x="293" y="96"/>
                  </a:lnTo>
                  <a:lnTo>
                    <a:pt x="309" y="96"/>
                  </a:lnTo>
                  <a:lnTo>
                    <a:pt x="311" y="98"/>
                  </a:lnTo>
                  <a:lnTo>
                    <a:pt x="314" y="100"/>
                  </a:lnTo>
                  <a:lnTo>
                    <a:pt x="330" y="109"/>
                  </a:lnTo>
                  <a:lnTo>
                    <a:pt x="332" y="116"/>
                  </a:lnTo>
                  <a:lnTo>
                    <a:pt x="352" y="116"/>
                  </a:lnTo>
                  <a:lnTo>
                    <a:pt x="356" y="114"/>
                  </a:lnTo>
                  <a:lnTo>
                    <a:pt x="372" y="113"/>
                  </a:lnTo>
                  <a:lnTo>
                    <a:pt x="373" y="110"/>
                  </a:lnTo>
                  <a:lnTo>
                    <a:pt x="385" y="117"/>
                  </a:lnTo>
                  <a:lnTo>
                    <a:pt x="406" y="120"/>
                  </a:lnTo>
                  <a:lnTo>
                    <a:pt x="423" y="113"/>
                  </a:lnTo>
                  <a:lnTo>
                    <a:pt x="427" y="113"/>
                  </a:lnTo>
                  <a:lnTo>
                    <a:pt x="431" y="113"/>
                  </a:lnTo>
                  <a:lnTo>
                    <a:pt x="434" y="113"/>
                  </a:lnTo>
                  <a:lnTo>
                    <a:pt x="449" y="114"/>
                  </a:lnTo>
                  <a:lnTo>
                    <a:pt x="459" y="109"/>
                  </a:lnTo>
                  <a:lnTo>
                    <a:pt x="468" y="112"/>
                  </a:lnTo>
                  <a:lnTo>
                    <a:pt x="482" y="113"/>
                  </a:lnTo>
                  <a:lnTo>
                    <a:pt x="491" y="116"/>
                  </a:lnTo>
                  <a:lnTo>
                    <a:pt x="503" y="110"/>
                  </a:lnTo>
                  <a:lnTo>
                    <a:pt x="518" y="113"/>
                  </a:lnTo>
                  <a:lnTo>
                    <a:pt x="557" y="121"/>
                  </a:lnTo>
                  <a:lnTo>
                    <a:pt x="576" y="125"/>
                  </a:lnTo>
                  <a:lnTo>
                    <a:pt x="578" y="125"/>
                  </a:lnTo>
                  <a:lnTo>
                    <a:pt x="597" y="130"/>
                  </a:lnTo>
                  <a:lnTo>
                    <a:pt x="604" y="131"/>
                  </a:lnTo>
                  <a:lnTo>
                    <a:pt x="605" y="131"/>
                  </a:lnTo>
                  <a:lnTo>
                    <a:pt x="614" y="132"/>
                  </a:lnTo>
                  <a:lnTo>
                    <a:pt x="623" y="134"/>
                  </a:lnTo>
                  <a:lnTo>
                    <a:pt x="625" y="134"/>
                  </a:lnTo>
                  <a:lnTo>
                    <a:pt x="657" y="142"/>
                  </a:lnTo>
                  <a:lnTo>
                    <a:pt x="659" y="146"/>
                  </a:lnTo>
                  <a:lnTo>
                    <a:pt x="661" y="156"/>
                  </a:lnTo>
                  <a:lnTo>
                    <a:pt x="662" y="157"/>
                  </a:lnTo>
                  <a:lnTo>
                    <a:pt x="679" y="172"/>
                  </a:lnTo>
                  <a:lnTo>
                    <a:pt x="682" y="186"/>
                  </a:lnTo>
                  <a:lnTo>
                    <a:pt x="659" y="221"/>
                  </a:lnTo>
                  <a:lnTo>
                    <a:pt x="658" y="222"/>
                  </a:lnTo>
                  <a:lnTo>
                    <a:pt x="651" y="236"/>
                  </a:lnTo>
                  <a:lnTo>
                    <a:pt x="648" y="240"/>
                  </a:lnTo>
                  <a:lnTo>
                    <a:pt x="641" y="247"/>
                  </a:lnTo>
                  <a:lnTo>
                    <a:pt x="634" y="264"/>
                  </a:lnTo>
                  <a:lnTo>
                    <a:pt x="623" y="271"/>
                  </a:lnTo>
                  <a:lnTo>
                    <a:pt x="600" y="308"/>
                  </a:lnTo>
                  <a:lnTo>
                    <a:pt x="600" y="316"/>
                  </a:lnTo>
                </a:path>
              </a:pathLst>
            </a:custGeom>
            <a:solidFill>
              <a:srgbClr val="B81700"/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4" name="Freeform 254"/>
            <p:cNvSpPr>
              <a:spLocks/>
            </p:cNvSpPr>
            <p:nvPr/>
          </p:nvSpPr>
          <p:spPr bwMode="auto">
            <a:xfrm>
              <a:off x="5935980" y="7505903"/>
              <a:ext cx="353906" cy="1152679"/>
            </a:xfrm>
            <a:custGeom>
              <a:avLst/>
              <a:gdLst>
                <a:gd name="T0" fmla="*/ 2147483647 w 264"/>
                <a:gd name="T1" fmla="*/ 2147483647 h 461"/>
                <a:gd name="T2" fmla="*/ 2147483647 w 264"/>
                <a:gd name="T3" fmla="*/ 2147483647 h 461"/>
                <a:gd name="T4" fmla="*/ 2147483647 w 264"/>
                <a:gd name="T5" fmla="*/ 2147483647 h 461"/>
                <a:gd name="T6" fmla="*/ 2147483647 w 264"/>
                <a:gd name="T7" fmla="*/ 2147483647 h 461"/>
                <a:gd name="T8" fmla="*/ 2147483647 w 264"/>
                <a:gd name="T9" fmla="*/ 2147483647 h 461"/>
                <a:gd name="T10" fmla="*/ 2147483647 w 264"/>
                <a:gd name="T11" fmla="*/ 2147483647 h 461"/>
                <a:gd name="T12" fmla="*/ 2147483647 w 264"/>
                <a:gd name="T13" fmla="*/ 2147483647 h 461"/>
                <a:gd name="T14" fmla="*/ 2147483647 w 264"/>
                <a:gd name="T15" fmla="*/ 2147483647 h 461"/>
                <a:gd name="T16" fmla="*/ 2147483647 w 264"/>
                <a:gd name="T17" fmla="*/ 2147483647 h 461"/>
                <a:gd name="T18" fmla="*/ 2147483647 w 264"/>
                <a:gd name="T19" fmla="*/ 2147483647 h 461"/>
                <a:gd name="T20" fmla="*/ 2147483647 w 264"/>
                <a:gd name="T21" fmla="*/ 2147483647 h 461"/>
                <a:gd name="T22" fmla="*/ 2147483647 w 264"/>
                <a:gd name="T23" fmla="*/ 2147483647 h 461"/>
                <a:gd name="T24" fmla="*/ 2147483647 w 264"/>
                <a:gd name="T25" fmla="*/ 2147483647 h 461"/>
                <a:gd name="T26" fmla="*/ 2147483647 w 264"/>
                <a:gd name="T27" fmla="*/ 2147483647 h 461"/>
                <a:gd name="T28" fmla="*/ 2147483647 w 264"/>
                <a:gd name="T29" fmla="*/ 2147483647 h 461"/>
                <a:gd name="T30" fmla="*/ 2147483647 w 264"/>
                <a:gd name="T31" fmla="*/ 2147483647 h 461"/>
                <a:gd name="T32" fmla="*/ 2147483647 w 264"/>
                <a:gd name="T33" fmla="*/ 2147483647 h 461"/>
                <a:gd name="T34" fmla="*/ 2147483647 w 264"/>
                <a:gd name="T35" fmla="*/ 2147483647 h 461"/>
                <a:gd name="T36" fmla="*/ 2147483647 w 264"/>
                <a:gd name="T37" fmla="*/ 2147483647 h 461"/>
                <a:gd name="T38" fmla="*/ 2147483647 w 264"/>
                <a:gd name="T39" fmla="*/ 2147483647 h 461"/>
                <a:gd name="T40" fmla="*/ 2147483647 w 264"/>
                <a:gd name="T41" fmla="*/ 2147483647 h 461"/>
                <a:gd name="T42" fmla="*/ 2147483647 w 264"/>
                <a:gd name="T43" fmla="*/ 2147483647 h 461"/>
                <a:gd name="T44" fmla="*/ 2147483647 w 264"/>
                <a:gd name="T45" fmla="*/ 2147483647 h 461"/>
                <a:gd name="T46" fmla="*/ 2147483647 w 264"/>
                <a:gd name="T47" fmla="*/ 2147483647 h 461"/>
                <a:gd name="T48" fmla="*/ 2147483647 w 264"/>
                <a:gd name="T49" fmla="*/ 2147483647 h 461"/>
                <a:gd name="T50" fmla="*/ 2147483647 w 264"/>
                <a:gd name="T51" fmla="*/ 2147483647 h 461"/>
                <a:gd name="T52" fmla="*/ 2147483647 w 264"/>
                <a:gd name="T53" fmla="*/ 2147483647 h 461"/>
                <a:gd name="T54" fmla="*/ 2147483647 w 264"/>
                <a:gd name="T55" fmla="*/ 2147483647 h 461"/>
                <a:gd name="T56" fmla="*/ 2147483647 w 264"/>
                <a:gd name="T57" fmla="*/ 2147483647 h 461"/>
                <a:gd name="T58" fmla="*/ 2147483647 w 264"/>
                <a:gd name="T59" fmla="*/ 2147483647 h 461"/>
                <a:gd name="T60" fmla="*/ 2147483647 w 264"/>
                <a:gd name="T61" fmla="*/ 2147483647 h 461"/>
                <a:gd name="T62" fmla="*/ 2147483647 w 264"/>
                <a:gd name="T63" fmla="*/ 2147483647 h 461"/>
                <a:gd name="T64" fmla="*/ 2147483647 w 264"/>
                <a:gd name="T65" fmla="*/ 2147483647 h 461"/>
                <a:gd name="T66" fmla="*/ 2147483647 w 264"/>
                <a:gd name="T67" fmla="*/ 2147483647 h 461"/>
                <a:gd name="T68" fmla="*/ 2147483647 w 264"/>
                <a:gd name="T69" fmla="*/ 2147483647 h 461"/>
                <a:gd name="T70" fmla="*/ 2147483647 w 264"/>
                <a:gd name="T71" fmla="*/ 2147483647 h 461"/>
                <a:gd name="T72" fmla="*/ 2147483647 w 264"/>
                <a:gd name="T73" fmla="*/ 2147483647 h 461"/>
                <a:gd name="T74" fmla="*/ 2147483647 w 264"/>
                <a:gd name="T75" fmla="*/ 2147483647 h 461"/>
                <a:gd name="T76" fmla="*/ 2147483647 w 264"/>
                <a:gd name="T77" fmla="*/ 2147483647 h 461"/>
                <a:gd name="T78" fmla="*/ 2147483647 w 264"/>
                <a:gd name="T79" fmla="*/ 2147483647 h 461"/>
                <a:gd name="T80" fmla="*/ 2147483647 w 264"/>
                <a:gd name="T81" fmla="*/ 2147483647 h 461"/>
                <a:gd name="T82" fmla="*/ 2147483647 w 264"/>
                <a:gd name="T83" fmla="*/ 2147483647 h 461"/>
                <a:gd name="T84" fmla="*/ 2147483647 w 264"/>
                <a:gd name="T85" fmla="*/ 2147483647 h 461"/>
                <a:gd name="T86" fmla="*/ 2147483647 w 264"/>
                <a:gd name="T87" fmla="*/ 2147483647 h 461"/>
                <a:gd name="T88" fmla="*/ 2147483647 w 264"/>
                <a:gd name="T89" fmla="*/ 2147483647 h 461"/>
                <a:gd name="T90" fmla="*/ 2147483647 w 264"/>
                <a:gd name="T91" fmla="*/ 2147483647 h 461"/>
                <a:gd name="T92" fmla="*/ 2147483647 w 264"/>
                <a:gd name="T93" fmla="*/ 2147483647 h 461"/>
                <a:gd name="T94" fmla="*/ 2147483647 w 264"/>
                <a:gd name="T95" fmla="*/ 2147483647 h 461"/>
                <a:gd name="T96" fmla="*/ 2147483647 w 264"/>
                <a:gd name="T97" fmla="*/ 2147483647 h 461"/>
                <a:gd name="T98" fmla="*/ 2147483647 w 264"/>
                <a:gd name="T99" fmla="*/ 2147483647 h 461"/>
                <a:gd name="T100" fmla="*/ 2147483647 w 264"/>
                <a:gd name="T101" fmla="*/ 2147483647 h 461"/>
                <a:gd name="T102" fmla="*/ 2147483647 w 264"/>
                <a:gd name="T103" fmla="*/ 2147483647 h 461"/>
                <a:gd name="T104" fmla="*/ 2147483647 w 264"/>
                <a:gd name="T105" fmla="*/ 2147483647 h 461"/>
                <a:gd name="T106" fmla="*/ 2147483647 w 264"/>
                <a:gd name="T107" fmla="*/ 2147483647 h 461"/>
                <a:gd name="T108" fmla="*/ 2147483647 w 264"/>
                <a:gd name="T109" fmla="*/ 2147483647 h 461"/>
                <a:gd name="T110" fmla="*/ 2147483647 w 264"/>
                <a:gd name="T111" fmla="*/ 2147483647 h 461"/>
                <a:gd name="T112" fmla="*/ 2147483647 w 264"/>
                <a:gd name="T113" fmla="*/ 2147483647 h 461"/>
                <a:gd name="T114" fmla="*/ 2147483647 w 264"/>
                <a:gd name="T115" fmla="*/ 2147483647 h 461"/>
                <a:gd name="T116" fmla="*/ 2147483647 w 264"/>
                <a:gd name="T117" fmla="*/ 2147483647 h 461"/>
                <a:gd name="T118" fmla="*/ 2147483647 w 264"/>
                <a:gd name="T119" fmla="*/ 2147483647 h 461"/>
                <a:gd name="T120" fmla="*/ 2147483647 w 264"/>
                <a:gd name="T121" fmla="*/ 2147483647 h 461"/>
                <a:gd name="T122" fmla="*/ 2147483647 w 264"/>
                <a:gd name="T123" fmla="*/ 2147483647 h 461"/>
                <a:gd name="T124" fmla="*/ 2147483647 w 264"/>
                <a:gd name="T125" fmla="*/ 2147483647 h 46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461"/>
                <a:gd name="T191" fmla="*/ 264 w 264"/>
                <a:gd name="T192" fmla="*/ 461 h 46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461">
                  <a:moveTo>
                    <a:pt x="238" y="128"/>
                  </a:moveTo>
                  <a:lnTo>
                    <a:pt x="238" y="135"/>
                  </a:lnTo>
                  <a:lnTo>
                    <a:pt x="239" y="145"/>
                  </a:lnTo>
                  <a:lnTo>
                    <a:pt x="239" y="152"/>
                  </a:lnTo>
                  <a:lnTo>
                    <a:pt x="240" y="156"/>
                  </a:lnTo>
                  <a:lnTo>
                    <a:pt x="242" y="163"/>
                  </a:lnTo>
                  <a:lnTo>
                    <a:pt x="242" y="177"/>
                  </a:lnTo>
                  <a:lnTo>
                    <a:pt x="245" y="189"/>
                  </a:lnTo>
                  <a:lnTo>
                    <a:pt x="245" y="199"/>
                  </a:lnTo>
                  <a:lnTo>
                    <a:pt x="246" y="205"/>
                  </a:lnTo>
                  <a:lnTo>
                    <a:pt x="246" y="209"/>
                  </a:lnTo>
                  <a:lnTo>
                    <a:pt x="247" y="220"/>
                  </a:lnTo>
                  <a:lnTo>
                    <a:pt x="249" y="232"/>
                  </a:lnTo>
                  <a:lnTo>
                    <a:pt x="249" y="234"/>
                  </a:lnTo>
                  <a:lnTo>
                    <a:pt x="250" y="238"/>
                  </a:lnTo>
                  <a:lnTo>
                    <a:pt x="250" y="242"/>
                  </a:lnTo>
                  <a:lnTo>
                    <a:pt x="251" y="245"/>
                  </a:lnTo>
                  <a:lnTo>
                    <a:pt x="251" y="249"/>
                  </a:lnTo>
                  <a:lnTo>
                    <a:pt x="254" y="266"/>
                  </a:lnTo>
                  <a:lnTo>
                    <a:pt x="256" y="279"/>
                  </a:lnTo>
                  <a:lnTo>
                    <a:pt x="256" y="285"/>
                  </a:lnTo>
                  <a:lnTo>
                    <a:pt x="256" y="286"/>
                  </a:lnTo>
                  <a:lnTo>
                    <a:pt x="251" y="292"/>
                  </a:lnTo>
                  <a:lnTo>
                    <a:pt x="253" y="296"/>
                  </a:lnTo>
                  <a:lnTo>
                    <a:pt x="256" y="299"/>
                  </a:lnTo>
                  <a:lnTo>
                    <a:pt x="254" y="307"/>
                  </a:lnTo>
                  <a:lnTo>
                    <a:pt x="254" y="310"/>
                  </a:lnTo>
                  <a:lnTo>
                    <a:pt x="263" y="311"/>
                  </a:lnTo>
                  <a:lnTo>
                    <a:pt x="261" y="313"/>
                  </a:lnTo>
                  <a:lnTo>
                    <a:pt x="256" y="321"/>
                  </a:lnTo>
                  <a:lnTo>
                    <a:pt x="246" y="325"/>
                  </a:lnTo>
                  <a:lnTo>
                    <a:pt x="245" y="326"/>
                  </a:lnTo>
                  <a:lnTo>
                    <a:pt x="242" y="328"/>
                  </a:lnTo>
                  <a:lnTo>
                    <a:pt x="236" y="333"/>
                  </a:lnTo>
                  <a:lnTo>
                    <a:pt x="229" y="336"/>
                  </a:lnTo>
                  <a:lnTo>
                    <a:pt x="225" y="332"/>
                  </a:lnTo>
                  <a:lnTo>
                    <a:pt x="218" y="332"/>
                  </a:lnTo>
                  <a:lnTo>
                    <a:pt x="215" y="333"/>
                  </a:lnTo>
                  <a:lnTo>
                    <a:pt x="211" y="346"/>
                  </a:lnTo>
                  <a:lnTo>
                    <a:pt x="213" y="350"/>
                  </a:lnTo>
                  <a:lnTo>
                    <a:pt x="213" y="356"/>
                  </a:lnTo>
                  <a:lnTo>
                    <a:pt x="209" y="363"/>
                  </a:lnTo>
                  <a:lnTo>
                    <a:pt x="199" y="371"/>
                  </a:lnTo>
                  <a:lnTo>
                    <a:pt x="199" y="375"/>
                  </a:lnTo>
                  <a:lnTo>
                    <a:pt x="191" y="387"/>
                  </a:lnTo>
                  <a:lnTo>
                    <a:pt x="189" y="386"/>
                  </a:lnTo>
                  <a:lnTo>
                    <a:pt x="186" y="386"/>
                  </a:lnTo>
                  <a:lnTo>
                    <a:pt x="184" y="390"/>
                  </a:lnTo>
                  <a:lnTo>
                    <a:pt x="179" y="399"/>
                  </a:lnTo>
                  <a:lnTo>
                    <a:pt x="179" y="404"/>
                  </a:lnTo>
                  <a:lnTo>
                    <a:pt x="178" y="418"/>
                  </a:lnTo>
                  <a:lnTo>
                    <a:pt x="173" y="419"/>
                  </a:lnTo>
                  <a:lnTo>
                    <a:pt x="152" y="417"/>
                  </a:lnTo>
                  <a:lnTo>
                    <a:pt x="149" y="408"/>
                  </a:lnTo>
                  <a:lnTo>
                    <a:pt x="143" y="403"/>
                  </a:lnTo>
                  <a:lnTo>
                    <a:pt x="139" y="401"/>
                  </a:lnTo>
                  <a:lnTo>
                    <a:pt x="139" y="408"/>
                  </a:lnTo>
                  <a:lnTo>
                    <a:pt x="132" y="410"/>
                  </a:lnTo>
                  <a:lnTo>
                    <a:pt x="132" y="411"/>
                  </a:lnTo>
                  <a:lnTo>
                    <a:pt x="134" y="412"/>
                  </a:lnTo>
                  <a:lnTo>
                    <a:pt x="132" y="419"/>
                  </a:lnTo>
                  <a:lnTo>
                    <a:pt x="130" y="419"/>
                  </a:lnTo>
                  <a:lnTo>
                    <a:pt x="125" y="439"/>
                  </a:lnTo>
                  <a:lnTo>
                    <a:pt x="120" y="443"/>
                  </a:lnTo>
                  <a:lnTo>
                    <a:pt x="120" y="439"/>
                  </a:lnTo>
                  <a:lnTo>
                    <a:pt x="112" y="436"/>
                  </a:lnTo>
                  <a:lnTo>
                    <a:pt x="105" y="426"/>
                  </a:lnTo>
                  <a:lnTo>
                    <a:pt x="101" y="430"/>
                  </a:lnTo>
                  <a:lnTo>
                    <a:pt x="92" y="436"/>
                  </a:lnTo>
                  <a:lnTo>
                    <a:pt x="91" y="436"/>
                  </a:lnTo>
                  <a:lnTo>
                    <a:pt x="83" y="453"/>
                  </a:lnTo>
                  <a:lnTo>
                    <a:pt x="69" y="444"/>
                  </a:lnTo>
                  <a:lnTo>
                    <a:pt x="66" y="443"/>
                  </a:lnTo>
                  <a:lnTo>
                    <a:pt x="59" y="439"/>
                  </a:lnTo>
                  <a:lnTo>
                    <a:pt x="56" y="439"/>
                  </a:lnTo>
                  <a:lnTo>
                    <a:pt x="52" y="439"/>
                  </a:lnTo>
                  <a:lnTo>
                    <a:pt x="38" y="441"/>
                  </a:lnTo>
                  <a:lnTo>
                    <a:pt x="40" y="453"/>
                  </a:lnTo>
                  <a:lnTo>
                    <a:pt x="33" y="446"/>
                  </a:lnTo>
                  <a:lnTo>
                    <a:pt x="27" y="447"/>
                  </a:lnTo>
                  <a:lnTo>
                    <a:pt x="17" y="444"/>
                  </a:lnTo>
                  <a:lnTo>
                    <a:pt x="13" y="447"/>
                  </a:lnTo>
                  <a:lnTo>
                    <a:pt x="12" y="450"/>
                  </a:lnTo>
                  <a:lnTo>
                    <a:pt x="8" y="460"/>
                  </a:lnTo>
                  <a:lnTo>
                    <a:pt x="6" y="460"/>
                  </a:lnTo>
                  <a:lnTo>
                    <a:pt x="1" y="451"/>
                  </a:lnTo>
                  <a:lnTo>
                    <a:pt x="0" y="450"/>
                  </a:lnTo>
                  <a:lnTo>
                    <a:pt x="5" y="432"/>
                  </a:lnTo>
                  <a:lnTo>
                    <a:pt x="6" y="423"/>
                  </a:lnTo>
                  <a:lnTo>
                    <a:pt x="5" y="412"/>
                  </a:lnTo>
                  <a:lnTo>
                    <a:pt x="5" y="410"/>
                  </a:lnTo>
                  <a:lnTo>
                    <a:pt x="4" y="410"/>
                  </a:lnTo>
                  <a:lnTo>
                    <a:pt x="6" y="410"/>
                  </a:lnTo>
                  <a:lnTo>
                    <a:pt x="20" y="396"/>
                  </a:lnTo>
                  <a:lnTo>
                    <a:pt x="23" y="390"/>
                  </a:lnTo>
                  <a:lnTo>
                    <a:pt x="22" y="383"/>
                  </a:lnTo>
                  <a:lnTo>
                    <a:pt x="27" y="381"/>
                  </a:lnTo>
                  <a:lnTo>
                    <a:pt x="29" y="372"/>
                  </a:lnTo>
                  <a:lnTo>
                    <a:pt x="30" y="369"/>
                  </a:lnTo>
                  <a:lnTo>
                    <a:pt x="40" y="353"/>
                  </a:lnTo>
                  <a:lnTo>
                    <a:pt x="35" y="340"/>
                  </a:lnTo>
                  <a:lnTo>
                    <a:pt x="34" y="339"/>
                  </a:lnTo>
                  <a:lnTo>
                    <a:pt x="34" y="336"/>
                  </a:lnTo>
                  <a:lnTo>
                    <a:pt x="35" y="335"/>
                  </a:lnTo>
                  <a:lnTo>
                    <a:pt x="30" y="325"/>
                  </a:lnTo>
                  <a:lnTo>
                    <a:pt x="26" y="314"/>
                  </a:lnTo>
                  <a:lnTo>
                    <a:pt x="24" y="308"/>
                  </a:lnTo>
                  <a:lnTo>
                    <a:pt x="27" y="297"/>
                  </a:lnTo>
                  <a:lnTo>
                    <a:pt x="26" y="299"/>
                  </a:lnTo>
                  <a:lnTo>
                    <a:pt x="26" y="296"/>
                  </a:lnTo>
                  <a:lnTo>
                    <a:pt x="30" y="286"/>
                  </a:lnTo>
                  <a:lnTo>
                    <a:pt x="29" y="272"/>
                  </a:lnTo>
                  <a:lnTo>
                    <a:pt x="27" y="270"/>
                  </a:lnTo>
                  <a:lnTo>
                    <a:pt x="27" y="259"/>
                  </a:lnTo>
                  <a:lnTo>
                    <a:pt x="26" y="249"/>
                  </a:lnTo>
                  <a:lnTo>
                    <a:pt x="24" y="236"/>
                  </a:lnTo>
                  <a:lnTo>
                    <a:pt x="23" y="228"/>
                  </a:lnTo>
                  <a:lnTo>
                    <a:pt x="22" y="209"/>
                  </a:lnTo>
                  <a:lnTo>
                    <a:pt x="20" y="202"/>
                  </a:lnTo>
                  <a:lnTo>
                    <a:pt x="20" y="199"/>
                  </a:lnTo>
                  <a:lnTo>
                    <a:pt x="19" y="182"/>
                  </a:lnTo>
                  <a:lnTo>
                    <a:pt x="17" y="173"/>
                  </a:lnTo>
                  <a:lnTo>
                    <a:pt x="17" y="164"/>
                  </a:lnTo>
                  <a:lnTo>
                    <a:pt x="17" y="163"/>
                  </a:lnTo>
                  <a:lnTo>
                    <a:pt x="16" y="155"/>
                  </a:lnTo>
                  <a:lnTo>
                    <a:pt x="16" y="148"/>
                  </a:lnTo>
                  <a:lnTo>
                    <a:pt x="15" y="135"/>
                  </a:lnTo>
                  <a:lnTo>
                    <a:pt x="12" y="113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1" y="98"/>
                  </a:lnTo>
                  <a:lnTo>
                    <a:pt x="11" y="94"/>
                  </a:lnTo>
                  <a:lnTo>
                    <a:pt x="11" y="90"/>
                  </a:lnTo>
                  <a:lnTo>
                    <a:pt x="8" y="81"/>
                  </a:lnTo>
                  <a:lnTo>
                    <a:pt x="8" y="77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67"/>
                  </a:lnTo>
                  <a:lnTo>
                    <a:pt x="6" y="56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16" y="38"/>
                  </a:lnTo>
                  <a:lnTo>
                    <a:pt x="29" y="37"/>
                  </a:lnTo>
                  <a:lnTo>
                    <a:pt x="33" y="36"/>
                  </a:lnTo>
                  <a:lnTo>
                    <a:pt x="34" y="36"/>
                  </a:lnTo>
                  <a:lnTo>
                    <a:pt x="51" y="26"/>
                  </a:lnTo>
                  <a:lnTo>
                    <a:pt x="53" y="23"/>
                  </a:lnTo>
                  <a:lnTo>
                    <a:pt x="55" y="22"/>
                  </a:lnTo>
                  <a:lnTo>
                    <a:pt x="59" y="19"/>
                  </a:lnTo>
                  <a:lnTo>
                    <a:pt x="66" y="19"/>
                  </a:lnTo>
                  <a:lnTo>
                    <a:pt x="76" y="18"/>
                  </a:lnTo>
                  <a:lnTo>
                    <a:pt x="83" y="18"/>
                  </a:lnTo>
                  <a:lnTo>
                    <a:pt x="95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20" y="12"/>
                  </a:lnTo>
                  <a:lnTo>
                    <a:pt x="125" y="12"/>
                  </a:lnTo>
                  <a:lnTo>
                    <a:pt x="145" y="9"/>
                  </a:lnTo>
                  <a:lnTo>
                    <a:pt x="152" y="8"/>
                  </a:lnTo>
                  <a:lnTo>
                    <a:pt x="164" y="8"/>
                  </a:lnTo>
                  <a:lnTo>
                    <a:pt x="175" y="5"/>
                  </a:lnTo>
                  <a:lnTo>
                    <a:pt x="181" y="5"/>
                  </a:lnTo>
                  <a:lnTo>
                    <a:pt x="185" y="5"/>
                  </a:lnTo>
                  <a:lnTo>
                    <a:pt x="186" y="4"/>
                  </a:lnTo>
                  <a:lnTo>
                    <a:pt x="189" y="4"/>
                  </a:lnTo>
                  <a:lnTo>
                    <a:pt x="195" y="4"/>
                  </a:lnTo>
                  <a:lnTo>
                    <a:pt x="204" y="2"/>
                  </a:lnTo>
                  <a:lnTo>
                    <a:pt x="218" y="1"/>
                  </a:lnTo>
                  <a:lnTo>
                    <a:pt x="220" y="0"/>
                  </a:lnTo>
                  <a:lnTo>
                    <a:pt x="221" y="6"/>
                  </a:lnTo>
                  <a:lnTo>
                    <a:pt x="222" y="24"/>
                  </a:lnTo>
                  <a:lnTo>
                    <a:pt x="225" y="36"/>
                  </a:lnTo>
                  <a:lnTo>
                    <a:pt x="225" y="41"/>
                  </a:lnTo>
                  <a:lnTo>
                    <a:pt x="225" y="44"/>
                  </a:lnTo>
                  <a:lnTo>
                    <a:pt x="227" y="52"/>
                  </a:lnTo>
                  <a:lnTo>
                    <a:pt x="228" y="55"/>
                  </a:lnTo>
                  <a:lnTo>
                    <a:pt x="229" y="69"/>
                  </a:lnTo>
                  <a:lnTo>
                    <a:pt x="231" y="81"/>
                  </a:lnTo>
                  <a:lnTo>
                    <a:pt x="231" y="84"/>
                  </a:lnTo>
                  <a:lnTo>
                    <a:pt x="232" y="91"/>
                  </a:lnTo>
                  <a:lnTo>
                    <a:pt x="232" y="95"/>
                  </a:lnTo>
                  <a:lnTo>
                    <a:pt x="235" y="109"/>
                  </a:lnTo>
                  <a:lnTo>
                    <a:pt x="235" y="112"/>
                  </a:lnTo>
                  <a:lnTo>
                    <a:pt x="236" y="123"/>
                  </a:lnTo>
                  <a:lnTo>
                    <a:pt x="238" y="128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55" name="Freeform 255"/>
            <p:cNvSpPr>
              <a:spLocks/>
            </p:cNvSpPr>
            <p:nvPr/>
          </p:nvSpPr>
          <p:spPr bwMode="auto">
            <a:xfrm>
              <a:off x="6013501" y="6414554"/>
              <a:ext cx="446272" cy="1142516"/>
            </a:xfrm>
            <a:custGeom>
              <a:avLst/>
              <a:gdLst>
                <a:gd name="T0" fmla="*/ 2147483647 w 335"/>
                <a:gd name="T1" fmla="*/ 2147483647 h 455"/>
                <a:gd name="T2" fmla="*/ 2147483647 w 335"/>
                <a:gd name="T3" fmla="*/ 2147483647 h 455"/>
                <a:gd name="T4" fmla="*/ 2147483647 w 335"/>
                <a:gd name="T5" fmla="*/ 2147483647 h 455"/>
                <a:gd name="T6" fmla="*/ 2147483647 w 335"/>
                <a:gd name="T7" fmla="*/ 2147483647 h 455"/>
                <a:gd name="T8" fmla="*/ 2147483647 w 335"/>
                <a:gd name="T9" fmla="*/ 2147483647 h 455"/>
                <a:gd name="T10" fmla="*/ 2147483647 w 335"/>
                <a:gd name="T11" fmla="*/ 2147483647 h 455"/>
                <a:gd name="T12" fmla="*/ 2147483647 w 335"/>
                <a:gd name="T13" fmla="*/ 2147483647 h 455"/>
                <a:gd name="T14" fmla="*/ 2147483647 w 335"/>
                <a:gd name="T15" fmla="*/ 2147483647 h 455"/>
                <a:gd name="T16" fmla="*/ 2147483647 w 335"/>
                <a:gd name="T17" fmla="*/ 2147483647 h 455"/>
                <a:gd name="T18" fmla="*/ 2147483647 w 335"/>
                <a:gd name="T19" fmla="*/ 2147483647 h 455"/>
                <a:gd name="T20" fmla="*/ 2147483647 w 335"/>
                <a:gd name="T21" fmla="*/ 2147483647 h 455"/>
                <a:gd name="T22" fmla="*/ 2147483647 w 335"/>
                <a:gd name="T23" fmla="*/ 2147483647 h 455"/>
                <a:gd name="T24" fmla="*/ 2147483647 w 335"/>
                <a:gd name="T25" fmla="*/ 2147483647 h 455"/>
                <a:gd name="T26" fmla="*/ 2147483647 w 335"/>
                <a:gd name="T27" fmla="*/ 2147483647 h 455"/>
                <a:gd name="T28" fmla="*/ 2147483647 w 335"/>
                <a:gd name="T29" fmla="*/ 2147483647 h 455"/>
                <a:gd name="T30" fmla="*/ 2147483647 w 335"/>
                <a:gd name="T31" fmla="*/ 2147483647 h 455"/>
                <a:gd name="T32" fmla="*/ 2147483647 w 335"/>
                <a:gd name="T33" fmla="*/ 2147483647 h 455"/>
                <a:gd name="T34" fmla="*/ 2147483647 w 335"/>
                <a:gd name="T35" fmla="*/ 2147483647 h 455"/>
                <a:gd name="T36" fmla="*/ 2147483647 w 335"/>
                <a:gd name="T37" fmla="*/ 2147483647 h 455"/>
                <a:gd name="T38" fmla="*/ 2147483647 w 335"/>
                <a:gd name="T39" fmla="*/ 2147483647 h 455"/>
                <a:gd name="T40" fmla="*/ 2147483647 w 335"/>
                <a:gd name="T41" fmla="*/ 2147483647 h 455"/>
                <a:gd name="T42" fmla="*/ 2147483647 w 335"/>
                <a:gd name="T43" fmla="*/ 2147483647 h 455"/>
                <a:gd name="T44" fmla="*/ 2147483647 w 335"/>
                <a:gd name="T45" fmla="*/ 2147483647 h 455"/>
                <a:gd name="T46" fmla="*/ 2147483647 w 335"/>
                <a:gd name="T47" fmla="*/ 2147483647 h 455"/>
                <a:gd name="T48" fmla="*/ 2147483647 w 335"/>
                <a:gd name="T49" fmla="*/ 2147483647 h 455"/>
                <a:gd name="T50" fmla="*/ 2147483647 w 335"/>
                <a:gd name="T51" fmla="*/ 2147483647 h 455"/>
                <a:gd name="T52" fmla="*/ 2147483647 w 335"/>
                <a:gd name="T53" fmla="*/ 2147483647 h 455"/>
                <a:gd name="T54" fmla="*/ 2147483647 w 335"/>
                <a:gd name="T55" fmla="*/ 2147483647 h 455"/>
                <a:gd name="T56" fmla="*/ 2147483647 w 335"/>
                <a:gd name="T57" fmla="*/ 2147483647 h 455"/>
                <a:gd name="T58" fmla="*/ 2147483647 w 335"/>
                <a:gd name="T59" fmla="*/ 2147483647 h 455"/>
                <a:gd name="T60" fmla="*/ 2147483647 w 335"/>
                <a:gd name="T61" fmla="*/ 2147483647 h 455"/>
                <a:gd name="T62" fmla="*/ 2147483647 w 335"/>
                <a:gd name="T63" fmla="*/ 2147483647 h 455"/>
                <a:gd name="T64" fmla="*/ 2147483647 w 335"/>
                <a:gd name="T65" fmla="*/ 2147483647 h 455"/>
                <a:gd name="T66" fmla="*/ 2147483647 w 335"/>
                <a:gd name="T67" fmla="*/ 2147483647 h 455"/>
                <a:gd name="T68" fmla="*/ 2147483647 w 335"/>
                <a:gd name="T69" fmla="*/ 2147483647 h 455"/>
                <a:gd name="T70" fmla="*/ 2147483647 w 335"/>
                <a:gd name="T71" fmla="*/ 2147483647 h 455"/>
                <a:gd name="T72" fmla="*/ 2147483647 w 335"/>
                <a:gd name="T73" fmla="*/ 2147483647 h 455"/>
                <a:gd name="T74" fmla="*/ 2147483647 w 335"/>
                <a:gd name="T75" fmla="*/ 2147483647 h 455"/>
                <a:gd name="T76" fmla="*/ 2147483647 w 335"/>
                <a:gd name="T77" fmla="*/ 2147483647 h 455"/>
                <a:gd name="T78" fmla="*/ 2147483647 w 335"/>
                <a:gd name="T79" fmla="*/ 2147483647 h 455"/>
                <a:gd name="T80" fmla="*/ 2147483647 w 335"/>
                <a:gd name="T81" fmla="*/ 0 h 455"/>
                <a:gd name="T82" fmla="*/ 2147483647 w 335"/>
                <a:gd name="T83" fmla="*/ 2147483647 h 455"/>
                <a:gd name="T84" fmla="*/ 2147483647 w 335"/>
                <a:gd name="T85" fmla="*/ 2147483647 h 455"/>
                <a:gd name="T86" fmla="*/ 2147483647 w 335"/>
                <a:gd name="T87" fmla="*/ 2147483647 h 455"/>
                <a:gd name="T88" fmla="*/ 2147483647 w 335"/>
                <a:gd name="T89" fmla="*/ 2147483647 h 455"/>
                <a:gd name="T90" fmla="*/ 2147483647 w 335"/>
                <a:gd name="T91" fmla="*/ 2147483647 h 45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35"/>
                <a:gd name="T139" fmla="*/ 0 h 455"/>
                <a:gd name="T140" fmla="*/ 335 w 335"/>
                <a:gd name="T141" fmla="*/ 455 h 45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35" h="455">
                  <a:moveTo>
                    <a:pt x="238" y="121"/>
                  </a:moveTo>
                  <a:lnTo>
                    <a:pt x="228" y="149"/>
                  </a:lnTo>
                  <a:lnTo>
                    <a:pt x="225" y="153"/>
                  </a:lnTo>
                  <a:lnTo>
                    <a:pt x="224" y="161"/>
                  </a:lnTo>
                  <a:lnTo>
                    <a:pt x="225" y="167"/>
                  </a:lnTo>
                  <a:lnTo>
                    <a:pt x="221" y="174"/>
                  </a:lnTo>
                  <a:lnTo>
                    <a:pt x="212" y="183"/>
                  </a:lnTo>
                  <a:lnTo>
                    <a:pt x="203" y="188"/>
                  </a:lnTo>
                  <a:lnTo>
                    <a:pt x="202" y="193"/>
                  </a:lnTo>
                  <a:lnTo>
                    <a:pt x="202" y="211"/>
                  </a:lnTo>
                  <a:lnTo>
                    <a:pt x="209" y="220"/>
                  </a:lnTo>
                  <a:lnTo>
                    <a:pt x="223" y="224"/>
                  </a:lnTo>
                  <a:lnTo>
                    <a:pt x="228" y="221"/>
                  </a:lnTo>
                  <a:lnTo>
                    <a:pt x="236" y="210"/>
                  </a:lnTo>
                  <a:lnTo>
                    <a:pt x="238" y="207"/>
                  </a:lnTo>
                  <a:lnTo>
                    <a:pt x="243" y="193"/>
                  </a:lnTo>
                  <a:lnTo>
                    <a:pt x="248" y="190"/>
                  </a:lnTo>
                  <a:lnTo>
                    <a:pt x="242" y="186"/>
                  </a:lnTo>
                  <a:lnTo>
                    <a:pt x="249" y="183"/>
                  </a:lnTo>
                  <a:lnTo>
                    <a:pt x="252" y="178"/>
                  </a:lnTo>
                  <a:lnTo>
                    <a:pt x="261" y="174"/>
                  </a:lnTo>
                  <a:lnTo>
                    <a:pt x="271" y="164"/>
                  </a:lnTo>
                  <a:lnTo>
                    <a:pt x="275" y="164"/>
                  </a:lnTo>
                  <a:lnTo>
                    <a:pt x="289" y="169"/>
                  </a:lnTo>
                  <a:lnTo>
                    <a:pt x="297" y="182"/>
                  </a:lnTo>
                  <a:lnTo>
                    <a:pt x="306" y="201"/>
                  </a:lnTo>
                  <a:lnTo>
                    <a:pt x="317" y="235"/>
                  </a:lnTo>
                  <a:lnTo>
                    <a:pt x="320" y="247"/>
                  </a:lnTo>
                  <a:lnTo>
                    <a:pt x="322" y="257"/>
                  </a:lnTo>
                  <a:lnTo>
                    <a:pt x="334" y="275"/>
                  </a:lnTo>
                  <a:lnTo>
                    <a:pt x="331" y="314"/>
                  </a:lnTo>
                  <a:lnTo>
                    <a:pt x="318" y="328"/>
                  </a:lnTo>
                  <a:lnTo>
                    <a:pt x="317" y="317"/>
                  </a:lnTo>
                  <a:lnTo>
                    <a:pt x="321" y="311"/>
                  </a:lnTo>
                  <a:lnTo>
                    <a:pt x="313" y="311"/>
                  </a:lnTo>
                  <a:lnTo>
                    <a:pt x="307" y="318"/>
                  </a:lnTo>
                  <a:lnTo>
                    <a:pt x="304" y="332"/>
                  </a:lnTo>
                  <a:lnTo>
                    <a:pt x="306" y="338"/>
                  </a:lnTo>
                  <a:lnTo>
                    <a:pt x="303" y="349"/>
                  </a:lnTo>
                  <a:lnTo>
                    <a:pt x="297" y="352"/>
                  </a:lnTo>
                  <a:lnTo>
                    <a:pt x="289" y="364"/>
                  </a:lnTo>
                  <a:lnTo>
                    <a:pt x="288" y="388"/>
                  </a:lnTo>
                  <a:lnTo>
                    <a:pt x="275" y="406"/>
                  </a:lnTo>
                  <a:lnTo>
                    <a:pt x="274" y="421"/>
                  </a:lnTo>
                  <a:lnTo>
                    <a:pt x="271" y="423"/>
                  </a:lnTo>
                  <a:lnTo>
                    <a:pt x="263" y="424"/>
                  </a:lnTo>
                  <a:lnTo>
                    <a:pt x="259" y="424"/>
                  </a:lnTo>
                  <a:lnTo>
                    <a:pt x="246" y="427"/>
                  </a:lnTo>
                  <a:lnTo>
                    <a:pt x="238" y="428"/>
                  </a:lnTo>
                  <a:lnTo>
                    <a:pt x="213" y="433"/>
                  </a:lnTo>
                  <a:lnTo>
                    <a:pt x="199" y="435"/>
                  </a:lnTo>
                  <a:lnTo>
                    <a:pt x="196" y="435"/>
                  </a:lnTo>
                  <a:lnTo>
                    <a:pt x="189" y="437"/>
                  </a:lnTo>
                  <a:lnTo>
                    <a:pt x="169" y="440"/>
                  </a:lnTo>
                  <a:lnTo>
                    <a:pt x="164" y="441"/>
                  </a:lnTo>
                  <a:lnTo>
                    <a:pt x="163" y="434"/>
                  </a:lnTo>
                  <a:lnTo>
                    <a:pt x="162" y="435"/>
                  </a:lnTo>
                  <a:lnTo>
                    <a:pt x="148" y="437"/>
                  </a:lnTo>
                  <a:lnTo>
                    <a:pt x="138" y="438"/>
                  </a:lnTo>
                  <a:lnTo>
                    <a:pt x="133" y="438"/>
                  </a:lnTo>
                  <a:lnTo>
                    <a:pt x="130" y="438"/>
                  </a:lnTo>
                  <a:lnTo>
                    <a:pt x="128" y="440"/>
                  </a:lnTo>
                  <a:lnTo>
                    <a:pt x="124" y="440"/>
                  </a:lnTo>
                  <a:lnTo>
                    <a:pt x="119" y="440"/>
                  </a:lnTo>
                  <a:lnTo>
                    <a:pt x="108" y="442"/>
                  </a:lnTo>
                  <a:lnTo>
                    <a:pt x="95" y="442"/>
                  </a:lnTo>
                  <a:lnTo>
                    <a:pt x="88" y="444"/>
                  </a:lnTo>
                  <a:lnTo>
                    <a:pt x="69" y="447"/>
                  </a:lnTo>
                  <a:lnTo>
                    <a:pt x="63" y="447"/>
                  </a:lnTo>
                  <a:lnTo>
                    <a:pt x="49" y="448"/>
                  </a:lnTo>
                  <a:lnTo>
                    <a:pt x="48" y="449"/>
                  </a:lnTo>
                  <a:lnTo>
                    <a:pt x="38" y="449"/>
                  </a:lnTo>
                  <a:lnTo>
                    <a:pt x="26" y="452"/>
                  </a:lnTo>
                  <a:lnTo>
                    <a:pt x="19" y="452"/>
                  </a:lnTo>
                  <a:lnTo>
                    <a:pt x="9" y="454"/>
                  </a:lnTo>
                  <a:lnTo>
                    <a:pt x="2" y="454"/>
                  </a:lnTo>
                  <a:lnTo>
                    <a:pt x="13" y="442"/>
                  </a:lnTo>
                  <a:lnTo>
                    <a:pt x="24" y="416"/>
                  </a:lnTo>
                  <a:lnTo>
                    <a:pt x="33" y="396"/>
                  </a:lnTo>
                  <a:lnTo>
                    <a:pt x="37" y="377"/>
                  </a:lnTo>
                  <a:lnTo>
                    <a:pt x="40" y="341"/>
                  </a:lnTo>
                  <a:lnTo>
                    <a:pt x="38" y="339"/>
                  </a:lnTo>
                  <a:lnTo>
                    <a:pt x="34" y="314"/>
                  </a:lnTo>
                  <a:lnTo>
                    <a:pt x="29" y="302"/>
                  </a:lnTo>
                  <a:lnTo>
                    <a:pt x="11" y="267"/>
                  </a:lnTo>
                  <a:lnTo>
                    <a:pt x="11" y="265"/>
                  </a:lnTo>
                  <a:lnTo>
                    <a:pt x="4" y="239"/>
                  </a:lnTo>
                  <a:lnTo>
                    <a:pt x="6" y="238"/>
                  </a:lnTo>
                  <a:lnTo>
                    <a:pt x="8" y="228"/>
                  </a:lnTo>
                  <a:lnTo>
                    <a:pt x="2" y="208"/>
                  </a:lnTo>
                  <a:lnTo>
                    <a:pt x="0" y="204"/>
                  </a:lnTo>
                  <a:lnTo>
                    <a:pt x="6" y="188"/>
                  </a:lnTo>
                  <a:lnTo>
                    <a:pt x="15" y="167"/>
                  </a:lnTo>
                  <a:lnTo>
                    <a:pt x="15" y="158"/>
                  </a:lnTo>
                  <a:lnTo>
                    <a:pt x="15" y="150"/>
                  </a:lnTo>
                  <a:lnTo>
                    <a:pt x="15" y="146"/>
                  </a:lnTo>
                  <a:lnTo>
                    <a:pt x="11" y="133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3" y="107"/>
                  </a:lnTo>
                  <a:lnTo>
                    <a:pt x="29" y="107"/>
                  </a:lnTo>
                  <a:lnTo>
                    <a:pt x="44" y="94"/>
                  </a:lnTo>
                  <a:lnTo>
                    <a:pt x="59" y="76"/>
                  </a:lnTo>
                  <a:lnTo>
                    <a:pt x="54" y="93"/>
                  </a:lnTo>
                  <a:lnTo>
                    <a:pt x="56" y="116"/>
                  </a:lnTo>
                  <a:lnTo>
                    <a:pt x="63" y="94"/>
                  </a:lnTo>
                  <a:lnTo>
                    <a:pt x="66" y="107"/>
                  </a:lnTo>
                  <a:lnTo>
                    <a:pt x="63" y="119"/>
                  </a:lnTo>
                  <a:lnTo>
                    <a:pt x="66" y="119"/>
                  </a:lnTo>
                  <a:lnTo>
                    <a:pt x="70" y="105"/>
                  </a:lnTo>
                  <a:lnTo>
                    <a:pt x="73" y="90"/>
                  </a:lnTo>
                  <a:lnTo>
                    <a:pt x="70" y="68"/>
                  </a:lnTo>
                  <a:lnTo>
                    <a:pt x="70" y="64"/>
                  </a:lnTo>
                  <a:lnTo>
                    <a:pt x="78" y="52"/>
                  </a:lnTo>
                  <a:lnTo>
                    <a:pt x="90" y="48"/>
                  </a:lnTo>
                  <a:lnTo>
                    <a:pt x="97" y="47"/>
                  </a:lnTo>
                  <a:lnTo>
                    <a:pt x="97" y="40"/>
                  </a:lnTo>
                  <a:lnTo>
                    <a:pt x="88" y="33"/>
                  </a:lnTo>
                  <a:lnTo>
                    <a:pt x="88" y="19"/>
                  </a:lnTo>
                  <a:lnTo>
                    <a:pt x="92" y="16"/>
                  </a:lnTo>
                  <a:lnTo>
                    <a:pt x="92" y="5"/>
                  </a:lnTo>
                  <a:lnTo>
                    <a:pt x="108" y="4"/>
                  </a:lnTo>
                  <a:lnTo>
                    <a:pt x="112" y="0"/>
                  </a:lnTo>
                  <a:lnTo>
                    <a:pt x="116" y="2"/>
                  </a:lnTo>
                  <a:lnTo>
                    <a:pt x="131" y="9"/>
                  </a:lnTo>
                  <a:lnTo>
                    <a:pt x="155" y="12"/>
                  </a:lnTo>
                  <a:lnTo>
                    <a:pt x="163" y="23"/>
                  </a:lnTo>
                  <a:lnTo>
                    <a:pt x="181" y="26"/>
                  </a:lnTo>
                  <a:lnTo>
                    <a:pt x="199" y="33"/>
                  </a:lnTo>
                  <a:lnTo>
                    <a:pt x="212" y="33"/>
                  </a:lnTo>
                  <a:lnTo>
                    <a:pt x="221" y="48"/>
                  </a:lnTo>
                  <a:lnTo>
                    <a:pt x="232" y="64"/>
                  </a:lnTo>
                  <a:lnTo>
                    <a:pt x="224" y="62"/>
                  </a:lnTo>
                  <a:lnTo>
                    <a:pt x="221" y="71"/>
                  </a:lnTo>
                  <a:lnTo>
                    <a:pt x="228" y="80"/>
                  </a:lnTo>
                  <a:lnTo>
                    <a:pt x="232" y="82"/>
                  </a:lnTo>
                  <a:lnTo>
                    <a:pt x="232" y="84"/>
                  </a:lnTo>
                  <a:lnTo>
                    <a:pt x="235" y="96"/>
                  </a:lnTo>
                  <a:lnTo>
                    <a:pt x="238" y="121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6" name="Freeform 256"/>
            <p:cNvSpPr>
              <a:spLocks/>
            </p:cNvSpPr>
            <p:nvPr/>
          </p:nvSpPr>
          <p:spPr bwMode="auto">
            <a:xfrm>
              <a:off x="5586633" y="6031705"/>
              <a:ext cx="700004" cy="639086"/>
            </a:xfrm>
            <a:custGeom>
              <a:avLst/>
              <a:gdLst>
                <a:gd name="T0" fmla="*/ 2147483647 w 525"/>
                <a:gd name="T1" fmla="*/ 2147483647 h 254"/>
                <a:gd name="T2" fmla="*/ 2147483647 w 525"/>
                <a:gd name="T3" fmla="*/ 2147483647 h 254"/>
                <a:gd name="T4" fmla="*/ 2147483647 w 525"/>
                <a:gd name="T5" fmla="*/ 2147483647 h 254"/>
                <a:gd name="T6" fmla="*/ 2147483647 w 525"/>
                <a:gd name="T7" fmla="*/ 2147483647 h 254"/>
                <a:gd name="T8" fmla="*/ 2147483647 w 525"/>
                <a:gd name="T9" fmla="*/ 2147483647 h 254"/>
                <a:gd name="T10" fmla="*/ 2147483647 w 525"/>
                <a:gd name="T11" fmla="*/ 2147483647 h 254"/>
                <a:gd name="T12" fmla="*/ 2147483647 w 525"/>
                <a:gd name="T13" fmla="*/ 2147483647 h 254"/>
                <a:gd name="T14" fmla="*/ 2147483647 w 525"/>
                <a:gd name="T15" fmla="*/ 2147483647 h 254"/>
                <a:gd name="T16" fmla="*/ 2147483647 w 525"/>
                <a:gd name="T17" fmla="*/ 2147483647 h 254"/>
                <a:gd name="T18" fmla="*/ 2147483647 w 525"/>
                <a:gd name="T19" fmla="*/ 2147483647 h 254"/>
                <a:gd name="T20" fmla="*/ 2147483647 w 525"/>
                <a:gd name="T21" fmla="*/ 2147483647 h 254"/>
                <a:gd name="T22" fmla="*/ 2147483647 w 525"/>
                <a:gd name="T23" fmla="*/ 2147483647 h 254"/>
                <a:gd name="T24" fmla="*/ 2147483647 w 525"/>
                <a:gd name="T25" fmla="*/ 2147483647 h 254"/>
                <a:gd name="T26" fmla="*/ 2147483647 w 525"/>
                <a:gd name="T27" fmla="*/ 2147483647 h 254"/>
                <a:gd name="T28" fmla="*/ 2147483647 w 525"/>
                <a:gd name="T29" fmla="*/ 2147483647 h 254"/>
                <a:gd name="T30" fmla="*/ 2147483647 w 525"/>
                <a:gd name="T31" fmla="*/ 2147483647 h 254"/>
                <a:gd name="T32" fmla="*/ 2147483647 w 525"/>
                <a:gd name="T33" fmla="*/ 2147483647 h 254"/>
                <a:gd name="T34" fmla="*/ 2147483647 w 525"/>
                <a:gd name="T35" fmla="*/ 2147483647 h 254"/>
                <a:gd name="T36" fmla="*/ 2147483647 w 525"/>
                <a:gd name="T37" fmla="*/ 2147483647 h 254"/>
                <a:gd name="T38" fmla="*/ 2147483647 w 525"/>
                <a:gd name="T39" fmla="*/ 2147483647 h 254"/>
                <a:gd name="T40" fmla="*/ 2147483647 w 525"/>
                <a:gd name="T41" fmla="*/ 2147483647 h 254"/>
                <a:gd name="T42" fmla="*/ 2147483647 w 525"/>
                <a:gd name="T43" fmla="*/ 2147483647 h 254"/>
                <a:gd name="T44" fmla="*/ 2147483647 w 525"/>
                <a:gd name="T45" fmla="*/ 0 h 254"/>
                <a:gd name="T46" fmla="*/ 2147483647 w 525"/>
                <a:gd name="T47" fmla="*/ 2147483647 h 254"/>
                <a:gd name="T48" fmla="*/ 2147483647 w 525"/>
                <a:gd name="T49" fmla="*/ 2147483647 h 254"/>
                <a:gd name="T50" fmla="*/ 2147483647 w 525"/>
                <a:gd name="T51" fmla="*/ 2147483647 h 254"/>
                <a:gd name="T52" fmla="*/ 2147483647 w 525"/>
                <a:gd name="T53" fmla="*/ 2147483647 h 254"/>
                <a:gd name="T54" fmla="*/ 2147483647 w 525"/>
                <a:gd name="T55" fmla="*/ 2147483647 h 254"/>
                <a:gd name="T56" fmla="*/ 2147483647 w 525"/>
                <a:gd name="T57" fmla="*/ 2147483647 h 254"/>
                <a:gd name="T58" fmla="*/ 2147483647 w 525"/>
                <a:gd name="T59" fmla="*/ 2147483647 h 254"/>
                <a:gd name="T60" fmla="*/ 2147483647 w 525"/>
                <a:gd name="T61" fmla="*/ 2147483647 h 254"/>
                <a:gd name="T62" fmla="*/ 2147483647 w 525"/>
                <a:gd name="T63" fmla="*/ 2147483647 h 254"/>
                <a:gd name="T64" fmla="*/ 2147483647 w 525"/>
                <a:gd name="T65" fmla="*/ 2147483647 h 254"/>
                <a:gd name="T66" fmla="*/ 2147483647 w 525"/>
                <a:gd name="T67" fmla="*/ 2147483647 h 254"/>
                <a:gd name="T68" fmla="*/ 2147483647 w 525"/>
                <a:gd name="T69" fmla="*/ 2147483647 h 254"/>
                <a:gd name="T70" fmla="*/ 2147483647 w 525"/>
                <a:gd name="T71" fmla="*/ 2147483647 h 254"/>
                <a:gd name="T72" fmla="*/ 2147483647 w 525"/>
                <a:gd name="T73" fmla="*/ 2147483647 h 254"/>
                <a:gd name="T74" fmla="*/ 2147483647 w 525"/>
                <a:gd name="T75" fmla="*/ 2147483647 h 254"/>
                <a:gd name="T76" fmla="*/ 2147483647 w 525"/>
                <a:gd name="T77" fmla="*/ 2147483647 h 254"/>
                <a:gd name="T78" fmla="*/ 2147483647 w 525"/>
                <a:gd name="T79" fmla="*/ 2147483647 h 254"/>
                <a:gd name="T80" fmla="*/ 2147483647 w 525"/>
                <a:gd name="T81" fmla="*/ 2147483647 h 254"/>
                <a:gd name="T82" fmla="*/ 2147483647 w 525"/>
                <a:gd name="T83" fmla="*/ 2147483647 h 254"/>
                <a:gd name="T84" fmla="*/ 2147483647 w 525"/>
                <a:gd name="T85" fmla="*/ 2147483647 h 254"/>
                <a:gd name="T86" fmla="*/ 2147483647 w 525"/>
                <a:gd name="T87" fmla="*/ 2147483647 h 254"/>
                <a:gd name="T88" fmla="*/ 2147483647 w 525"/>
                <a:gd name="T89" fmla="*/ 2147483647 h 254"/>
                <a:gd name="T90" fmla="*/ 2147483647 w 525"/>
                <a:gd name="T91" fmla="*/ 2147483647 h 254"/>
                <a:gd name="T92" fmla="*/ 2147483647 w 525"/>
                <a:gd name="T93" fmla="*/ 2147483647 h 254"/>
                <a:gd name="T94" fmla="*/ 2147483647 w 525"/>
                <a:gd name="T95" fmla="*/ 2147483647 h 254"/>
                <a:gd name="T96" fmla="*/ 2147483647 w 525"/>
                <a:gd name="T97" fmla="*/ 2147483647 h 254"/>
                <a:gd name="T98" fmla="*/ 2147483647 w 525"/>
                <a:gd name="T99" fmla="*/ 2147483647 h 254"/>
                <a:gd name="T100" fmla="*/ 2147483647 w 525"/>
                <a:gd name="T101" fmla="*/ 2147483647 h 254"/>
                <a:gd name="T102" fmla="*/ 2147483647 w 525"/>
                <a:gd name="T103" fmla="*/ 2147483647 h 254"/>
                <a:gd name="T104" fmla="*/ 2147483647 w 525"/>
                <a:gd name="T105" fmla="*/ 2147483647 h 254"/>
                <a:gd name="T106" fmla="*/ 2147483647 w 525"/>
                <a:gd name="T107" fmla="*/ 2147483647 h 25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5"/>
                <a:gd name="T163" fmla="*/ 0 h 254"/>
                <a:gd name="T164" fmla="*/ 525 w 525"/>
                <a:gd name="T165" fmla="*/ 254 h 25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5" h="254">
                  <a:moveTo>
                    <a:pt x="305" y="172"/>
                  </a:moveTo>
                  <a:lnTo>
                    <a:pt x="291" y="175"/>
                  </a:lnTo>
                  <a:lnTo>
                    <a:pt x="282" y="162"/>
                  </a:lnTo>
                  <a:lnTo>
                    <a:pt x="276" y="176"/>
                  </a:lnTo>
                  <a:lnTo>
                    <a:pt x="265" y="176"/>
                  </a:lnTo>
                  <a:lnTo>
                    <a:pt x="262" y="169"/>
                  </a:lnTo>
                  <a:lnTo>
                    <a:pt x="246" y="201"/>
                  </a:lnTo>
                  <a:lnTo>
                    <a:pt x="232" y="236"/>
                  </a:lnTo>
                  <a:lnTo>
                    <a:pt x="225" y="250"/>
                  </a:lnTo>
                  <a:lnTo>
                    <a:pt x="226" y="253"/>
                  </a:lnTo>
                  <a:lnTo>
                    <a:pt x="219" y="250"/>
                  </a:lnTo>
                  <a:lnTo>
                    <a:pt x="200" y="186"/>
                  </a:lnTo>
                  <a:lnTo>
                    <a:pt x="197" y="184"/>
                  </a:lnTo>
                  <a:lnTo>
                    <a:pt x="189" y="182"/>
                  </a:lnTo>
                  <a:lnTo>
                    <a:pt x="189" y="180"/>
                  </a:lnTo>
                  <a:lnTo>
                    <a:pt x="183" y="182"/>
                  </a:lnTo>
                  <a:lnTo>
                    <a:pt x="179" y="179"/>
                  </a:lnTo>
                  <a:lnTo>
                    <a:pt x="181" y="172"/>
                  </a:lnTo>
                  <a:lnTo>
                    <a:pt x="178" y="168"/>
                  </a:lnTo>
                  <a:lnTo>
                    <a:pt x="167" y="164"/>
                  </a:lnTo>
                  <a:lnTo>
                    <a:pt x="147" y="162"/>
                  </a:lnTo>
                  <a:lnTo>
                    <a:pt x="139" y="164"/>
                  </a:lnTo>
                  <a:lnTo>
                    <a:pt x="134" y="161"/>
                  </a:lnTo>
                  <a:lnTo>
                    <a:pt x="129" y="161"/>
                  </a:lnTo>
                  <a:lnTo>
                    <a:pt x="121" y="161"/>
                  </a:lnTo>
                  <a:lnTo>
                    <a:pt x="114" y="157"/>
                  </a:lnTo>
                  <a:lnTo>
                    <a:pt x="110" y="155"/>
                  </a:lnTo>
                  <a:lnTo>
                    <a:pt x="103" y="151"/>
                  </a:lnTo>
                  <a:lnTo>
                    <a:pt x="44" y="140"/>
                  </a:lnTo>
                  <a:lnTo>
                    <a:pt x="38" y="139"/>
                  </a:lnTo>
                  <a:lnTo>
                    <a:pt x="23" y="133"/>
                  </a:lnTo>
                  <a:lnTo>
                    <a:pt x="15" y="119"/>
                  </a:lnTo>
                  <a:lnTo>
                    <a:pt x="0" y="112"/>
                  </a:lnTo>
                  <a:lnTo>
                    <a:pt x="12" y="105"/>
                  </a:lnTo>
                  <a:lnTo>
                    <a:pt x="29" y="97"/>
                  </a:lnTo>
                  <a:lnTo>
                    <a:pt x="37" y="88"/>
                  </a:lnTo>
                  <a:lnTo>
                    <a:pt x="47" y="82"/>
                  </a:lnTo>
                  <a:lnTo>
                    <a:pt x="55" y="82"/>
                  </a:lnTo>
                  <a:lnTo>
                    <a:pt x="84" y="70"/>
                  </a:lnTo>
                  <a:lnTo>
                    <a:pt x="106" y="54"/>
                  </a:lnTo>
                  <a:lnTo>
                    <a:pt x="110" y="45"/>
                  </a:lnTo>
                  <a:lnTo>
                    <a:pt x="127" y="30"/>
                  </a:lnTo>
                  <a:lnTo>
                    <a:pt x="134" y="25"/>
                  </a:lnTo>
                  <a:lnTo>
                    <a:pt x="141" y="13"/>
                  </a:lnTo>
                  <a:lnTo>
                    <a:pt x="161" y="2"/>
                  </a:lnTo>
                  <a:lnTo>
                    <a:pt x="170" y="0"/>
                  </a:lnTo>
                  <a:lnTo>
                    <a:pt x="189" y="1"/>
                  </a:lnTo>
                  <a:lnTo>
                    <a:pt x="190" y="4"/>
                  </a:lnTo>
                  <a:lnTo>
                    <a:pt x="172" y="18"/>
                  </a:lnTo>
                  <a:lnTo>
                    <a:pt x="156" y="31"/>
                  </a:lnTo>
                  <a:lnTo>
                    <a:pt x="154" y="37"/>
                  </a:lnTo>
                  <a:lnTo>
                    <a:pt x="147" y="45"/>
                  </a:lnTo>
                  <a:lnTo>
                    <a:pt x="147" y="52"/>
                  </a:lnTo>
                  <a:lnTo>
                    <a:pt x="142" y="61"/>
                  </a:lnTo>
                  <a:lnTo>
                    <a:pt x="157" y="61"/>
                  </a:lnTo>
                  <a:lnTo>
                    <a:pt x="172" y="61"/>
                  </a:lnTo>
                  <a:lnTo>
                    <a:pt x="196" y="63"/>
                  </a:lnTo>
                  <a:lnTo>
                    <a:pt x="208" y="75"/>
                  </a:lnTo>
                  <a:lnTo>
                    <a:pt x="229" y="100"/>
                  </a:lnTo>
                  <a:lnTo>
                    <a:pt x="246" y="98"/>
                  </a:lnTo>
                  <a:lnTo>
                    <a:pt x="273" y="97"/>
                  </a:lnTo>
                  <a:lnTo>
                    <a:pt x="279" y="94"/>
                  </a:lnTo>
                  <a:lnTo>
                    <a:pt x="276" y="90"/>
                  </a:lnTo>
                  <a:lnTo>
                    <a:pt x="282" y="94"/>
                  </a:lnTo>
                  <a:lnTo>
                    <a:pt x="290" y="93"/>
                  </a:lnTo>
                  <a:lnTo>
                    <a:pt x="319" y="72"/>
                  </a:lnTo>
                  <a:lnTo>
                    <a:pt x="337" y="66"/>
                  </a:lnTo>
                  <a:lnTo>
                    <a:pt x="345" y="68"/>
                  </a:lnTo>
                  <a:lnTo>
                    <a:pt x="365" y="65"/>
                  </a:lnTo>
                  <a:lnTo>
                    <a:pt x="382" y="54"/>
                  </a:lnTo>
                  <a:lnTo>
                    <a:pt x="400" y="50"/>
                  </a:lnTo>
                  <a:lnTo>
                    <a:pt x="400" y="79"/>
                  </a:lnTo>
                  <a:lnTo>
                    <a:pt x="405" y="82"/>
                  </a:lnTo>
                  <a:lnTo>
                    <a:pt x="424" y="80"/>
                  </a:lnTo>
                  <a:lnTo>
                    <a:pt x="432" y="77"/>
                  </a:lnTo>
                  <a:lnTo>
                    <a:pt x="438" y="84"/>
                  </a:lnTo>
                  <a:lnTo>
                    <a:pt x="447" y="73"/>
                  </a:lnTo>
                  <a:lnTo>
                    <a:pt x="459" y="72"/>
                  </a:lnTo>
                  <a:lnTo>
                    <a:pt x="463" y="66"/>
                  </a:lnTo>
                  <a:lnTo>
                    <a:pt x="468" y="68"/>
                  </a:lnTo>
                  <a:lnTo>
                    <a:pt x="470" y="70"/>
                  </a:lnTo>
                  <a:lnTo>
                    <a:pt x="470" y="84"/>
                  </a:lnTo>
                  <a:lnTo>
                    <a:pt x="476" y="104"/>
                  </a:lnTo>
                  <a:lnTo>
                    <a:pt x="483" y="107"/>
                  </a:lnTo>
                  <a:lnTo>
                    <a:pt x="488" y="115"/>
                  </a:lnTo>
                  <a:lnTo>
                    <a:pt x="492" y="115"/>
                  </a:lnTo>
                  <a:lnTo>
                    <a:pt x="497" y="108"/>
                  </a:lnTo>
                  <a:lnTo>
                    <a:pt x="503" y="111"/>
                  </a:lnTo>
                  <a:lnTo>
                    <a:pt x="511" y="108"/>
                  </a:lnTo>
                  <a:lnTo>
                    <a:pt x="524" y="118"/>
                  </a:lnTo>
                  <a:lnTo>
                    <a:pt x="514" y="126"/>
                  </a:lnTo>
                  <a:lnTo>
                    <a:pt x="504" y="127"/>
                  </a:lnTo>
                  <a:lnTo>
                    <a:pt x="494" y="125"/>
                  </a:lnTo>
                  <a:lnTo>
                    <a:pt x="486" y="127"/>
                  </a:lnTo>
                  <a:lnTo>
                    <a:pt x="478" y="125"/>
                  </a:lnTo>
                  <a:lnTo>
                    <a:pt x="459" y="133"/>
                  </a:lnTo>
                  <a:lnTo>
                    <a:pt x="438" y="125"/>
                  </a:lnTo>
                  <a:lnTo>
                    <a:pt x="434" y="129"/>
                  </a:lnTo>
                  <a:lnTo>
                    <a:pt x="432" y="148"/>
                  </a:lnTo>
                  <a:lnTo>
                    <a:pt x="410" y="132"/>
                  </a:lnTo>
                  <a:lnTo>
                    <a:pt x="400" y="129"/>
                  </a:lnTo>
                  <a:lnTo>
                    <a:pt x="371" y="127"/>
                  </a:lnTo>
                  <a:lnTo>
                    <a:pt x="365" y="139"/>
                  </a:lnTo>
                  <a:lnTo>
                    <a:pt x="355" y="143"/>
                  </a:lnTo>
                  <a:lnTo>
                    <a:pt x="347" y="144"/>
                  </a:lnTo>
                  <a:lnTo>
                    <a:pt x="341" y="148"/>
                  </a:lnTo>
                  <a:lnTo>
                    <a:pt x="327" y="145"/>
                  </a:lnTo>
                  <a:lnTo>
                    <a:pt x="317" y="150"/>
                  </a:lnTo>
                  <a:lnTo>
                    <a:pt x="305" y="172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7" name="Freeform 257"/>
            <p:cNvSpPr>
              <a:spLocks/>
            </p:cNvSpPr>
            <p:nvPr/>
          </p:nvSpPr>
          <p:spPr bwMode="auto">
            <a:xfrm>
              <a:off x="6171917" y="6391103"/>
              <a:ext cx="32173" cy="59527"/>
            </a:xfrm>
            <a:custGeom>
              <a:avLst/>
              <a:gdLst>
                <a:gd name="T0" fmla="*/ 0 w 24"/>
                <a:gd name="T1" fmla="*/ 2147483647 h 23"/>
                <a:gd name="T2" fmla="*/ 0 w 24"/>
                <a:gd name="T3" fmla="*/ 0 h 23"/>
                <a:gd name="T4" fmla="*/ 2147483647 w 24"/>
                <a:gd name="T5" fmla="*/ 2147483647 h 23"/>
                <a:gd name="T6" fmla="*/ 2147483647 w 24"/>
                <a:gd name="T7" fmla="*/ 2147483647 h 23"/>
                <a:gd name="T8" fmla="*/ 0 w 24"/>
                <a:gd name="T9" fmla="*/ 214748364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0" y="6"/>
                  </a:moveTo>
                  <a:lnTo>
                    <a:pt x="0" y="0"/>
                  </a:lnTo>
                  <a:lnTo>
                    <a:pt x="23" y="17"/>
                  </a:lnTo>
                  <a:lnTo>
                    <a:pt x="13" y="22"/>
                  </a:lnTo>
                  <a:lnTo>
                    <a:pt x="0" y="6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58" name="Freeform 258"/>
            <p:cNvSpPr>
              <a:spLocks/>
            </p:cNvSpPr>
            <p:nvPr/>
          </p:nvSpPr>
          <p:spPr bwMode="auto">
            <a:xfrm>
              <a:off x="5705404" y="5912173"/>
              <a:ext cx="30833" cy="56823"/>
            </a:xfrm>
            <a:custGeom>
              <a:avLst/>
              <a:gdLst>
                <a:gd name="T0" fmla="*/ 0 w 23"/>
                <a:gd name="T1" fmla="*/ 2147483647 h 23"/>
                <a:gd name="T2" fmla="*/ 2147483647 w 23"/>
                <a:gd name="T3" fmla="*/ 0 h 23"/>
                <a:gd name="T4" fmla="*/ 2147483647 w 23"/>
                <a:gd name="T5" fmla="*/ 2147483647 h 23"/>
                <a:gd name="T6" fmla="*/ 2147483647 w 23"/>
                <a:gd name="T7" fmla="*/ 2147483647 h 23"/>
                <a:gd name="T8" fmla="*/ 0 w 23"/>
                <a:gd name="T9" fmla="*/ 214748364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7"/>
                  </a:moveTo>
                  <a:lnTo>
                    <a:pt x="22" y="0"/>
                  </a:lnTo>
                  <a:lnTo>
                    <a:pt x="19" y="7"/>
                  </a:lnTo>
                  <a:lnTo>
                    <a:pt x="13" y="22"/>
                  </a:lnTo>
                  <a:lnTo>
                    <a:pt x="0" y="7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59" name="Freeform 259"/>
            <p:cNvSpPr>
              <a:spLocks/>
            </p:cNvSpPr>
            <p:nvPr/>
          </p:nvSpPr>
          <p:spPr bwMode="auto">
            <a:xfrm>
              <a:off x="6232906" y="7309877"/>
              <a:ext cx="482092" cy="1040023"/>
            </a:xfrm>
            <a:custGeom>
              <a:avLst/>
              <a:gdLst>
                <a:gd name="T0" fmla="*/ 2147483647 w 361"/>
                <a:gd name="T1" fmla="*/ 2147483647 h 413"/>
                <a:gd name="T2" fmla="*/ 2147483647 w 361"/>
                <a:gd name="T3" fmla="*/ 2147483647 h 413"/>
                <a:gd name="T4" fmla="*/ 2147483647 w 361"/>
                <a:gd name="T5" fmla="*/ 2147483647 h 413"/>
                <a:gd name="T6" fmla="*/ 2147483647 w 361"/>
                <a:gd name="T7" fmla="*/ 2147483647 h 413"/>
                <a:gd name="T8" fmla="*/ 2147483647 w 361"/>
                <a:gd name="T9" fmla="*/ 2147483647 h 413"/>
                <a:gd name="T10" fmla="*/ 2147483647 w 361"/>
                <a:gd name="T11" fmla="*/ 2147483647 h 413"/>
                <a:gd name="T12" fmla="*/ 2147483647 w 361"/>
                <a:gd name="T13" fmla="*/ 2147483647 h 413"/>
                <a:gd name="T14" fmla="*/ 2147483647 w 361"/>
                <a:gd name="T15" fmla="*/ 2147483647 h 413"/>
                <a:gd name="T16" fmla="*/ 2147483647 w 361"/>
                <a:gd name="T17" fmla="*/ 2147483647 h 413"/>
                <a:gd name="T18" fmla="*/ 2147483647 w 361"/>
                <a:gd name="T19" fmla="*/ 2147483647 h 413"/>
                <a:gd name="T20" fmla="*/ 2147483647 w 361"/>
                <a:gd name="T21" fmla="*/ 2147483647 h 413"/>
                <a:gd name="T22" fmla="*/ 2147483647 w 361"/>
                <a:gd name="T23" fmla="*/ 2147483647 h 413"/>
                <a:gd name="T24" fmla="*/ 2147483647 w 361"/>
                <a:gd name="T25" fmla="*/ 2147483647 h 413"/>
                <a:gd name="T26" fmla="*/ 2147483647 w 361"/>
                <a:gd name="T27" fmla="*/ 2147483647 h 413"/>
                <a:gd name="T28" fmla="*/ 2147483647 w 361"/>
                <a:gd name="T29" fmla="*/ 2147483647 h 413"/>
                <a:gd name="T30" fmla="*/ 2147483647 w 361"/>
                <a:gd name="T31" fmla="*/ 2147483647 h 413"/>
                <a:gd name="T32" fmla="*/ 2147483647 w 361"/>
                <a:gd name="T33" fmla="*/ 2147483647 h 413"/>
                <a:gd name="T34" fmla="*/ 2147483647 w 361"/>
                <a:gd name="T35" fmla="*/ 2147483647 h 413"/>
                <a:gd name="T36" fmla="*/ 0 w 361"/>
                <a:gd name="T37" fmla="*/ 2147483647 h 413"/>
                <a:gd name="T38" fmla="*/ 2147483647 w 361"/>
                <a:gd name="T39" fmla="*/ 2147483647 h 413"/>
                <a:gd name="T40" fmla="*/ 2147483647 w 361"/>
                <a:gd name="T41" fmla="*/ 2147483647 h 413"/>
                <a:gd name="T42" fmla="*/ 2147483647 w 361"/>
                <a:gd name="T43" fmla="*/ 2147483647 h 413"/>
                <a:gd name="T44" fmla="*/ 2147483647 w 361"/>
                <a:gd name="T45" fmla="*/ 2147483647 h 413"/>
                <a:gd name="T46" fmla="*/ 2147483647 w 361"/>
                <a:gd name="T47" fmla="*/ 2147483647 h 413"/>
                <a:gd name="T48" fmla="*/ 2147483647 w 361"/>
                <a:gd name="T49" fmla="*/ 2147483647 h 413"/>
                <a:gd name="T50" fmla="*/ 2147483647 w 361"/>
                <a:gd name="T51" fmla="*/ 2147483647 h 413"/>
                <a:gd name="T52" fmla="*/ 2147483647 w 361"/>
                <a:gd name="T53" fmla="*/ 2147483647 h 413"/>
                <a:gd name="T54" fmla="*/ 2147483647 w 361"/>
                <a:gd name="T55" fmla="*/ 2147483647 h 413"/>
                <a:gd name="T56" fmla="*/ 2147483647 w 361"/>
                <a:gd name="T57" fmla="*/ 0 h 413"/>
                <a:gd name="T58" fmla="*/ 2147483647 w 361"/>
                <a:gd name="T59" fmla="*/ 2147483647 h 413"/>
                <a:gd name="T60" fmla="*/ 2147483647 w 361"/>
                <a:gd name="T61" fmla="*/ 2147483647 h 413"/>
                <a:gd name="T62" fmla="*/ 2147483647 w 361"/>
                <a:gd name="T63" fmla="*/ 2147483647 h 413"/>
                <a:gd name="T64" fmla="*/ 2147483647 w 361"/>
                <a:gd name="T65" fmla="*/ 2147483647 h 413"/>
                <a:gd name="T66" fmla="*/ 2147483647 w 361"/>
                <a:gd name="T67" fmla="*/ 2147483647 h 413"/>
                <a:gd name="T68" fmla="*/ 2147483647 w 361"/>
                <a:gd name="T69" fmla="*/ 2147483647 h 413"/>
                <a:gd name="T70" fmla="*/ 2147483647 w 361"/>
                <a:gd name="T71" fmla="*/ 2147483647 h 413"/>
                <a:gd name="T72" fmla="*/ 2147483647 w 361"/>
                <a:gd name="T73" fmla="*/ 2147483647 h 413"/>
                <a:gd name="T74" fmla="*/ 2147483647 w 361"/>
                <a:gd name="T75" fmla="*/ 2147483647 h 413"/>
                <a:gd name="T76" fmla="*/ 2147483647 w 361"/>
                <a:gd name="T77" fmla="*/ 2147483647 h 413"/>
                <a:gd name="T78" fmla="*/ 2147483647 w 361"/>
                <a:gd name="T79" fmla="*/ 2147483647 h 413"/>
                <a:gd name="T80" fmla="*/ 2147483647 w 361"/>
                <a:gd name="T81" fmla="*/ 2147483647 h 413"/>
                <a:gd name="T82" fmla="*/ 2147483647 w 361"/>
                <a:gd name="T83" fmla="*/ 2147483647 h 413"/>
                <a:gd name="T84" fmla="*/ 2147483647 w 361"/>
                <a:gd name="T85" fmla="*/ 2147483647 h 413"/>
                <a:gd name="T86" fmla="*/ 2147483647 w 361"/>
                <a:gd name="T87" fmla="*/ 2147483647 h 413"/>
                <a:gd name="T88" fmla="*/ 2147483647 w 361"/>
                <a:gd name="T89" fmla="*/ 2147483647 h 413"/>
                <a:gd name="T90" fmla="*/ 2147483647 w 361"/>
                <a:gd name="T91" fmla="*/ 2147483647 h 413"/>
                <a:gd name="T92" fmla="*/ 2147483647 w 361"/>
                <a:gd name="T93" fmla="*/ 2147483647 h 413"/>
                <a:gd name="T94" fmla="*/ 2147483647 w 361"/>
                <a:gd name="T95" fmla="*/ 2147483647 h 413"/>
                <a:gd name="T96" fmla="*/ 2147483647 w 361"/>
                <a:gd name="T97" fmla="*/ 2147483647 h 413"/>
                <a:gd name="T98" fmla="*/ 2147483647 w 361"/>
                <a:gd name="T99" fmla="*/ 2147483647 h 413"/>
                <a:gd name="T100" fmla="*/ 2147483647 w 361"/>
                <a:gd name="T101" fmla="*/ 2147483647 h 413"/>
                <a:gd name="T102" fmla="*/ 2147483647 w 361"/>
                <a:gd name="T103" fmla="*/ 2147483647 h 413"/>
                <a:gd name="T104" fmla="*/ 2147483647 w 361"/>
                <a:gd name="T105" fmla="*/ 2147483647 h 413"/>
                <a:gd name="T106" fmla="*/ 2147483647 w 361"/>
                <a:gd name="T107" fmla="*/ 2147483647 h 413"/>
                <a:gd name="T108" fmla="*/ 2147483647 w 361"/>
                <a:gd name="T109" fmla="*/ 2147483647 h 413"/>
                <a:gd name="T110" fmla="*/ 2147483647 w 361"/>
                <a:gd name="T111" fmla="*/ 2147483647 h 413"/>
                <a:gd name="T112" fmla="*/ 2147483647 w 361"/>
                <a:gd name="T113" fmla="*/ 2147483647 h 413"/>
                <a:gd name="T114" fmla="*/ 2147483647 w 361"/>
                <a:gd name="T115" fmla="*/ 2147483647 h 4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61"/>
                <a:gd name="T175" fmla="*/ 0 h 413"/>
                <a:gd name="T176" fmla="*/ 361 w 361"/>
                <a:gd name="T177" fmla="*/ 413 h 4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61" h="413">
                  <a:moveTo>
                    <a:pt x="134" y="402"/>
                  </a:moveTo>
                  <a:lnTo>
                    <a:pt x="130" y="402"/>
                  </a:lnTo>
                  <a:lnTo>
                    <a:pt x="120" y="392"/>
                  </a:lnTo>
                  <a:lnTo>
                    <a:pt x="116" y="389"/>
                  </a:lnTo>
                  <a:lnTo>
                    <a:pt x="108" y="389"/>
                  </a:lnTo>
                  <a:lnTo>
                    <a:pt x="107" y="389"/>
                  </a:lnTo>
                  <a:lnTo>
                    <a:pt x="104" y="392"/>
                  </a:lnTo>
                  <a:lnTo>
                    <a:pt x="97" y="391"/>
                  </a:lnTo>
                  <a:lnTo>
                    <a:pt x="87" y="386"/>
                  </a:lnTo>
                  <a:lnTo>
                    <a:pt x="87" y="382"/>
                  </a:lnTo>
                  <a:lnTo>
                    <a:pt x="84" y="378"/>
                  </a:lnTo>
                  <a:lnTo>
                    <a:pt x="82" y="375"/>
                  </a:lnTo>
                  <a:lnTo>
                    <a:pt x="77" y="367"/>
                  </a:lnTo>
                  <a:lnTo>
                    <a:pt x="73" y="366"/>
                  </a:lnTo>
                  <a:lnTo>
                    <a:pt x="62" y="359"/>
                  </a:lnTo>
                  <a:lnTo>
                    <a:pt x="61" y="361"/>
                  </a:lnTo>
                  <a:lnTo>
                    <a:pt x="51" y="364"/>
                  </a:lnTo>
                  <a:lnTo>
                    <a:pt x="40" y="359"/>
                  </a:lnTo>
                  <a:lnTo>
                    <a:pt x="37" y="361"/>
                  </a:lnTo>
                  <a:lnTo>
                    <a:pt x="34" y="363"/>
                  </a:lnTo>
                  <a:lnTo>
                    <a:pt x="34" y="361"/>
                  </a:lnTo>
                  <a:lnTo>
                    <a:pt x="34" y="356"/>
                  </a:lnTo>
                  <a:lnTo>
                    <a:pt x="33" y="342"/>
                  </a:lnTo>
                  <a:lnTo>
                    <a:pt x="30" y="325"/>
                  </a:lnTo>
                  <a:lnTo>
                    <a:pt x="30" y="321"/>
                  </a:lnTo>
                  <a:lnTo>
                    <a:pt x="29" y="318"/>
                  </a:lnTo>
                  <a:lnTo>
                    <a:pt x="29" y="314"/>
                  </a:lnTo>
                  <a:lnTo>
                    <a:pt x="27" y="310"/>
                  </a:lnTo>
                  <a:lnTo>
                    <a:pt x="27" y="309"/>
                  </a:lnTo>
                  <a:lnTo>
                    <a:pt x="26" y="296"/>
                  </a:lnTo>
                  <a:lnTo>
                    <a:pt x="25" y="285"/>
                  </a:lnTo>
                  <a:lnTo>
                    <a:pt x="25" y="281"/>
                  </a:lnTo>
                  <a:lnTo>
                    <a:pt x="23" y="275"/>
                  </a:lnTo>
                  <a:lnTo>
                    <a:pt x="23" y="265"/>
                  </a:lnTo>
                  <a:lnTo>
                    <a:pt x="20" y="253"/>
                  </a:lnTo>
                  <a:lnTo>
                    <a:pt x="20" y="239"/>
                  </a:lnTo>
                  <a:lnTo>
                    <a:pt x="19" y="232"/>
                  </a:lnTo>
                  <a:lnTo>
                    <a:pt x="18" y="228"/>
                  </a:lnTo>
                  <a:lnTo>
                    <a:pt x="18" y="221"/>
                  </a:lnTo>
                  <a:lnTo>
                    <a:pt x="16" y="211"/>
                  </a:lnTo>
                  <a:lnTo>
                    <a:pt x="16" y="204"/>
                  </a:lnTo>
                  <a:lnTo>
                    <a:pt x="15" y="199"/>
                  </a:lnTo>
                  <a:lnTo>
                    <a:pt x="13" y="187"/>
                  </a:lnTo>
                  <a:lnTo>
                    <a:pt x="13" y="185"/>
                  </a:lnTo>
                  <a:lnTo>
                    <a:pt x="11" y="171"/>
                  </a:lnTo>
                  <a:lnTo>
                    <a:pt x="11" y="167"/>
                  </a:lnTo>
                  <a:lnTo>
                    <a:pt x="9" y="160"/>
                  </a:lnTo>
                  <a:lnTo>
                    <a:pt x="9" y="157"/>
                  </a:lnTo>
                  <a:lnTo>
                    <a:pt x="8" y="144"/>
                  </a:lnTo>
                  <a:lnTo>
                    <a:pt x="6" y="130"/>
                  </a:lnTo>
                  <a:lnTo>
                    <a:pt x="5" y="128"/>
                  </a:lnTo>
                  <a:lnTo>
                    <a:pt x="4" y="119"/>
                  </a:lnTo>
                  <a:lnTo>
                    <a:pt x="4" y="116"/>
                  </a:lnTo>
                  <a:lnTo>
                    <a:pt x="4" y="111"/>
                  </a:lnTo>
                  <a:lnTo>
                    <a:pt x="1" y="100"/>
                  </a:lnTo>
                  <a:lnTo>
                    <a:pt x="0" y="82"/>
                  </a:lnTo>
                  <a:lnTo>
                    <a:pt x="4" y="80"/>
                  </a:lnTo>
                  <a:lnTo>
                    <a:pt x="25" y="77"/>
                  </a:lnTo>
                  <a:lnTo>
                    <a:pt x="31" y="76"/>
                  </a:lnTo>
                  <a:lnTo>
                    <a:pt x="34" y="76"/>
                  </a:lnTo>
                  <a:lnTo>
                    <a:pt x="48" y="73"/>
                  </a:lnTo>
                  <a:lnTo>
                    <a:pt x="73" y="69"/>
                  </a:lnTo>
                  <a:lnTo>
                    <a:pt x="82" y="68"/>
                  </a:lnTo>
                  <a:lnTo>
                    <a:pt x="94" y="65"/>
                  </a:lnTo>
                  <a:lnTo>
                    <a:pt x="98" y="65"/>
                  </a:lnTo>
                  <a:lnTo>
                    <a:pt x="107" y="64"/>
                  </a:lnTo>
                  <a:lnTo>
                    <a:pt x="113" y="68"/>
                  </a:lnTo>
                  <a:lnTo>
                    <a:pt x="123" y="69"/>
                  </a:lnTo>
                  <a:lnTo>
                    <a:pt x="130" y="72"/>
                  </a:lnTo>
                  <a:lnTo>
                    <a:pt x="145" y="79"/>
                  </a:lnTo>
                  <a:lnTo>
                    <a:pt x="165" y="76"/>
                  </a:lnTo>
                  <a:lnTo>
                    <a:pt x="170" y="80"/>
                  </a:lnTo>
                  <a:lnTo>
                    <a:pt x="177" y="86"/>
                  </a:lnTo>
                  <a:lnTo>
                    <a:pt x="187" y="90"/>
                  </a:lnTo>
                  <a:lnTo>
                    <a:pt x="200" y="83"/>
                  </a:lnTo>
                  <a:lnTo>
                    <a:pt x="207" y="80"/>
                  </a:lnTo>
                  <a:lnTo>
                    <a:pt x="215" y="75"/>
                  </a:lnTo>
                  <a:lnTo>
                    <a:pt x="229" y="70"/>
                  </a:lnTo>
                  <a:lnTo>
                    <a:pt x="236" y="70"/>
                  </a:lnTo>
                  <a:lnTo>
                    <a:pt x="246" y="69"/>
                  </a:lnTo>
                  <a:lnTo>
                    <a:pt x="264" y="50"/>
                  </a:lnTo>
                  <a:lnTo>
                    <a:pt x="271" y="41"/>
                  </a:lnTo>
                  <a:lnTo>
                    <a:pt x="272" y="40"/>
                  </a:lnTo>
                  <a:lnTo>
                    <a:pt x="298" y="19"/>
                  </a:lnTo>
                  <a:lnTo>
                    <a:pt x="300" y="19"/>
                  </a:lnTo>
                  <a:lnTo>
                    <a:pt x="334" y="0"/>
                  </a:lnTo>
                  <a:lnTo>
                    <a:pt x="337" y="11"/>
                  </a:lnTo>
                  <a:lnTo>
                    <a:pt x="337" y="13"/>
                  </a:lnTo>
                  <a:lnTo>
                    <a:pt x="340" y="29"/>
                  </a:lnTo>
                  <a:lnTo>
                    <a:pt x="341" y="37"/>
                  </a:lnTo>
                  <a:lnTo>
                    <a:pt x="344" y="51"/>
                  </a:lnTo>
                  <a:lnTo>
                    <a:pt x="344" y="52"/>
                  </a:lnTo>
                  <a:lnTo>
                    <a:pt x="346" y="65"/>
                  </a:lnTo>
                  <a:lnTo>
                    <a:pt x="348" y="73"/>
                  </a:lnTo>
                  <a:lnTo>
                    <a:pt x="350" y="90"/>
                  </a:lnTo>
                  <a:lnTo>
                    <a:pt x="351" y="91"/>
                  </a:lnTo>
                  <a:lnTo>
                    <a:pt x="353" y="105"/>
                  </a:lnTo>
                  <a:lnTo>
                    <a:pt x="354" y="108"/>
                  </a:lnTo>
                  <a:lnTo>
                    <a:pt x="355" y="116"/>
                  </a:lnTo>
                  <a:lnTo>
                    <a:pt x="355" y="119"/>
                  </a:lnTo>
                  <a:lnTo>
                    <a:pt x="355" y="121"/>
                  </a:lnTo>
                  <a:lnTo>
                    <a:pt x="358" y="128"/>
                  </a:lnTo>
                  <a:lnTo>
                    <a:pt x="358" y="135"/>
                  </a:lnTo>
                  <a:lnTo>
                    <a:pt x="360" y="144"/>
                  </a:lnTo>
                  <a:lnTo>
                    <a:pt x="358" y="146"/>
                  </a:lnTo>
                  <a:lnTo>
                    <a:pt x="353" y="147"/>
                  </a:lnTo>
                  <a:lnTo>
                    <a:pt x="350" y="151"/>
                  </a:lnTo>
                  <a:lnTo>
                    <a:pt x="355" y="161"/>
                  </a:lnTo>
                  <a:lnTo>
                    <a:pt x="355" y="171"/>
                  </a:lnTo>
                  <a:lnTo>
                    <a:pt x="355" y="172"/>
                  </a:lnTo>
                  <a:lnTo>
                    <a:pt x="358" y="173"/>
                  </a:lnTo>
                  <a:lnTo>
                    <a:pt x="358" y="186"/>
                  </a:lnTo>
                  <a:lnTo>
                    <a:pt x="355" y="194"/>
                  </a:lnTo>
                  <a:lnTo>
                    <a:pt x="354" y="199"/>
                  </a:lnTo>
                  <a:lnTo>
                    <a:pt x="354" y="201"/>
                  </a:lnTo>
                  <a:lnTo>
                    <a:pt x="354" y="212"/>
                  </a:lnTo>
                  <a:lnTo>
                    <a:pt x="355" y="219"/>
                  </a:lnTo>
                  <a:lnTo>
                    <a:pt x="351" y="225"/>
                  </a:lnTo>
                  <a:lnTo>
                    <a:pt x="350" y="233"/>
                  </a:lnTo>
                  <a:lnTo>
                    <a:pt x="348" y="244"/>
                  </a:lnTo>
                  <a:lnTo>
                    <a:pt x="351" y="247"/>
                  </a:lnTo>
                  <a:lnTo>
                    <a:pt x="350" y="258"/>
                  </a:lnTo>
                  <a:lnTo>
                    <a:pt x="346" y="261"/>
                  </a:lnTo>
                  <a:lnTo>
                    <a:pt x="340" y="265"/>
                  </a:lnTo>
                  <a:lnTo>
                    <a:pt x="339" y="270"/>
                  </a:lnTo>
                  <a:lnTo>
                    <a:pt x="336" y="275"/>
                  </a:lnTo>
                  <a:lnTo>
                    <a:pt x="334" y="275"/>
                  </a:lnTo>
                  <a:lnTo>
                    <a:pt x="333" y="281"/>
                  </a:lnTo>
                  <a:lnTo>
                    <a:pt x="323" y="289"/>
                  </a:lnTo>
                  <a:lnTo>
                    <a:pt x="321" y="292"/>
                  </a:lnTo>
                  <a:lnTo>
                    <a:pt x="315" y="296"/>
                  </a:lnTo>
                  <a:lnTo>
                    <a:pt x="304" y="295"/>
                  </a:lnTo>
                  <a:lnTo>
                    <a:pt x="300" y="306"/>
                  </a:lnTo>
                  <a:lnTo>
                    <a:pt x="290" y="310"/>
                  </a:lnTo>
                  <a:lnTo>
                    <a:pt x="289" y="314"/>
                  </a:lnTo>
                  <a:lnTo>
                    <a:pt x="286" y="318"/>
                  </a:lnTo>
                  <a:lnTo>
                    <a:pt x="287" y="321"/>
                  </a:lnTo>
                  <a:lnTo>
                    <a:pt x="289" y="324"/>
                  </a:lnTo>
                  <a:lnTo>
                    <a:pt x="289" y="328"/>
                  </a:lnTo>
                  <a:lnTo>
                    <a:pt x="286" y="345"/>
                  </a:lnTo>
                  <a:lnTo>
                    <a:pt x="280" y="352"/>
                  </a:lnTo>
                  <a:lnTo>
                    <a:pt x="279" y="353"/>
                  </a:lnTo>
                  <a:lnTo>
                    <a:pt x="269" y="338"/>
                  </a:lnTo>
                  <a:lnTo>
                    <a:pt x="265" y="342"/>
                  </a:lnTo>
                  <a:lnTo>
                    <a:pt x="262" y="346"/>
                  </a:lnTo>
                  <a:lnTo>
                    <a:pt x="257" y="371"/>
                  </a:lnTo>
                  <a:lnTo>
                    <a:pt x="262" y="384"/>
                  </a:lnTo>
                  <a:lnTo>
                    <a:pt x="258" y="388"/>
                  </a:lnTo>
                  <a:lnTo>
                    <a:pt x="255" y="388"/>
                  </a:lnTo>
                  <a:lnTo>
                    <a:pt x="252" y="389"/>
                  </a:lnTo>
                  <a:lnTo>
                    <a:pt x="252" y="399"/>
                  </a:lnTo>
                  <a:lnTo>
                    <a:pt x="247" y="407"/>
                  </a:lnTo>
                  <a:lnTo>
                    <a:pt x="239" y="412"/>
                  </a:lnTo>
                  <a:lnTo>
                    <a:pt x="230" y="412"/>
                  </a:lnTo>
                  <a:lnTo>
                    <a:pt x="226" y="406"/>
                  </a:lnTo>
                  <a:lnTo>
                    <a:pt x="222" y="403"/>
                  </a:lnTo>
                  <a:lnTo>
                    <a:pt x="214" y="399"/>
                  </a:lnTo>
                  <a:lnTo>
                    <a:pt x="209" y="399"/>
                  </a:lnTo>
                  <a:lnTo>
                    <a:pt x="204" y="392"/>
                  </a:lnTo>
                  <a:lnTo>
                    <a:pt x="201" y="379"/>
                  </a:lnTo>
                  <a:lnTo>
                    <a:pt x="189" y="384"/>
                  </a:lnTo>
                  <a:lnTo>
                    <a:pt x="180" y="396"/>
                  </a:lnTo>
                  <a:lnTo>
                    <a:pt x="173" y="396"/>
                  </a:lnTo>
                  <a:lnTo>
                    <a:pt x="170" y="399"/>
                  </a:lnTo>
                  <a:lnTo>
                    <a:pt x="169" y="402"/>
                  </a:lnTo>
                  <a:lnTo>
                    <a:pt x="161" y="395"/>
                  </a:lnTo>
                  <a:lnTo>
                    <a:pt x="147" y="392"/>
                  </a:lnTo>
                  <a:lnTo>
                    <a:pt x="140" y="396"/>
                  </a:lnTo>
                  <a:lnTo>
                    <a:pt x="138" y="402"/>
                  </a:lnTo>
                  <a:lnTo>
                    <a:pt x="136" y="402"/>
                  </a:lnTo>
                  <a:lnTo>
                    <a:pt x="134" y="402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0" name="Freeform 260"/>
            <p:cNvSpPr>
              <a:spLocks/>
            </p:cNvSpPr>
            <p:nvPr/>
          </p:nvSpPr>
          <p:spPr bwMode="auto">
            <a:xfrm>
              <a:off x="5603523" y="9429739"/>
              <a:ext cx="404847" cy="1339382"/>
            </a:xfrm>
            <a:custGeom>
              <a:avLst/>
              <a:gdLst>
                <a:gd name="T0" fmla="*/ 2147483647 w 304"/>
                <a:gd name="T1" fmla="*/ 2147483647 h 534"/>
                <a:gd name="T2" fmla="*/ 2147483647 w 304"/>
                <a:gd name="T3" fmla="*/ 2147483647 h 534"/>
                <a:gd name="T4" fmla="*/ 2147483647 w 304"/>
                <a:gd name="T5" fmla="*/ 2147483647 h 534"/>
                <a:gd name="T6" fmla="*/ 2147483647 w 304"/>
                <a:gd name="T7" fmla="*/ 2147483647 h 534"/>
                <a:gd name="T8" fmla="*/ 2147483647 w 304"/>
                <a:gd name="T9" fmla="*/ 2147483647 h 534"/>
                <a:gd name="T10" fmla="*/ 2147483647 w 304"/>
                <a:gd name="T11" fmla="*/ 2147483647 h 534"/>
                <a:gd name="T12" fmla="*/ 2147483647 w 304"/>
                <a:gd name="T13" fmla="*/ 2147483647 h 534"/>
                <a:gd name="T14" fmla="*/ 2147483647 w 304"/>
                <a:gd name="T15" fmla="*/ 2147483647 h 534"/>
                <a:gd name="T16" fmla="*/ 2147483647 w 304"/>
                <a:gd name="T17" fmla="*/ 2147483647 h 534"/>
                <a:gd name="T18" fmla="*/ 2147483647 w 304"/>
                <a:gd name="T19" fmla="*/ 2147483647 h 534"/>
                <a:gd name="T20" fmla="*/ 2147483647 w 304"/>
                <a:gd name="T21" fmla="*/ 2147483647 h 534"/>
                <a:gd name="T22" fmla="*/ 2147483647 w 304"/>
                <a:gd name="T23" fmla="*/ 2147483647 h 534"/>
                <a:gd name="T24" fmla="*/ 2147483647 w 304"/>
                <a:gd name="T25" fmla="*/ 2147483647 h 534"/>
                <a:gd name="T26" fmla="*/ 2147483647 w 304"/>
                <a:gd name="T27" fmla="*/ 2147483647 h 534"/>
                <a:gd name="T28" fmla="*/ 2147483647 w 304"/>
                <a:gd name="T29" fmla="*/ 2147483647 h 534"/>
                <a:gd name="T30" fmla="*/ 2147483647 w 304"/>
                <a:gd name="T31" fmla="*/ 2147483647 h 534"/>
                <a:gd name="T32" fmla="*/ 2147483647 w 304"/>
                <a:gd name="T33" fmla="*/ 2147483647 h 534"/>
                <a:gd name="T34" fmla="*/ 2147483647 w 304"/>
                <a:gd name="T35" fmla="*/ 2147483647 h 534"/>
                <a:gd name="T36" fmla="*/ 2147483647 w 304"/>
                <a:gd name="T37" fmla="*/ 2147483647 h 534"/>
                <a:gd name="T38" fmla="*/ 2147483647 w 304"/>
                <a:gd name="T39" fmla="*/ 2147483647 h 534"/>
                <a:gd name="T40" fmla="*/ 2147483647 w 304"/>
                <a:gd name="T41" fmla="*/ 2147483647 h 534"/>
                <a:gd name="T42" fmla="*/ 2147483647 w 304"/>
                <a:gd name="T43" fmla="*/ 2147483647 h 534"/>
                <a:gd name="T44" fmla="*/ 2147483647 w 304"/>
                <a:gd name="T45" fmla="*/ 2147483647 h 534"/>
                <a:gd name="T46" fmla="*/ 2147483647 w 304"/>
                <a:gd name="T47" fmla="*/ 2147483647 h 534"/>
                <a:gd name="T48" fmla="*/ 2147483647 w 304"/>
                <a:gd name="T49" fmla="*/ 2147483647 h 534"/>
                <a:gd name="T50" fmla="*/ 2147483647 w 304"/>
                <a:gd name="T51" fmla="*/ 2147483647 h 534"/>
                <a:gd name="T52" fmla="*/ 2147483647 w 304"/>
                <a:gd name="T53" fmla="*/ 0 h 534"/>
                <a:gd name="T54" fmla="*/ 2147483647 w 304"/>
                <a:gd name="T55" fmla="*/ 2147483647 h 534"/>
                <a:gd name="T56" fmla="*/ 2147483647 w 304"/>
                <a:gd name="T57" fmla="*/ 2147483647 h 534"/>
                <a:gd name="T58" fmla="*/ 2147483647 w 304"/>
                <a:gd name="T59" fmla="*/ 2147483647 h 534"/>
                <a:gd name="T60" fmla="*/ 2147483647 w 304"/>
                <a:gd name="T61" fmla="*/ 2147483647 h 534"/>
                <a:gd name="T62" fmla="*/ 2147483647 w 304"/>
                <a:gd name="T63" fmla="*/ 2147483647 h 534"/>
                <a:gd name="T64" fmla="*/ 2147483647 w 304"/>
                <a:gd name="T65" fmla="*/ 2147483647 h 534"/>
                <a:gd name="T66" fmla="*/ 2147483647 w 304"/>
                <a:gd name="T67" fmla="*/ 2147483647 h 534"/>
                <a:gd name="T68" fmla="*/ 2147483647 w 304"/>
                <a:gd name="T69" fmla="*/ 2147483647 h 534"/>
                <a:gd name="T70" fmla="*/ 2147483647 w 304"/>
                <a:gd name="T71" fmla="*/ 2147483647 h 534"/>
                <a:gd name="T72" fmla="*/ 2147483647 w 304"/>
                <a:gd name="T73" fmla="*/ 2147483647 h 534"/>
                <a:gd name="T74" fmla="*/ 2147483647 w 304"/>
                <a:gd name="T75" fmla="*/ 2147483647 h 534"/>
                <a:gd name="T76" fmla="*/ 2147483647 w 304"/>
                <a:gd name="T77" fmla="*/ 2147483647 h 534"/>
                <a:gd name="T78" fmla="*/ 2147483647 w 304"/>
                <a:gd name="T79" fmla="*/ 2147483647 h 534"/>
                <a:gd name="T80" fmla="*/ 2147483647 w 304"/>
                <a:gd name="T81" fmla="*/ 2147483647 h 534"/>
                <a:gd name="T82" fmla="*/ 2147483647 w 304"/>
                <a:gd name="T83" fmla="*/ 2147483647 h 534"/>
                <a:gd name="T84" fmla="*/ 2147483647 w 304"/>
                <a:gd name="T85" fmla="*/ 2147483647 h 534"/>
                <a:gd name="T86" fmla="*/ 2147483647 w 304"/>
                <a:gd name="T87" fmla="*/ 2147483647 h 534"/>
                <a:gd name="T88" fmla="*/ 2147483647 w 304"/>
                <a:gd name="T89" fmla="*/ 2147483647 h 534"/>
                <a:gd name="T90" fmla="*/ 2147483647 w 304"/>
                <a:gd name="T91" fmla="*/ 2147483647 h 534"/>
                <a:gd name="T92" fmla="*/ 2147483647 w 304"/>
                <a:gd name="T93" fmla="*/ 2147483647 h 534"/>
                <a:gd name="T94" fmla="*/ 2147483647 w 304"/>
                <a:gd name="T95" fmla="*/ 2147483647 h 534"/>
                <a:gd name="T96" fmla="*/ 2147483647 w 304"/>
                <a:gd name="T97" fmla="*/ 2147483647 h 534"/>
                <a:gd name="T98" fmla="*/ 2147483647 w 304"/>
                <a:gd name="T99" fmla="*/ 2147483647 h 534"/>
                <a:gd name="T100" fmla="*/ 2147483647 w 304"/>
                <a:gd name="T101" fmla="*/ 2147483647 h 534"/>
                <a:gd name="T102" fmla="*/ 2147483647 w 304"/>
                <a:gd name="T103" fmla="*/ 2147483647 h 534"/>
                <a:gd name="T104" fmla="*/ 2147483647 w 304"/>
                <a:gd name="T105" fmla="*/ 2147483647 h 534"/>
                <a:gd name="T106" fmla="*/ 2147483647 w 304"/>
                <a:gd name="T107" fmla="*/ 2147483647 h 534"/>
                <a:gd name="T108" fmla="*/ 2147483647 w 304"/>
                <a:gd name="T109" fmla="*/ 2147483647 h 534"/>
                <a:gd name="T110" fmla="*/ 2147483647 w 304"/>
                <a:gd name="T111" fmla="*/ 2147483647 h 534"/>
                <a:gd name="T112" fmla="*/ 2147483647 w 304"/>
                <a:gd name="T113" fmla="*/ 2147483647 h 534"/>
                <a:gd name="T114" fmla="*/ 0 w 304"/>
                <a:gd name="T115" fmla="*/ 2147483647 h 534"/>
                <a:gd name="T116" fmla="*/ 2147483647 w 304"/>
                <a:gd name="T117" fmla="*/ 2147483647 h 534"/>
                <a:gd name="T118" fmla="*/ 2147483647 w 304"/>
                <a:gd name="T119" fmla="*/ 2147483647 h 534"/>
                <a:gd name="T120" fmla="*/ 2147483647 w 304"/>
                <a:gd name="T121" fmla="*/ 2147483647 h 5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4"/>
                <a:gd name="T184" fmla="*/ 0 h 534"/>
                <a:gd name="T185" fmla="*/ 304 w 304"/>
                <a:gd name="T186" fmla="*/ 534 h 5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4" h="534">
                  <a:moveTo>
                    <a:pt x="23" y="375"/>
                  </a:moveTo>
                  <a:lnTo>
                    <a:pt x="29" y="375"/>
                  </a:lnTo>
                  <a:lnTo>
                    <a:pt x="29" y="361"/>
                  </a:lnTo>
                  <a:lnTo>
                    <a:pt x="30" y="361"/>
                  </a:lnTo>
                  <a:lnTo>
                    <a:pt x="42" y="346"/>
                  </a:lnTo>
                  <a:lnTo>
                    <a:pt x="38" y="339"/>
                  </a:lnTo>
                  <a:lnTo>
                    <a:pt x="47" y="333"/>
                  </a:lnTo>
                  <a:lnTo>
                    <a:pt x="47" y="332"/>
                  </a:lnTo>
                  <a:lnTo>
                    <a:pt x="45" y="332"/>
                  </a:lnTo>
                  <a:lnTo>
                    <a:pt x="44" y="332"/>
                  </a:lnTo>
                  <a:lnTo>
                    <a:pt x="38" y="333"/>
                  </a:lnTo>
                  <a:lnTo>
                    <a:pt x="38" y="323"/>
                  </a:lnTo>
                  <a:lnTo>
                    <a:pt x="49" y="325"/>
                  </a:lnTo>
                  <a:lnTo>
                    <a:pt x="47" y="296"/>
                  </a:lnTo>
                  <a:lnTo>
                    <a:pt x="35" y="292"/>
                  </a:lnTo>
                  <a:lnTo>
                    <a:pt x="47" y="293"/>
                  </a:lnTo>
                  <a:lnTo>
                    <a:pt x="40" y="285"/>
                  </a:lnTo>
                  <a:lnTo>
                    <a:pt x="42" y="283"/>
                  </a:lnTo>
                  <a:lnTo>
                    <a:pt x="45" y="278"/>
                  </a:lnTo>
                  <a:lnTo>
                    <a:pt x="34" y="282"/>
                  </a:lnTo>
                  <a:lnTo>
                    <a:pt x="29" y="238"/>
                  </a:lnTo>
                  <a:lnTo>
                    <a:pt x="29" y="195"/>
                  </a:lnTo>
                  <a:lnTo>
                    <a:pt x="24" y="196"/>
                  </a:lnTo>
                  <a:lnTo>
                    <a:pt x="29" y="186"/>
                  </a:lnTo>
                  <a:lnTo>
                    <a:pt x="19" y="191"/>
                  </a:lnTo>
                  <a:lnTo>
                    <a:pt x="22" y="182"/>
                  </a:lnTo>
                  <a:lnTo>
                    <a:pt x="19" y="181"/>
                  </a:lnTo>
                  <a:lnTo>
                    <a:pt x="17" y="177"/>
                  </a:lnTo>
                  <a:lnTo>
                    <a:pt x="26" y="160"/>
                  </a:lnTo>
                  <a:lnTo>
                    <a:pt x="26" y="152"/>
                  </a:lnTo>
                  <a:lnTo>
                    <a:pt x="37" y="153"/>
                  </a:lnTo>
                  <a:lnTo>
                    <a:pt x="29" y="131"/>
                  </a:lnTo>
                  <a:lnTo>
                    <a:pt x="35" y="125"/>
                  </a:lnTo>
                  <a:lnTo>
                    <a:pt x="38" y="114"/>
                  </a:lnTo>
                  <a:lnTo>
                    <a:pt x="47" y="101"/>
                  </a:lnTo>
                  <a:lnTo>
                    <a:pt x="55" y="95"/>
                  </a:lnTo>
                  <a:lnTo>
                    <a:pt x="52" y="88"/>
                  </a:lnTo>
                  <a:lnTo>
                    <a:pt x="60" y="85"/>
                  </a:lnTo>
                  <a:lnTo>
                    <a:pt x="59" y="91"/>
                  </a:lnTo>
                  <a:lnTo>
                    <a:pt x="62" y="92"/>
                  </a:lnTo>
                  <a:lnTo>
                    <a:pt x="69" y="69"/>
                  </a:lnTo>
                  <a:lnTo>
                    <a:pt x="66" y="55"/>
                  </a:lnTo>
                  <a:lnTo>
                    <a:pt x="70" y="53"/>
                  </a:lnTo>
                  <a:lnTo>
                    <a:pt x="71" y="58"/>
                  </a:lnTo>
                  <a:lnTo>
                    <a:pt x="77" y="51"/>
                  </a:lnTo>
                  <a:lnTo>
                    <a:pt x="67" y="45"/>
                  </a:lnTo>
                  <a:lnTo>
                    <a:pt x="70" y="44"/>
                  </a:lnTo>
                  <a:lnTo>
                    <a:pt x="73" y="45"/>
                  </a:lnTo>
                  <a:lnTo>
                    <a:pt x="77" y="44"/>
                  </a:lnTo>
                  <a:lnTo>
                    <a:pt x="76" y="41"/>
                  </a:lnTo>
                  <a:lnTo>
                    <a:pt x="80" y="34"/>
                  </a:lnTo>
                  <a:lnTo>
                    <a:pt x="81" y="34"/>
                  </a:lnTo>
                  <a:lnTo>
                    <a:pt x="83" y="31"/>
                  </a:lnTo>
                  <a:lnTo>
                    <a:pt x="89" y="30"/>
                  </a:lnTo>
                  <a:lnTo>
                    <a:pt x="94" y="24"/>
                  </a:lnTo>
                  <a:lnTo>
                    <a:pt x="94" y="20"/>
                  </a:lnTo>
                  <a:lnTo>
                    <a:pt x="88" y="15"/>
                  </a:lnTo>
                  <a:lnTo>
                    <a:pt x="114" y="13"/>
                  </a:lnTo>
                  <a:lnTo>
                    <a:pt x="128" y="12"/>
                  </a:lnTo>
                  <a:lnTo>
                    <a:pt x="138" y="11"/>
                  </a:lnTo>
                  <a:lnTo>
                    <a:pt x="145" y="11"/>
                  </a:lnTo>
                  <a:lnTo>
                    <a:pt x="154" y="11"/>
                  </a:lnTo>
                  <a:lnTo>
                    <a:pt x="161" y="9"/>
                  </a:lnTo>
                  <a:lnTo>
                    <a:pt x="171" y="8"/>
                  </a:lnTo>
                  <a:lnTo>
                    <a:pt x="175" y="8"/>
                  </a:lnTo>
                  <a:lnTo>
                    <a:pt x="181" y="8"/>
                  </a:lnTo>
                  <a:lnTo>
                    <a:pt x="185" y="8"/>
                  </a:lnTo>
                  <a:lnTo>
                    <a:pt x="192" y="6"/>
                  </a:lnTo>
                  <a:lnTo>
                    <a:pt x="197" y="6"/>
                  </a:lnTo>
                  <a:lnTo>
                    <a:pt x="200" y="6"/>
                  </a:lnTo>
                  <a:lnTo>
                    <a:pt x="202" y="5"/>
                  </a:lnTo>
                  <a:lnTo>
                    <a:pt x="208" y="5"/>
                  </a:lnTo>
                  <a:lnTo>
                    <a:pt x="217" y="5"/>
                  </a:lnTo>
                  <a:lnTo>
                    <a:pt x="221" y="4"/>
                  </a:lnTo>
                  <a:lnTo>
                    <a:pt x="228" y="4"/>
                  </a:lnTo>
                  <a:lnTo>
                    <a:pt x="236" y="4"/>
                  </a:lnTo>
                  <a:lnTo>
                    <a:pt x="255" y="1"/>
                  </a:lnTo>
                  <a:lnTo>
                    <a:pt x="257" y="1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9" y="9"/>
                  </a:lnTo>
                  <a:lnTo>
                    <a:pt x="282" y="11"/>
                  </a:lnTo>
                  <a:lnTo>
                    <a:pt x="282" y="16"/>
                  </a:lnTo>
                  <a:lnTo>
                    <a:pt x="280" y="34"/>
                  </a:lnTo>
                  <a:lnTo>
                    <a:pt x="280" y="44"/>
                  </a:lnTo>
                  <a:lnTo>
                    <a:pt x="280" y="53"/>
                  </a:lnTo>
                  <a:lnTo>
                    <a:pt x="280" y="58"/>
                  </a:lnTo>
                  <a:lnTo>
                    <a:pt x="280" y="59"/>
                  </a:lnTo>
                  <a:lnTo>
                    <a:pt x="280" y="67"/>
                  </a:lnTo>
                  <a:lnTo>
                    <a:pt x="280" y="73"/>
                  </a:lnTo>
                  <a:lnTo>
                    <a:pt x="280" y="87"/>
                  </a:lnTo>
                  <a:lnTo>
                    <a:pt x="280" y="89"/>
                  </a:lnTo>
                  <a:lnTo>
                    <a:pt x="280" y="98"/>
                  </a:lnTo>
                  <a:lnTo>
                    <a:pt x="280" y="102"/>
                  </a:lnTo>
                  <a:lnTo>
                    <a:pt x="280" y="107"/>
                  </a:lnTo>
                  <a:lnTo>
                    <a:pt x="280" y="125"/>
                  </a:lnTo>
                  <a:lnTo>
                    <a:pt x="280" y="135"/>
                  </a:lnTo>
                  <a:lnTo>
                    <a:pt x="280" y="137"/>
                  </a:lnTo>
                  <a:lnTo>
                    <a:pt x="280" y="159"/>
                  </a:lnTo>
                  <a:lnTo>
                    <a:pt x="280" y="163"/>
                  </a:lnTo>
                  <a:lnTo>
                    <a:pt x="280" y="173"/>
                  </a:lnTo>
                  <a:lnTo>
                    <a:pt x="280" y="185"/>
                  </a:lnTo>
                  <a:lnTo>
                    <a:pt x="280" y="193"/>
                  </a:lnTo>
                  <a:lnTo>
                    <a:pt x="280" y="195"/>
                  </a:lnTo>
                  <a:lnTo>
                    <a:pt x="280" y="218"/>
                  </a:lnTo>
                  <a:lnTo>
                    <a:pt x="280" y="222"/>
                  </a:lnTo>
                  <a:lnTo>
                    <a:pt x="280" y="225"/>
                  </a:lnTo>
                  <a:lnTo>
                    <a:pt x="280" y="250"/>
                  </a:lnTo>
                  <a:lnTo>
                    <a:pt x="280" y="254"/>
                  </a:lnTo>
                  <a:lnTo>
                    <a:pt x="280" y="263"/>
                  </a:lnTo>
                  <a:lnTo>
                    <a:pt x="280" y="283"/>
                  </a:lnTo>
                  <a:lnTo>
                    <a:pt x="280" y="286"/>
                  </a:lnTo>
                  <a:lnTo>
                    <a:pt x="280" y="293"/>
                  </a:lnTo>
                  <a:lnTo>
                    <a:pt x="280" y="300"/>
                  </a:lnTo>
                  <a:lnTo>
                    <a:pt x="280" y="301"/>
                  </a:lnTo>
                  <a:lnTo>
                    <a:pt x="280" y="305"/>
                  </a:lnTo>
                  <a:lnTo>
                    <a:pt x="280" y="312"/>
                  </a:lnTo>
                  <a:lnTo>
                    <a:pt x="279" y="339"/>
                  </a:lnTo>
                  <a:lnTo>
                    <a:pt x="280" y="341"/>
                  </a:lnTo>
                  <a:lnTo>
                    <a:pt x="280" y="343"/>
                  </a:lnTo>
                  <a:lnTo>
                    <a:pt x="283" y="359"/>
                  </a:lnTo>
                  <a:lnTo>
                    <a:pt x="285" y="382"/>
                  </a:lnTo>
                  <a:lnTo>
                    <a:pt x="285" y="383"/>
                  </a:lnTo>
                  <a:lnTo>
                    <a:pt x="286" y="389"/>
                  </a:lnTo>
                  <a:lnTo>
                    <a:pt x="287" y="394"/>
                  </a:lnTo>
                  <a:lnTo>
                    <a:pt x="289" y="408"/>
                  </a:lnTo>
                  <a:lnTo>
                    <a:pt x="291" y="423"/>
                  </a:lnTo>
                  <a:lnTo>
                    <a:pt x="291" y="426"/>
                  </a:lnTo>
                  <a:lnTo>
                    <a:pt x="293" y="430"/>
                  </a:lnTo>
                  <a:lnTo>
                    <a:pt x="293" y="436"/>
                  </a:lnTo>
                  <a:lnTo>
                    <a:pt x="297" y="462"/>
                  </a:lnTo>
                  <a:lnTo>
                    <a:pt x="297" y="463"/>
                  </a:lnTo>
                  <a:lnTo>
                    <a:pt x="298" y="479"/>
                  </a:lnTo>
                  <a:lnTo>
                    <a:pt x="301" y="492"/>
                  </a:lnTo>
                  <a:lnTo>
                    <a:pt x="303" y="505"/>
                  </a:lnTo>
                  <a:lnTo>
                    <a:pt x="293" y="509"/>
                  </a:lnTo>
                  <a:lnTo>
                    <a:pt x="269" y="509"/>
                  </a:lnTo>
                  <a:lnTo>
                    <a:pt x="260" y="502"/>
                  </a:lnTo>
                  <a:lnTo>
                    <a:pt x="260" y="506"/>
                  </a:lnTo>
                  <a:lnTo>
                    <a:pt x="247" y="506"/>
                  </a:lnTo>
                  <a:lnTo>
                    <a:pt x="221" y="516"/>
                  </a:lnTo>
                  <a:lnTo>
                    <a:pt x="215" y="510"/>
                  </a:lnTo>
                  <a:lnTo>
                    <a:pt x="217" y="516"/>
                  </a:lnTo>
                  <a:lnTo>
                    <a:pt x="202" y="533"/>
                  </a:lnTo>
                  <a:lnTo>
                    <a:pt x="200" y="533"/>
                  </a:lnTo>
                  <a:lnTo>
                    <a:pt x="190" y="526"/>
                  </a:lnTo>
                  <a:lnTo>
                    <a:pt x="182" y="505"/>
                  </a:lnTo>
                  <a:lnTo>
                    <a:pt x="177" y="499"/>
                  </a:lnTo>
                  <a:lnTo>
                    <a:pt x="175" y="499"/>
                  </a:lnTo>
                  <a:lnTo>
                    <a:pt x="166" y="483"/>
                  </a:lnTo>
                  <a:lnTo>
                    <a:pt x="167" y="473"/>
                  </a:lnTo>
                  <a:lnTo>
                    <a:pt x="172" y="454"/>
                  </a:lnTo>
                  <a:lnTo>
                    <a:pt x="174" y="445"/>
                  </a:lnTo>
                  <a:lnTo>
                    <a:pt x="171" y="445"/>
                  </a:lnTo>
                  <a:lnTo>
                    <a:pt x="164" y="445"/>
                  </a:lnTo>
                  <a:lnTo>
                    <a:pt x="138" y="448"/>
                  </a:lnTo>
                  <a:lnTo>
                    <a:pt x="125" y="449"/>
                  </a:lnTo>
                  <a:lnTo>
                    <a:pt x="117" y="449"/>
                  </a:lnTo>
                  <a:lnTo>
                    <a:pt x="114" y="449"/>
                  </a:lnTo>
                  <a:lnTo>
                    <a:pt x="103" y="451"/>
                  </a:lnTo>
                  <a:lnTo>
                    <a:pt x="99" y="451"/>
                  </a:lnTo>
                  <a:lnTo>
                    <a:pt x="98" y="452"/>
                  </a:lnTo>
                  <a:lnTo>
                    <a:pt x="85" y="452"/>
                  </a:lnTo>
                  <a:lnTo>
                    <a:pt x="80" y="452"/>
                  </a:lnTo>
                  <a:lnTo>
                    <a:pt x="73" y="454"/>
                  </a:lnTo>
                  <a:lnTo>
                    <a:pt x="58" y="455"/>
                  </a:lnTo>
                  <a:lnTo>
                    <a:pt x="52" y="455"/>
                  </a:lnTo>
                  <a:lnTo>
                    <a:pt x="42" y="455"/>
                  </a:lnTo>
                  <a:lnTo>
                    <a:pt x="35" y="456"/>
                  </a:lnTo>
                  <a:lnTo>
                    <a:pt x="23" y="456"/>
                  </a:lnTo>
                  <a:lnTo>
                    <a:pt x="0" y="458"/>
                  </a:lnTo>
                  <a:lnTo>
                    <a:pt x="2" y="456"/>
                  </a:lnTo>
                  <a:lnTo>
                    <a:pt x="0" y="444"/>
                  </a:lnTo>
                  <a:lnTo>
                    <a:pt x="2" y="437"/>
                  </a:lnTo>
                  <a:lnTo>
                    <a:pt x="9" y="418"/>
                  </a:lnTo>
                  <a:lnTo>
                    <a:pt x="6" y="387"/>
                  </a:lnTo>
                  <a:lnTo>
                    <a:pt x="17" y="376"/>
                  </a:lnTo>
                  <a:lnTo>
                    <a:pt x="19" y="376"/>
                  </a:lnTo>
                  <a:lnTo>
                    <a:pt x="20" y="375"/>
                  </a:lnTo>
                  <a:lnTo>
                    <a:pt x="23" y="375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61" name="Freeform 261"/>
            <p:cNvSpPr>
              <a:spLocks/>
            </p:cNvSpPr>
            <p:nvPr/>
          </p:nvSpPr>
          <p:spPr bwMode="auto">
            <a:xfrm>
              <a:off x="5964132" y="9364801"/>
              <a:ext cx="446404" cy="1358323"/>
            </a:xfrm>
            <a:custGeom>
              <a:avLst/>
              <a:gdLst>
                <a:gd name="T0" fmla="*/ 2147483647 w 335"/>
                <a:gd name="T1" fmla="*/ 2147483647 h 542"/>
                <a:gd name="T2" fmla="*/ 2147483647 w 335"/>
                <a:gd name="T3" fmla="*/ 2147483647 h 542"/>
                <a:gd name="T4" fmla="*/ 2147483647 w 335"/>
                <a:gd name="T5" fmla="*/ 2147483647 h 542"/>
                <a:gd name="T6" fmla="*/ 2147483647 w 335"/>
                <a:gd name="T7" fmla="*/ 2147483647 h 542"/>
                <a:gd name="T8" fmla="*/ 2147483647 w 335"/>
                <a:gd name="T9" fmla="*/ 2147483647 h 542"/>
                <a:gd name="T10" fmla="*/ 2147483647 w 335"/>
                <a:gd name="T11" fmla="*/ 2147483647 h 542"/>
                <a:gd name="T12" fmla="*/ 2147483647 w 335"/>
                <a:gd name="T13" fmla="*/ 2147483647 h 542"/>
                <a:gd name="T14" fmla="*/ 2147483647 w 335"/>
                <a:gd name="T15" fmla="*/ 2147483647 h 542"/>
                <a:gd name="T16" fmla="*/ 2147483647 w 335"/>
                <a:gd name="T17" fmla="*/ 2147483647 h 542"/>
                <a:gd name="T18" fmla="*/ 2147483647 w 335"/>
                <a:gd name="T19" fmla="*/ 2147483647 h 542"/>
                <a:gd name="T20" fmla="*/ 2147483647 w 335"/>
                <a:gd name="T21" fmla="*/ 2147483647 h 542"/>
                <a:gd name="T22" fmla="*/ 2147483647 w 335"/>
                <a:gd name="T23" fmla="*/ 2147483647 h 542"/>
                <a:gd name="T24" fmla="*/ 2147483647 w 335"/>
                <a:gd name="T25" fmla="*/ 2147483647 h 542"/>
                <a:gd name="T26" fmla="*/ 2147483647 w 335"/>
                <a:gd name="T27" fmla="*/ 2147483647 h 542"/>
                <a:gd name="T28" fmla="*/ 2147483647 w 335"/>
                <a:gd name="T29" fmla="*/ 2147483647 h 542"/>
                <a:gd name="T30" fmla="*/ 2147483647 w 335"/>
                <a:gd name="T31" fmla="*/ 2147483647 h 542"/>
                <a:gd name="T32" fmla="*/ 2147483647 w 335"/>
                <a:gd name="T33" fmla="*/ 2147483647 h 542"/>
                <a:gd name="T34" fmla="*/ 2147483647 w 335"/>
                <a:gd name="T35" fmla="*/ 2147483647 h 542"/>
                <a:gd name="T36" fmla="*/ 2147483647 w 335"/>
                <a:gd name="T37" fmla="*/ 2147483647 h 542"/>
                <a:gd name="T38" fmla="*/ 2147483647 w 335"/>
                <a:gd name="T39" fmla="*/ 2147483647 h 542"/>
                <a:gd name="T40" fmla="*/ 2147483647 w 335"/>
                <a:gd name="T41" fmla="*/ 2147483647 h 542"/>
                <a:gd name="T42" fmla="*/ 2147483647 w 335"/>
                <a:gd name="T43" fmla="*/ 2147483647 h 542"/>
                <a:gd name="T44" fmla="*/ 2147483647 w 335"/>
                <a:gd name="T45" fmla="*/ 2147483647 h 542"/>
                <a:gd name="T46" fmla="*/ 2147483647 w 335"/>
                <a:gd name="T47" fmla="*/ 2147483647 h 542"/>
                <a:gd name="T48" fmla="*/ 2147483647 w 335"/>
                <a:gd name="T49" fmla="*/ 2147483647 h 542"/>
                <a:gd name="T50" fmla="*/ 2147483647 w 335"/>
                <a:gd name="T51" fmla="*/ 2147483647 h 542"/>
                <a:gd name="T52" fmla="*/ 2147483647 w 335"/>
                <a:gd name="T53" fmla="*/ 2147483647 h 542"/>
                <a:gd name="T54" fmla="*/ 2147483647 w 335"/>
                <a:gd name="T55" fmla="*/ 2147483647 h 542"/>
                <a:gd name="T56" fmla="*/ 2147483647 w 335"/>
                <a:gd name="T57" fmla="*/ 2147483647 h 542"/>
                <a:gd name="T58" fmla="*/ 2147483647 w 335"/>
                <a:gd name="T59" fmla="*/ 2147483647 h 542"/>
                <a:gd name="T60" fmla="*/ 2147483647 w 335"/>
                <a:gd name="T61" fmla="*/ 2147483647 h 542"/>
                <a:gd name="T62" fmla="*/ 2147483647 w 335"/>
                <a:gd name="T63" fmla="*/ 2147483647 h 542"/>
                <a:gd name="T64" fmla="*/ 2147483647 w 335"/>
                <a:gd name="T65" fmla="*/ 2147483647 h 542"/>
                <a:gd name="T66" fmla="*/ 2147483647 w 335"/>
                <a:gd name="T67" fmla="*/ 2147483647 h 542"/>
                <a:gd name="T68" fmla="*/ 2147483647 w 335"/>
                <a:gd name="T69" fmla="*/ 2147483647 h 542"/>
                <a:gd name="T70" fmla="*/ 2147483647 w 335"/>
                <a:gd name="T71" fmla="*/ 2147483647 h 542"/>
                <a:gd name="T72" fmla="*/ 2147483647 w 335"/>
                <a:gd name="T73" fmla="*/ 2147483647 h 542"/>
                <a:gd name="T74" fmla="*/ 2147483647 w 335"/>
                <a:gd name="T75" fmla="*/ 2147483647 h 542"/>
                <a:gd name="T76" fmla="*/ 2147483647 w 335"/>
                <a:gd name="T77" fmla="*/ 2147483647 h 542"/>
                <a:gd name="T78" fmla="*/ 2147483647 w 335"/>
                <a:gd name="T79" fmla="*/ 2147483647 h 542"/>
                <a:gd name="T80" fmla="*/ 2147483647 w 335"/>
                <a:gd name="T81" fmla="*/ 2147483647 h 542"/>
                <a:gd name="T82" fmla="*/ 2147483647 w 335"/>
                <a:gd name="T83" fmla="*/ 2147483647 h 542"/>
                <a:gd name="T84" fmla="*/ 2147483647 w 335"/>
                <a:gd name="T85" fmla="*/ 2147483647 h 542"/>
                <a:gd name="T86" fmla="*/ 2147483647 w 335"/>
                <a:gd name="T87" fmla="*/ 2147483647 h 542"/>
                <a:gd name="T88" fmla="*/ 2147483647 w 335"/>
                <a:gd name="T89" fmla="*/ 2147483647 h 542"/>
                <a:gd name="T90" fmla="*/ 0 w 335"/>
                <a:gd name="T91" fmla="*/ 2147483647 h 542"/>
                <a:gd name="T92" fmla="*/ 2147483647 w 335"/>
                <a:gd name="T93" fmla="*/ 2147483647 h 542"/>
                <a:gd name="T94" fmla="*/ 2147483647 w 335"/>
                <a:gd name="T95" fmla="*/ 2147483647 h 542"/>
                <a:gd name="T96" fmla="*/ 2147483647 w 335"/>
                <a:gd name="T97" fmla="*/ 2147483647 h 542"/>
                <a:gd name="T98" fmla="*/ 2147483647 w 335"/>
                <a:gd name="T99" fmla="*/ 2147483647 h 542"/>
                <a:gd name="T100" fmla="*/ 2147483647 w 335"/>
                <a:gd name="T101" fmla="*/ 2147483647 h 542"/>
                <a:gd name="T102" fmla="*/ 2147483647 w 335"/>
                <a:gd name="T103" fmla="*/ 2147483647 h 542"/>
                <a:gd name="T104" fmla="*/ 2147483647 w 335"/>
                <a:gd name="T105" fmla="*/ 2147483647 h 542"/>
                <a:gd name="T106" fmla="*/ 2147483647 w 335"/>
                <a:gd name="T107" fmla="*/ 2147483647 h 542"/>
                <a:gd name="T108" fmla="*/ 2147483647 w 335"/>
                <a:gd name="T109" fmla="*/ 2147483647 h 542"/>
                <a:gd name="T110" fmla="*/ 2147483647 w 335"/>
                <a:gd name="T111" fmla="*/ 2147483647 h 542"/>
                <a:gd name="T112" fmla="*/ 2147483647 w 335"/>
                <a:gd name="T113" fmla="*/ 2147483647 h 542"/>
                <a:gd name="T114" fmla="*/ 2147483647 w 335"/>
                <a:gd name="T115" fmla="*/ 2147483647 h 542"/>
                <a:gd name="T116" fmla="*/ 2147483647 w 335"/>
                <a:gd name="T117" fmla="*/ 2147483647 h 542"/>
                <a:gd name="T118" fmla="*/ 2147483647 w 335"/>
                <a:gd name="T119" fmla="*/ 2147483647 h 542"/>
                <a:gd name="T120" fmla="*/ 2147483647 w 335"/>
                <a:gd name="T121" fmla="*/ 2147483647 h 542"/>
                <a:gd name="T122" fmla="*/ 2147483647 w 335"/>
                <a:gd name="T123" fmla="*/ 2147483647 h 54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35"/>
                <a:gd name="T187" fmla="*/ 0 h 542"/>
                <a:gd name="T188" fmla="*/ 335 w 335"/>
                <a:gd name="T189" fmla="*/ 542 h 54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35" h="542">
                  <a:moveTo>
                    <a:pt x="20" y="448"/>
                  </a:moveTo>
                  <a:lnTo>
                    <a:pt x="20" y="450"/>
                  </a:lnTo>
                  <a:lnTo>
                    <a:pt x="22" y="454"/>
                  </a:lnTo>
                  <a:lnTo>
                    <a:pt x="22" y="460"/>
                  </a:lnTo>
                  <a:lnTo>
                    <a:pt x="26" y="486"/>
                  </a:lnTo>
                  <a:lnTo>
                    <a:pt x="26" y="488"/>
                  </a:lnTo>
                  <a:lnTo>
                    <a:pt x="27" y="503"/>
                  </a:lnTo>
                  <a:lnTo>
                    <a:pt x="30" y="517"/>
                  </a:lnTo>
                  <a:lnTo>
                    <a:pt x="31" y="529"/>
                  </a:lnTo>
                  <a:lnTo>
                    <a:pt x="33" y="525"/>
                  </a:lnTo>
                  <a:lnTo>
                    <a:pt x="44" y="525"/>
                  </a:lnTo>
                  <a:lnTo>
                    <a:pt x="49" y="531"/>
                  </a:lnTo>
                  <a:lnTo>
                    <a:pt x="56" y="528"/>
                  </a:lnTo>
                  <a:lnTo>
                    <a:pt x="56" y="511"/>
                  </a:lnTo>
                  <a:lnTo>
                    <a:pt x="63" y="491"/>
                  </a:lnTo>
                  <a:lnTo>
                    <a:pt x="72" y="496"/>
                  </a:lnTo>
                  <a:lnTo>
                    <a:pt x="73" y="510"/>
                  </a:lnTo>
                  <a:lnTo>
                    <a:pt x="66" y="541"/>
                  </a:lnTo>
                  <a:lnTo>
                    <a:pt x="109" y="529"/>
                  </a:lnTo>
                  <a:lnTo>
                    <a:pt x="124" y="510"/>
                  </a:lnTo>
                  <a:lnTo>
                    <a:pt x="119" y="504"/>
                  </a:lnTo>
                  <a:lnTo>
                    <a:pt x="120" y="491"/>
                  </a:lnTo>
                  <a:lnTo>
                    <a:pt x="97" y="470"/>
                  </a:lnTo>
                  <a:lnTo>
                    <a:pt x="98" y="453"/>
                  </a:lnTo>
                  <a:lnTo>
                    <a:pt x="128" y="449"/>
                  </a:lnTo>
                  <a:lnTo>
                    <a:pt x="131" y="449"/>
                  </a:lnTo>
                  <a:lnTo>
                    <a:pt x="137" y="449"/>
                  </a:lnTo>
                  <a:lnTo>
                    <a:pt x="139" y="448"/>
                  </a:lnTo>
                  <a:lnTo>
                    <a:pt x="152" y="446"/>
                  </a:lnTo>
                  <a:lnTo>
                    <a:pt x="171" y="445"/>
                  </a:lnTo>
                  <a:lnTo>
                    <a:pt x="177" y="443"/>
                  </a:lnTo>
                  <a:lnTo>
                    <a:pt x="178" y="443"/>
                  </a:lnTo>
                  <a:lnTo>
                    <a:pt x="181" y="443"/>
                  </a:lnTo>
                  <a:lnTo>
                    <a:pt x="192" y="442"/>
                  </a:lnTo>
                  <a:lnTo>
                    <a:pt x="195" y="442"/>
                  </a:lnTo>
                  <a:lnTo>
                    <a:pt x="207" y="441"/>
                  </a:lnTo>
                  <a:lnTo>
                    <a:pt x="209" y="441"/>
                  </a:lnTo>
                  <a:lnTo>
                    <a:pt x="220" y="439"/>
                  </a:lnTo>
                  <a:lnTo>
                    <a:pt x="225" y="439"/>
                  </a:lnTo>
                  <a:lnTo>
                    <a:pt x="228" y="439"/>
                  </a:lnTo>
                  <a:lnTo>
                    <a:pt x="231" y="438"/>
                  </a:lnTo>
                  <a:lnTo>
                    <a:pt x="241" y="436"/>
                  </a:lnTo>
                  <a:lnTo>
                    <a:pt x="248" y="436"/>
                  </a:lnTo>
                  <a:lnTo>
                    <a:pt x="264" y="434"/>
                  </a:lnTo>
                  <a:lnTo>
                    <a:pt x="289" y="431"/>
                  </a:lnTo>
                  <a:lnTo>
                    <a:pt x="291" y="431"/>
                  </a:lnTo>
                  <a:lnTo>
                    <a:pt x="311" y="427"/>
                  </a:lnTo>
                  <a:lnTo>
                    <a:pt x="320" y="427"/>
                  </a:lnTo>
                  <a:lnTo>
                    <a:pt x="334" y="424"/>
                  </a:lnTo>
                  <a:lnTo>
                    <a:pt x="334" y="423"/>
                  </a:lnTo>
                  <a:lnTo>
                    <a:pt x="331" y="417"/>
                  </a:lnTo>
                  <a:lnTo>
                    <a:pt x="328" y="411"/>
                  </a:lnTo>
                  <a:lnTo>
                    <a:pt x="321" y="399"/>
                  </a:lnTo>
                  <a:lnTo>
                    <a:pt x="321" y="392"/>
                  </a:lnTo>
                  <a:lnTo>
                    <a:pt x="321" y="385"/>
                  </a:lnTo>
                  <a:lnTo>
                    <a:pt x="322" y="371"/>
                  </a:lnTo>
                  <a:lnTo>
                    <a:pt x="322" y="370"/>
                  </a:lnTo>
                  <a:lnTo>
                    <a:pt x="320" y="357"/>
                  </a:lnTo>
                  <a:lnTo>
                    <a:pt x="313" y="352"/>
                  </a:lnTo>
                  <a:lnTo>
                    <a:pt x="311" y="344"/>
                  </a:lnTo>
                  <a:lnTo>
                    <a:pt x="311" y="342"/>
                  </a:lnTo>
                  <a:lnTo>
                    <a:pt x="310" y="342"/>
                  </a:lnTo>
                  <a:lnTo>
                    <a:pt x="310" y="332"/>
                  </a:lnTo>
                  <a:lnTo>
                    <a:pt x="310" y="330"/>
                  </a:lnTo>
                  <a:lnTo>
                    <a:pt x="314" y="319"/>
                  </a:lnTo>
                  <a:lnTo>
                    <a:pt x="314" y="317"/>
                  </a:lnTo>
                  <a:lnTo>
                    <a:pt x="314" y="310"/>
                  </a:lnTo>
                  <a:lnTo>
                    <a:pt x="313" y="303"/>
                  </a:lnTo>
                  <a:lnTo>
                    <a:pt x="318" y="296"/>
                  </a:lnTo>
                  <a:lnTo>
                    <a:pt x="324" y="291"/>
                  </a:lnTo>
                  <a:lnTo>
                    <a:pt x="325" y="288"/>
                  </a:lnTo>
                  <a:lnTo>
                    <a:pt x="315" y="281"/>
                  </a:lnTo>
                  <a:lnTo>
                    <a:pt x="317" y="276"/>
                  </a:lnTo>
                  <a:lnTo>
                    <a:pt x="314" y="262"/>
                  </a:lnTo>
                  <a:lnTo>
                    <a:pt x="313" y="262"/>
                  </a:lnTo>
                  <a:lnTo>
                    <a:pt x="304" y="252"/>
                  </a:lnTo>
                  <a:lnTo>
                    <a:pt x="302" y="249"/>
                  </a:lnTo>
                  <a:lnTo>
                    <a:pt x="299" y="238"/>
                  </a:lnTo>
                  <a:lnTo>
                    <a:pt x="297" y="238"/>
                  </a:lnTo>
                  <a:lnTo>
                    <a:pt x="297" y="237"/>
                  </a:lnTo>
                  <a:lnTo>
                    <a:pt x="297" y="234"/>
                  </a:lnTo>
                  <a:lnTo>
                    <a:pt x="292" y="224"/>
                  </a:lnTo>
                  <a:lnTo>
                    <a:pt x="289" y="215"/>
                  </a:lnTo>
                  <a:lnTo>
                    <a:pt x="288" y="212"/>
                  </a:lnTo>
                  <a:lnTo>
                    <a:pt x="284" y="199"/>
                  </a:lnTo>
                  <a:lnTo>
                    <a:pt x="284" y="198"/>
                  </a:lnTo>
                  <a:lnTo>
                    <a:pt x="284" y="196"/>
                  </a:lnTo>
                  <a:lnTo>
                    <a:pt x="281" y="188"/>
                  </a:lnTo>
                  <a:lnTo>
                    <a:pt x="277" y="172"/>
                  </a:lnTo>
                  <a:lnTo>
                    <a:pt x="274" y="165"/>
                  </a:lnTo>
                  <a:lnTo>
                    <a:pt x="273" y="159"/>
                  </a:lnTo>
                  <a:lnTo>
                    <a:pt x="271" y="158"/>
                  </a:lnTo>
                  <a:lnTo>
                    <a:pt x="268" y="144"/>
                  </a:lnTo>
                  <a:lnTo>
                    <a:pt x="267" y="141"/>
                  </a:lnTo>
                  <a:lnTo>
                    <a:pt x="261" y="122"/>
                  </a:lnTo>
                  <a:lnTo>
                    <a:pt x="261" y="119"/>
                  </a:lnTo>
                  <a:lnTo>
                    <a:pt x="260" y="115"/>
                  </a:lnTo>
                  <a:lnTo>
                    <a:pt x="257" y="108"/>
                  </a:lnTo>
                  <a:lnTo>
                    <a:pt x="257" y="105"/>
                  </a:lnTo>
                  <a:lnTo>
                    <a:pt x="256" y="101"/>
                  </a:lnTo>
                  <a:lnTo>
                    <a:pt x="255" y="95"/>
                  </a:lnTo>
                  <a:lnTo>
                    <a:pt x="252" y="87"/>
                  </a:lnTo>
                  <a:lnTo>
                    <a:pt x="250" y="80"/>
                  </a:lnTo>
                  <a:lnTo>
                    <a:pt x="248" y="74"/>
                  </a:lnTo>
                  <a:lnTo>
                    <a:pt x="245" y="62"/>
                  </a:lnTo>
                  <a:lnTo>
                    <a:pt x="242" y="55"/>
                  </a:lnTo>
                  <a:lnTo>
                    <a:pt x="241" y="48"/>
                  </a:lnTo>
                  <a:lnTo>
                    <a:pt x="238" y="41"/>
                  </a:lnTo>
                  <a:lnTo>
                    <a:pt x="236" y="38"/>
                  </a:lnTo>
                  <a:lnTo>
                    <a:pt x="234" y="24"/>
                  </a:lnTo>
                  <a:lnTo>
                    <a:pt x="231" y="16"/>
                  </a:lnTo>
                  <a:lnTo>
                    <a:pt x="230" y="12"/>
                  </a:lnTo>
                  <a:lnTo>
                    <a:pt x="228" y="11"/>
                  </a:lnTo>
                  <a:lnTo>
                    <a:pt x="225" y="0"/>
                  </a:lnTo>
                  <a:lnTo>
                    <a:pt x="224" y="0"/>
                  </a:lnTo>
                  <a:lnTo>
                    <a:pt x="205" y="1"/>
                  </a:lnTo>
                  <a:lnTo>
                    <a:pt x="202" y="2"/>
                  </a:lnTo>
                  <a:lnTo>
                    <a:pt x="185" y="4"/>
                  </a:lnTo>
                  <a:lnTo>
                    <a:pt x="169" y="5"/>
                  </a:lnTo>
                  <a:lnTo>
                    <a:pt x="164" y="5"/>
                  </a:lnTo>
                  <a:lnTo>
                    <a:pt x="159" y="6"/>
                  </a:lnTo>
                  <a:lnTo>
                    <a:pt x="148" y="8"/>
                  </a:lnTo>
                  <a:lnTo>
                    <a:pt x="124" y="11"/>
                  </a:lnTo>
                  <a:lnTo>
                    <a:pt x="119" y="11"/>
                  </a:lnTo>
                  <a:lnTo>
                    <a:pt x="116" y="11"/>
                  </a:lnTo>
                  <a:lnTo>
                    <a:pt x="112" y="12"/>
                  </a:lnTo>
                  <a:lnTo>
                    <a:pt x="85" y="13"/>
                  </a:lnTo>
                  <a:lnTo>
                    <a:pt x="83" y="15"/>
                  </a:lnTo>
                  <a:lnTo>
                    <a:pt x="72" y="15"/>
                  </a:lnTo>
                  <a:lnTo>
                    <a:pt x="52" y="18"/>
                  </a:lnTo>
                  <a:lnTo>
                    <a:pt x="45" y="18"/>
                  </a:lnTo>
                  <a:lnTo>
                    <a:pt x="26" y="20"/>
                  </a:lnTo>
                  <a:lnTo>
                    <a:pt x="19" y="20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8" y="33"/>
                  </a:lnTo>
                  <a:lnTo>
                    <a:pt x="11" y="34"/>
                  </a:lnTo>
                  <a:lnTo>
                    <a:pt x="11" y="40"/>
                  </a:lnTo>
                  <a:lnTo>
                    <a:pt x="9" y="58"/>
                  </a:lnTo>
                  <a:lnTo>
                    <a:pt x="9" y="67"/>
                  </a:lnTo>
                  <a:lnTo>
                    <a:pt x="9" y="77"/>
                  </a:lnTo>
                  <a:lnTo>
                    <a:pt x="9" y="81"/>
                  </a:lnTo>
                  <a:lnTo>
                    <a:pt x="9" y="83"/>
                  </a:lnTo>
                  <a:lnTo>
                    <a:pt x="9" y="91"/>
                  </a:lnTo>
                  <a:lnTo>
                    <a:pt x="9" y="97"/>
                  </a:lnTo>
                  <a:lnTo>
                    <a:pt x="9" y="110"/>
                  </a:lnTo>
                  <a:lnTo>
                    <a:pt x="9" y="113"/>
                  </a:lnTo>
                  <a:lnTo>
                    <a:pt x="9" y="122"/>
                  </a:lnTo>
                  <a:lnTo>
                    <a:pt x="9" y="126"/>
                  </a:lnTo>
                  <a:lnTo>
                    <a:pt x="9" y="131"/>
                  </a:lnTo>
                  <a:lnTo>
                    <a:pt x="9" y="149"/>
                  </a:lnTo>
                  <a:lnTo>
                    <a:pt x="9" y="159"/>
                  </a:lnTo>
                  <a:lnTo>
                    <a:pt x="9" y="160"/>
                  </a:lnTo>
                  <a:lnTo>
                    <a:pt x="9" y="183"/>
                  </a:lnTo>
                  <a:lnTo>
                    <a:pt x="9" y="187"/>
                  </a:lnTo>
                  <a:lnTo>
                    <a:pt x="9" y="196"/>
                  </a:lnTo>
                  <a:lnTo>
                    <a:pt x="9" y="209"/>
                  </a:lnTo>
                  <a:lnTo>
                    <a:pt x="9" y="217"/>
                  </a:lnTo>
                  <a:lnTo>
                    <a:pt x="9" y="219"/>
                  </a:lnTo>
                  <a:lnTo>
                    <a:pt x="9" y="242"/>
                  </a:lnTo>
                  <a:lnTo>
                    <a:pt x="9" y="246"/>
                  </a:lnTo>
                  <a:lnTo>
                    <a:pt x="9" y="249"/>
                  </a:lnTo>
                  <a:lnTo>
                    <a:pt x="9" y="274"/>
                  </a:lnTo>
                  <a:lnTo>
                    <a:pt x="9" y="278"/>
                  </a:lnTo>
                  <a:lnTo>
                    <a:pt x="9" y="287"/>
                  </a:lnTo>
                  <a:lnTo>
                    <a:pt x="9" y="307"/>
                  </a:lnTo>
                  <a:lnTo>
                    <a:pt x="9" y="310"/>
                  </a:lnTo>
                  <a:lnTo>
                    <a:pt x="9" y="317"/>
                  </a:lnTo>
                  <a:lnTo>
                    <a:pt x="9" y="324"/>
                  </a:lnTo>
                  <a:lnTo>
                    <a:pt x="9" y="325"/>
                  </a:lnTo>
                  <a:lnTo>
                    <a:pt x="9" y="330"/>
                  </a:lnTo>
                  <a:lnTo>
                    <a:pt x="9" y="337"/>
                  </a:lnTo>
                  <a:lnTo>
                    <a:pt x="8" y="363"/>
                  </a:lnTo>
                  <a:lnTo>
                    <a:pt x="9" y="366"/>
                  </a:lnTo>
                  <a:lnTo>
                    <a:pt x="9" y="367"/>
                  </a:lnTo>
                  <a:lnTo>
                    <a:pt x="12" y="384"/>
                  </a:lnTo>
                  <a:lnTo>
                    <a:pt x="13" y="406"/>
                  </a:lnTo>
                  <a:lnTo>
                    <a:pt x="13" y="407"/>
                  </a:lnTo>
                  <a:lnTo>
                    <a:pt x="15" y="413"/>
                  </a:lnTo>
                  <a:lnTo>
                    <a:pt x="16" y="418"/>
                  </a:lnTo>
                  <a:lnTo>
                    <a:pt x="18" y="432"/>
                  </a:lnTo>
                  <a:lnTo>
                    <a:pt x="20" y="448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62" name="Freeform 262"/>
            <p:cNvSpPr>
              <a:spLocks/>
            </p:cNvSpPr>
            <p:nvPr/>
          </p:nvSpPr>
          <p:spPr bwMode="auto">
            <a:xfrm>
              <a:off x="6097083" y="10381710"/>
              <a:ext cx="1043290" cy="1537424"/>
            </a:xfrm>
            <a:custGeom>
              <a:avLst/>
              <a:gdLst>
                <a:gd name="T0" fmla="*/ 2147483647 w 783"/>
                <a:gd name="T1" fmla="*/ 2147483647 h 614"/>
                <a:gd name="T2" fmla="*/ 2147483647 w 783"/>
                <a:gd name="T3" fmla="*/ 2147483647 h 614"/>
                <a:gd name="T4" fmla="*/ 2147483647 w 783"/>
                <a:gd name="T5" fmla="*/ 2147483647 h 614"/>
                <a:gd name="T6" fmla="*/ 2147483647 w 783"/>
                <a:gd name="T7" fmla="*/ 2147483647 h 614"/>
                <a:gd name="T8" fmla="*/ 2147483647 w 783"/>
                <a:gd name="T9" fmla="*/ 2147483647 h 614"/>
                <a:gd name="T10" fmla="*/ 2147483647 w 783"/>
                <a:gd name="T11" fmla="*/ 2147483647 h 614"/>
                <a:gd name="T12" fmla="*/ 2147483647 w 783"/>
                <a:gd name="T13" fmla="*/ 2147483647 h 614"/>
                <a:gd name="T14" fmla="*/ 2147483647 w 783"/>
                <a:gd name="T15" fmla="*/ 2147483647 h 614"/>
                <a:gd name="T16" fmla="*/ 2147483647 w 783"/>
                <a:gd name="T17" fmla="*/ 2147483647 h 614"/>
                <a:gd name="T18" fmla="*/ 2147483647 w 783"/>
                <a:gd name="T19" fmla="*/ 2147483647 h 614"/>
                <a:gd name="T20" fmla="*/ 2147483647 w 783"/>
                <a:gd name="T21" fmla="*/ 2147483647 h 614"/>
                <a:gd name="T22" fmla="*/ 2147483647 w 783"/>
                <a:gd name="T23" fmla="*/ 2147483647 h 614"/>
                <a:gd name="T24" fmla="*/ 2147483647 w 783"/>
                <a:gd name="T25" fmla="*/ 2147483647 h 614"/>
                <a:gd name="T26" fmla="*/ 2147483647 w 783"/>
                <a:gd name="T27" fmla="*/ 2147483647 h 614"/>
                <a:gd name="T28" fmla="*/ 2147483647 w 783"/>
                <a:gd name="T29" fmla="*/ 2147483647 h 614"/>
                <a:gd name="T30" fmla="*/ 2147483647 w 783"/>
                <a:gd name="T31" fmla="*/ 2147483647 h 614"/>
                <a:gd name="T32" fmla="*/ 2147483647 w 783"/>
                <a:gd name="T33" fmla="*/ 2147483647 h 614"/>
                <a:gd name="T34" fmla="*/ 2147483647 w 783"/>
                <a:gd name="T35" fmla="*/ 2147483647 h 614"/>
                <a:gd name="T36" fmla="*/ 2147483647 w 783"/>
                <a:gd name="T37" fmla="*/ 2147483647 h 614"/>
                <a:gd name="T38" fmla="*/ 2147483647 w 783"/>
                <a:gd name="T39" fmla="*/ 2147483647 h 614"/>
                <a:gd name="T40" fmla="*/ 2147483647 w 783"/>
                <a:gd name="T41" fmla="*/ 2147483647 h 614"/>
                <a:gd name="T42" fmla="*/ 2147483647 w 783"/>
                <a:gd name="T43" fmla="*/ 2147483647 h 614"/>
                <a:gd name="T44" fmla="*/ 2147483647 w 783"/>
                <a:gd name="T45" fmla="*/ 2147483647 h 614"/>
                <a:gd name="T46" fmla="*/ 2147483647 w 783"/>
                <a:gd name="T47" fmla="*/ 2147483647 h 614"/>
                <a:gd name="T48" fmla="*/ 2147483647 w 783"/>
                <a:gd name="T49" fmla="*/ 2147483647 h 614"/>
                <a:gd name="T50" fmla="*/ 2147483647 w 783"/>
                <a:gd name="T51" fmla="*/ 2147483647 h 614"/>
                <a:gd name="T52" fmla="*/ 2147483647 w 783"/>
                <a:gd name="T53" fmla="*/ 2147483647 h 614"/>
                <a:gd name="T54" fmla="*/ 2147483647 w 783"/>
                <a:gd name="T55" fmla="*/ 2147483647 h 614"/>
                <a:gd name="T56" fmla="*/ 2147483647 w 783"/>
                <a:gd name="T57" fmla="*/ 2147483647 h 614"/>
                <a:gd name="T58" fmla="*/ 2147483647 w 783"/>
                <a:gd name="T59" fmla="*/ 2147483647 h 614"/>
                <a:gd name="T60" fmla="*/ 2147483647 w 783"/>
                <a:gd name="T61" fmla="*/ 2147483647 h 614"/>
                <a:gd name="T62" fmla="*/ 2147483647 w 783"/>
                <a:gd name="T63" fmla="*/ 2147483647 h 614"/>
                <a:gd name="T64" fmla="*/ 2147483647 w 783"/>
                <a:gd name="T65" fmla="*/ 2147483647 h 614"/>
                <a:gd name="T66" fmla="*/ 2147483647 w 783"/>
                <a:gd name="T67" fmla="*/ 2147483647 h 614"/>
                <a:gd name="T68" fmla="*/ 2147483647 w 783"/>
                <a:gd name="T69" fmla="*/ 2147483647 h 614"/>
                <a:gd name="T70" fmla="*/ 2147483647 w 783"/>
                <a:gd name="T71" fmla="*/ 2147483647 h 614"/>
                <a:gd name="T72" fmla="*/ 2147483647 w 783"/>
                <a:gd name="T73" fmla="*/ 2147483647 h 614"/>
                <a:gd name="T74" fmla="*/ 2147483647 w 783"/>
                <a:gd name="T75" fmla="*/ 2147483647 h 614"/>
                <a:gd name="T76" fmla="*/ 2147483647 w 783"/>
                <a:gd name="T77" fmla="*/ 2147483647 h 614"/>
                <a:gd name="T78" fmla="*/ 2147483647 w 783"/>
                <a:gd name="T79" fmla="*/ 2147483647 h 614"/>
                <a:gd name="T80" fmla="*/ 2147483647 w 783"/>
                <a:gd name="T81" fmla="*/ 2147483647 h 614"/>
                <a:gd name="T82" fmla="*/ 2147483647 w 783"/>
                <a:gd name="T83" fmla="*/ 2147483647 h 614"/>
                <a:gd name="T84" fmla="*/ 2147483647 w 783"/>
                <a:gd name="T85" fmla="*/ 2147483647 h 614"/>
                <a:gd name="T86" fmla="*/ 2147483647 w 783"/>
                <a:gd name="T87" fmla="*/ 2147483647 h 614"/>
                <a:gd name="T88" fmla="*/ 2147483647 w 783"/>
                <a:gd name="T89" fmla="*/ 2147483647 h 614"/>
                <a:gd name="T90" fmla="*/ 2147483647 w 783"/>
                <a:gd name="T91" fmla="*/ 2147483647 h 614"/>
                <a:gd name="T92" fmla="*/ 2147483647 w 783"/>
                <a:gd name="T93" fmla="*/ 2147483647 h 614"/>
                <a:gd name="T94" fmla="*/ 2147483647 w 783"/>
                <a:gd name="T95" fmla="*/ 2147483647 h 614"/>
                <a:gd name="T96" fmla="*/ 2147483647 w 783"/>
                <a:gd name="T97" fmla="*/ 2147483647 h 614"/>
                <a:gd name="T98" fmla="*/ 2147483647 w 783"/>
                <a:gd name="T99" fmla="*/ 2147483647 h 614"/>
                <a:gd name="T100" fmla="*/ 2147483647 w 783"/>
                <a:gd name="T101" fmla="*/ 2147483647 h 614"/>
                <a:gd name="T102" fmla="*/ 2147483647 w 783"/>
                <a:gd name="T103" fmla="*/ 2147483647 h 614"/>
                <a:gd name="T104" fmla="*/ 0 w 783"/>
                <a:gd name="T105" fmla="*/ 2147483647 h 614"/>
                <a:gd name="T106" fmla="*/ 2147483647 w 783"/>
                <a:gd name="T107" fmla="*/ 2147483647 h 614"/>
                <a:gd name="T108" fmla="*/ 2147483647 w 783"/>
                <a:gd name="T109" fmla="*/ 2147483647 h 614"/>
                <a:gd name="T110" fmla="*/ 2147483647 w 783"/>
                <a:gd name="T111" fmla="*/ 2147483647 h 6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83"/>
                <a:gd name="T169" fmla="*/ 0 h 614"/>
                <a:gd name="T170" fmla="*/ 783 w 783"/>
                <a:gd name="T171" fmla="*/ 614 h 6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83" h="614">
                  <a:moveTo>
                    <a:pt x="156" y="110"/>
                  </a:moveTo>
                  <a:lnTo>
                    <a:pt x="193" y="127"/>
                  </a:lnTo>
                  <a:lnTo>
                    <a:pt x="205" y="138"/>
                  </a:lnTo>
                  <a:lnTo>
                    <a:pt x="218" y="142"/>
                  </a:lnTo>
                  <a:lnTo>
                    <a:pt x="220" y="166"/>
                  </a:lnTo>
                  <a:lnTo>
                    <a:pt x="218" y="147"/>
                  </a:lnTo>
                  <a:lnTo>
                    <a:pt x="222" y="167"/>
                  </a:lnTo>
                  <a:lnTo>
                    <a:pt x="236" y="166"/>
                  </a:lnTo>
                  <a:lnTo>
                    <a:pt x="245" y="170"/>
                  </a:lnTo>
                  <a:lnTo>
                    <a:pt x="244" y="160"/>
                  </a:lnTo>
                  <a:lnTo>
                    <a:pt x="256" y="160"/>
                  </a:lnTo>
                  <a:lnTo>
                    <a:pt x="265" y="152"/>
                  </a:lnTo>
                  <a:lnTo>
                    <a:pt x="263" y="156"/>
                  </a:lnTo>
                  <a:lnTo>
                    <a:pt x="300" y="133"/>
                  </a:lnTo>
                  <a:lnTo>
                    <a:pt x="311" y="133"/>
                  </a:lnTo>
                  <a:lnTo>
                    <a:pt x="312" y="124"/>
                  </a:lnTo>
                  <a:lnTo>
                    <a:pt x="311" y="122"/>
                  </a:lnTo>
                  <a:lnTo>
                    <a:pt x="320" y="110"/>
                  </a:lnTo>
                  <a:lnTo>
                    <a:pt x="336" y="108"/>
                  </a:lnTo>
                  <a:lnTo>
                    <a:pt x="343" y="108"/>
                  </a:lnTo>
                  <a:lnTo>
                    <a:pt x="344" y="108"/>
                  </a:lnTo>
                  <a:lnTo>
                    <a:pt x="380" y="126"/>
                  </a:lnTo>
                  <a:lnTo>
                    <a:pt x="386" y="137"/>
                  </a:lnTo>
                  <a:lnTo>
                    <a:pt x="402" y="145"/>
                  </a:lnTo>
                  <a:lnTo>
                    <a:pt x="409" y="163"/>
                  </a:lnTo>
                  <a:lnTo>
                    <a:pt x="422" y="167"/>
                  </a:lnTo>
                  <a:lnTo>
                    <a:pt x="433" y="183"/>
                  </a:lnTo>
                  <a:lnTo>
                    <a:pt x="441" y="185"/>
                  </a:lnTo>
                  <a:lnTo>
                    <a:pt x="443" y="199"/>
                  </a:lnTo>
                  <a:lnTo>
                    <a:pt x="448" y="199"/>
                  </a:lnTo>
                  <a:lnTo>
                    <a:pt x="450" y="194"/>
                  </a:lnTo>
                  <a:lnTo>
                    <a:pt x="462" y="192"/>
                  </a:lnTo>
                  <a:lnTo>
                    <a:pt x="469" y="195"/>
                  </a:lnTo>
                  <a:lnTo>
                    <a:pt x="475" y="209"/>
                  </a:lnTo>
                  <a:lnTo>
                    <a:pt x="483" y="217"/>
                  </a:lnTo>
                  <a:lnTo>
                    <a:pt x="479" y="230"/>
                  </a:lnTo>
                  <a:lnTo>
                    <a:pt x="484" y="234"/>
                  </a:lnTo>
                  <a:lnTo>
                    <a:pt x="483" y="237"/>
                  </a:lnTo>
                  <a:lnTo>
                    <a:pt x="487" y="239"/>
                  </a:lnTo>
                  <a:lnTo>
                    <a:pt x="488" y="241"/>
                  </a:lnTo>
                  <a:lnTo>
                    <a:pt x="491" y="267"/>
                  </a:lnTo>
                  <a:lnTo>
                    <a:pt x="487" y="288"/>
                  </a:lnTo>
                  <a:lnTo>
                    <a:pt x="483" y="298"/>
                  </a:lnTo>
                  <a:lnTo>
                    <a:pt x="487" y="302"/>
                  </a:lnTo>
                  <a:lnTo>
                    <a:pt x="483" y="306"/>
                  </a:lnTo>
                  <a:lnTo>
                    <a:pt x="484" y="330"/>
                  </a:lnTo>
                  <a:lnTo>
                    <a:pt x="495" y="342"/>
                  </a:lnTo>
                  <a:lnTo>
                    <a:pt x="498" y="353"/>
                  </a:lnTo>
                  <a:lnTo>
                    <a:pt x="501" y="355"/>
                  </a:lnTo>
                  <a:lnTo>
                    <a:pt x="508" y="341"/>
                  </a:lnTo>
                  <a:lnTo>
                    <a:pt x="508" y="327"/>
                  </a:lnTo>
                  <a:lnTo>
                    <a:pt x="505" y="323"/>
                  </a:lnTo>
                  <a:lnTo>
                    <a:pt x="495" y="320"/>
                  </a:lnTo>
                  <a:lnTo>
                    <a:pt x="502" y="317"/>
                  </a:lnTo>
                  <a:lnTo>
                    <a:pt x="519" y="330"/>
                  </a:lnTo>
                  <a:lnTo>
                    <a:pt x="519" y="324"/>
                  </a:lnTo>
                  <a:lnTo>
                    <a:pt x="526" y="323"/>
                  </a:lnTo>
                  <a:lnTo>
                    <a:pt x="516" y="350"/>
                  </a:lnTo>
                  <a:lnTo>
                    <a:pt x="511" y="357"/>
                  </a:lnTo>
                  <a:lnTo>
                    <a:pt x="511" y="360"/>
                  </a:lnTo>
                  <a:lnTo>
                    <a:pt x="500" y="364"/>
                  </a:lnTo>
                  <a:lnTo>
                    <a:pt x="512" y="378"/>
                  </a:lnTo>
                  <a:lnTo>
                    <a:pt x="525" y="392"/>
                  </a:lnTo>
                  <a:lnTo>
                    <a:pt x="545" y="422"/>
                  </a:lnTo>
                  <a:lnTo>
                    <a:pt x="551" y="428"/>
                  </a:lnTo>
                  <a:lnTo>
                    <a:pt x="551" y="429"/>
                  </a:lnTo>
                  <a:lnTo>
                    <a:pt x="556" y="438"/>
                  </a:lnTo>
                  <a:lnTo>
                    <a:pt x="570" y="467"/>
                  </a:lnTo>
                  <a:lnTo>
                    <a:pt x="577" y="474"/>
                  </a:lnTo>
                  <a:lnTo>
                    <a:pt x="588" y="470"/>
                  </a:lnTo>
                  <a:lnTo>
                    <a:pt x="588" y="465"/>
                  </a:lnTo>
                  <a:lnTo>
                    <a:pt x="605" y="481"/>
                  </a:lnTo>
                  <a:lnTo>
                    <a:pt x="613" y="502"/>
                  </a:lnTo>
                  <a:lnTo>
                    <a:pt x="630" y="529"/>
                  </a:lnTo>
                  <a:lnTo>
                    <a:pt x="630" y="525"/>
                  </a:lnTo>
                  <a:lnTo>
                    <a:pt x="634" y="522"/>
                  </a:lnTo>
                  <a:lnTo>
                    <a:pt x="651" y="531"/>
                  </a:lnTo>
                  <a:lnTo>
                    <a:pt x="658" y="532"/>
                  </a:lnTo>
                  <a:lnTo>
                    <a:pt x="676" y="546"/>
                  </a:lnTo>
                  <a:lnTo>
                    <a:pt x="693" y="574"/>
                  </a:lnTo>
                  <a:lnTo>
                    <a:pt x="690" y="576"/>
                  </a:lnTo>
                  <a:lnTo>
                    <a:pt x="690" y="588"/>
                  </a:lnTo>
                  <a:lnTo>
                    <a:pt x="700" y="597"/>
                  </a:lnTo>
                  <a:lnTo>
                    <a:pt x="708" y="594"/>
                  </a:lnTo>
                  <a:lnTo>
                    <a:pt x="722" y="588"/>
                  </a:lnTo>
                  <a:lnTo>
                    <a:pt x="727" y="588"/>
                  </a:lnTo>
                  <a:lnTo>
                    <a:pt x="727" y="589"/>
                  </a:lnTo>
                  <a:lnTo>
                    <a:pt x="737" y="588"/>
                  </a:lnTo>
                  <a:lnTo>
                    <a:pt x="734" y="600"/>
                  </a:lnTo>
                  <a:lnTo>
                    <a:pt x="737" y="603"/>
                  </a:lnTo>
                  <a:lnTo>
                    <a:pt x="744" y="599"/>
                  </a:lnTo>
                  <a:lnTo>
                    <a:pt x="741" y="588"/>
                  </a:lnTo>
                  <a:lnTo>
                    <a:pt x="743" y="581"/>
                  </a:lnTo>
                  <a:lnTo>
                    <a:pt x="745" y="582"/>
                  </a:lnTo>
                  <a:lnTo>
                    <a:pt x="756" y="578"/>
                  </a:lnTo>
                  <a:lnTo>
                    <a:pt x="758" y="596"/>
                  </a:lnTo>
                  <a:lnTo>
                    <a:pt x="752" y="600"/>
                  </a:lnTo>
                  <a:lnTo>
                    <a:pt x="755" y="601"/>
                  </a:lnTo>
                  <a:lnTo>
                    <a:pt x="745" y="613"/>
                  </a:lnTo>
                  <a:lnTo>
                    <a:pt x="754" y="606"/>
                  </a:lnTo>
                  <a:lnTo>
                    <a:pt x="769" y="583"/>
                  </a:lnTo>
                  <a:lnTo>
                    <a:pt x="777" y="558"/>
                  </a:lnTo>
                  <a:lnTo>
                    <a:pt x="782" y="542"/>
                  </a:lnTo>
                  <a:lnTo>
                    <a:pt x="782" y="539"/>
                  </a:lnTo>
                  <a:lnTo>
                    <a:pt x="776" y="558"/>
                  </a:lnTo>
                  <a:lnTo>
                    <a:pt x="766" y="565"/>
                  </a:lnTo>
                  <a:lnTo>
                    <a:pt x="770" y="557"/>
                  </a:lnTo>
                  <a:lnTo>
                    <a:pt x="765" y="545"/>
                  </a:lnTo>
                  <a:lnTo>
                    <a:pt x="770" y="522"/>
                  </a:lnTo>
                  <a:lnTo>
                    <a:pt x="777" y="518"/>
                  </a:lnTo>
                  <a:lnTo>
                    <a:pt x="780" y="522"/>
                  </a:lnTo>
                  <a:lnTo>
                    <a:pt x="777" y="490"/>
                  </a:lnTo>
                  <a:lnTo>
                    <a:pt x="777" y="488"/>
                  </a:lnTo>
                  <a:lnTo>
                    <a:pt x="775" y="452"/>
                  </a:lnTo>
                  <a:lnTo>
                    <a:pt x="770" y="402"/>
                  </a:lnTo>
                  <a:lnTo>
                    <a:pt x="762" y="384"/>
                  </a:lnTo>
                  <a:lnTo>
                    <a:pt x="745" y="355"/>
                  </a:lnTo>
                  <a:lnTo>
                    <a:pt x="729" y="325"/>
                  </a:lnTo>
                  <a:lnTo>
                    <a:pt x="729" y="324"/>
                  </a:lnTo>
                  <a:lnTo>
                    <a:pt x="711" y="295"/>
                  </a:lnTo>
                  <a:lnTo>
                    <a:pt x="694" y="269"/>
                  </a:lnTo>
                  <a:lnTo>
                    <a:pt x="687" y="245"/>
                  </a:lnTo>
                  <a:lnTo>
                    <a:pt x="690" y="227"/>
                  </a:lnTo>
                  <a:lnTo>
                    <a:pt x="666" y="199"/>
                  </a:lnTo>
                  <a:lnTo>
                    <a:pt x="637" y="163"/>
                  </a:lnTo>
                  <a:lnTo>
                    <a:pt x="622" y="140"/>
                  </a:lnTo>
                  <a:lnTo>
                    <a:pt x="622" y="137"/>
                  </a:lnTo>
                  <a:lnTo>
                    <a:pt x="606" y="113"/>
                  </a:lnTo>
                  <a:lnTo>
                    <a:pt x="605" y="113"/>
                  </a:lnTo>
                  <a:lnTo>
                    <a:pt x="602" y="105"/>
                  </a:lnTo>
                  <a:lnTo>
                    <a:pt x="595" y="88"/>
                  </a:lnTo>
                  <a:lnTo>
                    <a:pt x="581" y="54"/>
                  </a:lnTo>
                  <a:lnTo>
                    <a:pt x="573" y="27"/>
                  </a:lnTo>
                  <a:lnTo>
                    <a:pt x="570" y="27"/>
                  </a:lnTo>
                  <a:lnTo>
                    <a:pt x="570" y="26"/>
                  </a:lnTo>
                  <a:lnTo>
                    <a:pt x="566" y="5"/>
                  </a:lnTo>
                  <a:lnTo>
                    <a:pt x="540" y="5"/>
                  </a:lnTo>
                  <a:lnTo>
                    <a:pt x="526" y="2"/>
                  </a:lnTo>
                  <a:lnTo>
                    <a:pt x="523" y="0"/>
                  </a:lnTo>
                  <a:lnTo>
                    <a:pt x="512" y="9"/>
                  </a:lnTo>
                  <a:lnTo>
                    <a:pt x="519" y="36"/>
                  </a:lnTo>
                  <a:lnTo>
                    <a:pt x="518" y="51"/>
                  </a:lnTo>
                  <a:lnTo>
                    <a:pt x="505" y="52"/>
                  </a:lnTo>
                  <a:lnTo>
                    <a:pt x="500" y="38"/>
                  </a:lnTo>
                  <a:lnTo>
                    <a:pt x="500" y="31"/>
                  </a:lnTo>
                  <a:lnTo>
                    <a:pt x="495" y="31"/>
                  </a:lnTo>
                  <a:lnTo>
                    <a:pt x="484" y="33"/>
                  </a:lnTo>
                  <a:lnTo>
                    <a:pt x="480" y="33"/>
                  </a:lnTo>
                  <a:lnTo>
                    <a:pt x="476" y="33"/>
                  </a:lnTo>
                  <a:lnTo>
                    <a:pt x="473" y="33"/>
                  </a:lnTo>
                  <a:lnTo>
                    <a:pt x="465" y="34"/>
                  </a:lnTo>
                  <a:lnTo>
                    <a:pt x="456" y="36"/>
                  </a:lnTo>
                  <a:lnTo>
                    <a:pt x="455" y="36"/>
                  </a:lnTo>
                  <a:lnTo>
                    <a:pt x="450" y="36"/>
                  </a:lnTo>
                  <a:lnTo>
                    <a:pt x="437" y="36"/>
                  </a:lnTo>
                  <a:lnTo>
                    <a:pt x="413" y="37"/>
                  </a:lnTo>
                  <a:lnTo>
                    <a:pt x="408" y="38"/>
                  </a:lnTo>
                  <a:lnTo>
                    <a:pt x="404" y="38"/>
                  </a:lnTo>
                  <a:lnTo>
                    <a:pt x="397" y="40"/>
                  </a:lnTo>
                  <a:lnTo>
                    <a:pt x="394" y="40"/>
                  </a:lnTo>
                  <a:lnTo>
                    <a:pt x="393" y="40"/>
                  </a:lnTo>
                  <a:lnTo>
                    <a:pt x="390" y="40"/>
                  </a:lnTo>
                  <a:lnTo>
                    <a:pt x="380" y="40"/>
                  </a:lnTo>
                  <a:lnTo>
                    <a:pt x="370" y="41"/>
                  </a:lnTo>
                  <a:lnTo>
                    <a:pt x="366" y="42"/>
                  </a:lnTo>
                  <a:lnTo>
                    <a:pt x="363" y="42"/>
                  </a:lnTo>
                  <a:lnTo>
                    <a:pt x="358" y="42"/>
                  </a:lnTo>
                  <a:lnTo>
                    <a:pt x="345" y="42"/>
                  </a:lnTo>
                  <a:lnTo>
                    <a:pt x="340" y="44"/>
                  </a:lnTo>
                  <a:lnTo>
                    <a:pt x="333" y="45"/>
                  </a:lnTo>
                  <a:lnTo>
                    <a:pt x="329" y="45"/>
                  </a:lnTo>
                  <a:lnTo>
                    <a:pt x="326" y="45"/>
                  </a:lnTo>
                  <a:lnTo>
                    <a:pt x="316" y="45"/>
                  </a:lnTo>
                  <a:lnTo>
                    <a:pt x="311" y="47"/>
                  </a:lnTo>
                  <a:lnTo>
                    <a:pt x="308" y="47"/>
                  </a:lnTo>
                  <a:lnTo>
                    <a:pt x="305" y="47"/>
                  </a:lnTo>
                  <a:lnTo>
                    <a:pt x="300" y="47"/>
                  </a:lnTo>
                  <a:lnTo>
                    <a:pt x="290" y="48"/>
                  </a:lnTo>
                  <a:lnTo>
                    <a:pt x="275" y="49"/>
                  </a:lnTo>
                  <a:lnTo>
                    <a:pt x="254" y="51"/>
                  </a:lnTo>
                  <a:lnTo>
                    <a:pt x="254" y="49"/>
                  </a:lnTo>
                  <a:lnTo>
                    <a:pt x="238" y="23"/>
                  </a:lnTo>
                  <a:lnTo>
                    <a:pt x="237" y="20"/>
                  </a:lnTo>
                  <a:lnTo>
                    <a:pt x="223" y="23"/>
                  </a:lnTo>
                  <a:lnTo>
                    <a:pt x="215" y="23"/>
                  </a:lnTo>
                  <a:lnTo>
                    <a:pt x="194" y="27"/>
                  </a:lnTo>
                  <a:lnTo>
                    <a:pt x="193" y="27"/>
                  </a:lnTo>
                  <a:lnTo>
                    <a:pt x="168" y="30"/>
                  </a:lnTo>
                  <a:lnTo>
                    <a:pt x="151" y="33"/>
                  </a:lnTo>
                  <a:lnTo>
                    <a:pt x="144" y="33"/>
                  </a:lnTo>
                  <a:lnTo>
                    <a:pt x="134" y="34"/>
                  </a:lnTo>
                  <a:lnTo>
                    <a:pt x="131" y="36"/>
                  </a:lnTo>
                  <a:lnTo>
                    <a:pt x="129" y="36"/>
                  </a:lnTo>
                  <a:lnTo>
                    <a:pt x="123" y="36"/>
                  </a:lnTo>
                  <a:lnTo>
                    <a:pt x="112" y="37"/>
                  </a:lnTo>
                  <a:lnTo>
                    <a:pt x="111" y="37"/>
                  </a:lnTo>
                  <a:lnTo>
                    <a:pt x="98" y="38"/>
                  </a:lnTo>
                  <a:lnTo>
                    <a:pt x="95" y="38"/>
                  </a:lnTo>
                  <a:lnTo>
                    <a:pt x="84" y="40"/>
                  </a:lnTo>
                  <a:lnTo>
                    <a:pt x="81" y="40"/>
                  </a:lnTo>
                  <a:lnTo>
                    <a:pt x="80" y="40"/>
                  </a:lnTo>
                  <a:lnTo>
                    <a:pt x="75" y="41"/>
                  </a:lnTo>
                  <a:lnTo>
                    <a:pt x="55" y="42"/>
                  </a:lnTo>
                  <a:lnTo>
                    <a:pt x="43" y="44"/>
                  </a:lnTo>
                  <a:lnTo>
                    <a:pt x="40" y="45"/>
                  </a:lnTo>
                  <a:lnTo>
                    <a:pt x="34" y="45"/>
                  </a:lnTo>
                  <a:lnTo>
                    <a:pt x="31" y="45"/>
                  </a:lnTo>
                  <a:lnTo>
                    <a:pt x="1" y="49"/>
                  </a:lnTo>
                  <a:lnTo>
                    <a:pt x="0" y="66"/>
                  </a:lnTo>
                  <a:lnTo>
                    <a:pt x="23" y="87"/>
                  </a:lnTo>
                  <a:lnTo>
                    <a:pt x="22" y="101"/>
                  </a:lnTo>
                  <a:lnTo>
                    <a:pt x="27" y="106"/>
                  </a:lnTo>
                  <a:lnTo>
                    <a:pt x="12" y="126"/>
                  </a:lnTo>
                  <a:lnTo>
                    <a:pt x="29" y="122"/>
                  </a:lnTo>
                  <a:lnTo>
                    <a:pt x="76" y="109"/>
                  </a:lnTo>
                  <a:lnTo>
                    <a:pt x="81" y="106"/>
                  </a:lnTo>
                  <a:lnTo>
                    <a:pt x="108" y="105"/>
                  </a:lnTo>
                  <a:lnTo>
                    <a:pt x="118" y="104"/>
                  </a:lnTo>
                  <a:lnTo>
                    <a:pt x="119" y="104"/>
                  </a:lnTo>
                  <a:lnTo>
                    <a:pt x="120" y="104"/>
                  </a:lnTo>
                  <a:lnTo>
                    <a:pt x="156" y="110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3" name="Freeform 263"/>
            <p:cNvSpPr>
              <a:spLocks/>
            </p:cNvSpPr>
            <p:nvPr/>
          </p:nvSpPr>
          <p:spPr bwMode="auto">
            <a:xfrm>
              <a:off x="6946759" y="11981330"/>
              <a:ext cx="67027" cy="83880"/>
            </a:xfrm>
            <a:custGeom>
              <a:avLst/>
              <a:gdLst>
                <a:gd name="T0" fmla="*/ 0 w 49"/>
                <a:gd name="T1" fmla="*/ 2147483647 h 34"/>
                <a:gd name="T2" fmla="*/ 2147483647 w 49"/>
                <a:gd name="T3" fmla="*/ 2147483647 h 34"/>
                <a:gd name="T4" fmla="*/ 2147483647 w 49"/>
                <a:gd name="T5" fmla="*/ 2147483647 h 34"/>
                <a:gd name="T6" fmla="*/ 2147483647 w 49"/>
                <a:gd name="T7" fmla="*/ 2147483647 h 34"/>
                <a:gd name="T8" fmla="*/ 2147483647 w 49"/>
                <a:gd name="T9" fmla="*/ 2147483647 h 34"/>
                <a:gd name="T10" fmla="*/ 2147483647 w 49"/>
                <a:gd name="T11" fmla="*/ 2147483647 h 34"/>
                <a:gd name="T12" fmla="*/ 2147483647 w 49"/>
                <a:gd name="T13" fmla="*/ 0 h 34"/>
                <a:gd name="T14" fmla="*/ 2147483647 w 49"/>
                <a:gd name="T15" fmla="*/ 2147483647 h 34"/>
                <a:gd name="T16" fmla="*/ 2147483647 w 49"/>
                <a:gd name="T17" fmla="*/ 2147483647 h 34"/>
                <a:gd name="T18" fmla="*/ 2147483647 w 49"/>
                <a:gd name="T19" fmla="*/ 2147483647 h 34"/>
                <a:gd name="T20" fmla="*/ 2147483647 w 49"/>
                <a:gd name="T21" fmla="*/ 2147483647 h 34"/>
                <a:gd name="T22" fmla="*/ 2147483647 w 49"/>
                <a:gd name="T23" fmla="*/ 2147483647 h 34"/>
                <a:gd name="T24" fmla="*/ 0 w 49"/>
                <a:gd name="T25" fmla="*/ 2147483647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34"/>
                <a:gd name="T41" fmla="*/ 49 w 49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34">
                  <a:moveTo>
                    <a:pt x="0" y="33"/>
                  </a:moveTo>
                  <a:lnTo>
                    <a:pt x="26" y="20"/>
                  </a:lnTo>
                  <a:lnTo>
                    <a:pt x="27" y="14"/>
                  </a:lnTo>
                  <a:lnTo>
                    <a:pt x="38" y="17"/>
                  </a:lnTo>
                  <a:lnTo>
                    <a:pt x="48" y="12"/>
                  </a:lnTo>
                  <a:lnTo>
                    <a:pt x="38" y="4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24" y="11"/>
                  </a:lnTo>
                  <a:lnTo>
                    <a:pt x="17" y="8"/>
                  </a:lnTo>
                  <a:lnTo>
                    <a:pt x="4" y="18"/>
                  </a:lnTo>
                  <a:lnTo>
                    <a:pt x="5" y="28"/>
                  </a:lnTo>
                  <a:lnTo>
                    <a:pt x="0" y="33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64" name="Freeform 264"/>
            <p:cNvSpPr>
              <a:spLocks/>
            </p:cNvSpPr>
            <p:nvPr/>
          </p:nvSpPr>
          <p:spPr bwMode="auto">
            <a:xfrm>
              <a:off x="7035236" y="11959684"/>
              <a:ext cx="30833" cy="56821"/>
            </a:xfrm>
            <a:custGeom>
              <a:avLst/>
              <a:gdLst>
                <a:gd name="T0" fmla="*/ 0 w 23"/>
                <a:gd name="T1" fmla="*/ 2147483647 h 23"/>
                <a:gd name="T2" fmla="*/ 2147483647 w 23"/>
                <a:gd name="T3" fmla="*/ 2147483647 h 23"/>
                <a:gd name="T4" fmla="*/ 2147483647 w 23"/>
                <a:gd name="T5" fmla="*/ 0 h 23"/>
                <a:gd name="T6" fmla="*/ 2147483647 w 23"/>
                <a:gd name="T7" fmla="*/ 2147483647 h 23"/>
                <a:gd name="T8" fmla="*/ 0 w 23"/>
                <a:gd name="T9" fmla="*/ 214748364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20"/>
                  </a:moveTo>
                  <a:lnTo>
                    <a:pt x="1" y="22"/>
                  </a:lnTo>
                  <a:lnTo>
                    <a:pt x="22" y="0"/>
                  </a:lnTo>
                  <a:lnTo>
                    <a:pt x="12" y="10"/>
                  </a:lnTo>
                  <a:lnTo>
                    <a:pt x="0" y="20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65" name="Freeform 265"/>
            <p:cNvSpPr>
              <a:spLocks/>
            </p:cNvSpPr>
            <p:nvPr/>
          </p:nvSpPr>
          <p:spPr bwMode="auto">
            <a:xfrm>
              <a:off x="7067409" y="11940743"/>
              <a:ext cx="30833" cy="59527"/>
            </a:xfrm>
            <a:custGeom>
              <a:avLst/>
              <a:gdLst>
                <a:gd name="T0" fmla="*/ 0 w 23"/>
                <a:gd name="T1" fmla="*/ 2147483647 h 23"/>
                <a:gd name="T2" fmla="*/ 2147483647 w 23"/>
                <a:gd name="T3" fmla="*/ 0 h 23"/>
                <a:gd name="T4" fmla="*/ 2147483647 w 23"/>
                <a:gd name="T5" fmla="*/ 2147483647 h 23"/>
                <a:gd name="T6" fmla="*/ 0 w 23"/>
                <a:gd name="T7" fmla="*/ 2147483647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23"/>
                <a:gd name="T14" fmla="*/ 23 w 23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23">
                  <a:moveTo>
                    <a:pt x="0" y="22"/>
                  </a:moveTo>
                  <a:lnTo>
                    <a:pt x="22" y="0"/>
                  </a:lnTo>
                  <a:lnTo>
                    <a:pt x="22" y="16"/>
                  </a:lnTo>
                  <a:lnTo>
                    <a:pt x="0" y="22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66" name="Freeform 266"/>
            <p:cNvSpPr>
              <a:spLocks/>
            </p:cNvSpPr>
            <p:nvPr/>
          </p:nvSpPr>
          <p:spPr bwMode="auto">
            <a:xfrm>
              <a:off x="7003062" y="11981330"/>
              <a:ext cx="32173" cy="62234"/>
            </a:xfrm>
            <a:custGeom>
              <a:avLst/>
              <a:gdLst>
                <a:gd name="T0" fmla="*/ 0 w 24"/>
                <a:gd name="T1" fmla="*/ 0 h 24"/>
                <a:gd name="T2" fmla="*/ 2147483647 w 24"/>
                <a:gd name="T3" fmla="*/ 2147483647 h 24"/>
                <a:gd name="T4" fmla="*/ 2147483647 w 24"/>
                <a:gd name="T5" fmla="*/ 0 h 24"/>
                <a:gd name="T6" fmla="*/ 0 w 2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4"/>
                <a:gd name="T14" fmla="*/ 24 w 2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4">
                  <a:moveTo>
                    <a:pt x="0" y="0"/>
                  </a:moveTo>
                  <a:lnTo>
                    <a:pt x="7" y="23"/>
                  </a:lnTo>
                  <a:lnTo>
                    <a:pt x="23" y="0"/>
                  </a:lnTo>
                  <a:lnTo>
                    <a:pt x="0" y="0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67" name="Freeform 267"/>
            <p:cNvSpPr>
              <a:spLocks/>
            </p:cNvSpPr>
            <p:nvPr/>
          </p:nvSpPr>
          <p:spPr bwMode="auto">
            <a:xfrm>
              <a:off x="7079475" y="11924508"/>
              <a:ext cx="30832" cy="56823"/>
            </a:xfrm>
            <a:custGeom>
              <a:avLst/>
              <a:gdLst>
                <a:gd name="T0" fmla="*/ 0 w 24"/>
                <a:gd name="T1" fmla="*/ 2147483647 h 23"/>
                <a:gd name="T2" fmla="*/ 2147483647 w 24"/>
                <a:gd name="T3" fmla="*/ 0 h 23"/>
                <a:gd name="T4" fmla="*/ 2147483647 w 24"/>
                <a:gd name="T5" fmla="*/ 0 h 23"/>
                <a:gd name="T6" fmla="*/ 0 w 24"/>
                <a:gd name="T7" fmla="*/ 2147483647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3"/>
                <a:gd name="T14" fmla="*/ 24 w 24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3">
                  <a:moveTo>
                    <a:pt x="0" y="22"/>
                  </a:moveTo>
                  <a:lnTo>
                    <a:pt x="23" y="0"/>
                  </a:lnTo>
                  <a:lnTo>
                    <a:pt x="0" y="22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68" name="Freeform 268"/>
            <p:cNvSpPr>
              <a:spLocks/>
            </p:cNvSpPr>
            <p:nvPr/>
          </p:nvSpPr>
          <p:spPr bwMode="auto">
            <a:xfrm>
              <a:off x="6268727" y="9287425"/>
              <a:ext cx="623884" cy="1229939"/>
            </a:xfrm>
            <a:custGeom>
              <a:avLst/>
              <a:gdLst>
                <a:gd name="T0" fmla="*/ 2147483647 w 469"/>
                <a:gd name="T1" fmla="*/ 2147483647 h 489"/>
                <a:gd name="T2" fmla="*/ 2147483647 w 469"/>
                <a:gd name="T3" fmla="*/ 2147483647 h 489"/>
                <a:gd name="T4" fmla="*/ 2147483647 w 469"/>
                <a:gd name="T5" fmla="*/ 2147483647 h 489"/>
                <a:gd name="T6" fmla="*/ 2147483647 w 469"/>
                <a:gd name="T7" fmla="*/ 2147483647 h 489"/>
                <a:gd name="T8" fmla="*/ 2147483647 w 469"/>
                <a:gd name="T9" fmla="*/ 2147483647 h 489"/>
                <a:gd name="T10" fmla="*/ 2147483647 w 469"/>
                <a:gd name="T11" fmla="*/ 2147483647 h 489"/>
                <a:gd name="T12" fmla="*/ 2147483647 w 469"/>
                <a:gd name="T13" fmla="*/ 2147483647 h 489"/>
                <a:gd name="T14" fmla="*/ 2147483647 w 469"/>
                <a:gd name="T15" fmla="*/ 2147483647 h 489"/>
                <a:gd name="T16" fmla="*/ 2147483647 w 469"/>
                <a:gd name="T17" fmla="*/ 2147483647 h 489"/>
                <a:gd name="T18" fmla="*/ 2147483647 w 469"/>
                <a:gd name="T19" fmla="*/ 2147483647 h 489"/>
                <a:gd name="T20" fmla="*/ 2147483647 w 469"/>
                <a:gd name="T21" fmla="*/ 2147483647 h 489"/>
                <a:gd name="T22" fmla="*/ 2147483647 w 469"/>
                <a:gd name="T23" fmla="*/ 2147483647 h 489"/>
                <a:gd name="T24" fmla="*/ 2147483647 w 469"/>
                <a:gd name="T25" fmla="*/ 2147483647 h 489"/>
                <a:gd name="T26" fmla="*/ 2147483647 w 469"/>
                <a:gd name="T27" fmla="*/ 2147483647 h 489"/>
                <a:gd name="T28" fmla="*/ 2147483647 w 469"/>
                <a:gd name="T29" fmla="*/ 2147483647 h 489"/>
                <a:gd name="T30" fmla="*/ 2147483647 w 469"/>
                <a:gd name="T31" fmla="*/ 2147483647 h 489"/>
                <a:gd name="T32" fmla="*/ 2147483647 w 469"/>
                <a:gd name="T33" fmla="*/ 2147483647 h 489"/>
                <a:gd name="T34" fmla="*/ 2147483647 w 469"/>
                <a:gd name="T35" fmla="*/ 2147483647 h 489"/>
                <a:gd name="T36" fmla="*/ 2147483647 w 469"/>
                <a:gd name="T37" fmla="*/ 2147483647 h 489"/>
                <a:gd name="T38" fmla="*/ 2147483647 w 469"/>
                <a:gd name="T39" fmla="*/ 2147483647 h 489"/>
                <a:gd name="T40" fmla="*/ 2147483647 w 469"/>
                <a:gd name="T41" fmla="*/ 2147483647 h 489"/>
                <a:gd name="T42" fmla="*/ 2147483647 w 469"/>
                <a:gd name="T43" fmla="*/ 2147483647 h 489"/>
                <a:gd name="T44" fmla="*/ 2147483647 w 469"/>
                <a:gd name="T45" fmla="*/ 2147483647 h 489"/>
                <a:gd name="T46" fmla="*/ 2147483647 w 469"/>
                <a:gd name="T47" fmla="*/ 2147483647 h 489"/>
                <a:gd name="T48" fmla="*/ 2147483647 w 469"/>
                <a:gd name="T49" fmla="*/ 2147483647 h 489"/>
                <a:gd name="T50" fmla="*/ 2147483647 w 469"/>
                <a:gd name="T51" fmla="*/ 2147483647 h 489"/>
                <a:gd name="T52" fmla="*/ 2147483647 w 469"/>
                <a:gd name="T53" fmla="*/ 2147483647 h 489"/>
                <a:gd name="T54" fmla="*/ 2147483647 w 469"/>
                <a:gd name="T55" fmla="*/ 2147483647 h 489"/>
                <a:gd name="T56" fmla="*/ 2147483647 w 469"/>
                <a:gd name="T57" fmla="*/ 2147483647 h 489"/>
                <a:gd name="T58" fmla="*/ 2147483647 w 469"/>
                <a:gd name="T59" fmla="*/ 2147483647 h 489"/>
                <a:gd name="T60" fmla="*/ 2147483647 w 469"/>
                <a:gd name="T61" fmla="*/ 2147483647 h 489"/>
                <a:gd name="T62" fmla="*/ 2147483647 w 469"/>
                <a:gd name="T63" fmla="*/ 2147483647 h 489"/>
                <a:gd name="T64" fmla="*/ 2147483647 w 469"/>
                <a:gd name="T65" fmla="*/ 2147483647 h 489"/>
                <a:gd name="T66" fmla="*/ 2147483647 w 469"/>
                <a:gd name="T67" fmla="*/ 2147483647 h 489"/>
                <a:gd name="T68" fmla="*/ 2147483647 w 469"/>
                <a:gd name="T69" fmla="*/ 2147483647 h 489"/>
                <a:gd name="T70" fmla="*/ 2147483647 w 469"/>
                <a:gd name="T71" fmla="*/ 2147483647 h 489"/>
                <a:gd name="T72" fmla="*/ 2147483647 w 469"/>
                <a:gd name="T73" fmla="*/ 2147483647 h 489"/>
                <a:gd name="T74" fmla="*/ 2147483647 w 469"/>
                <a:gd name="T75" fmla="*/ 2147483647 h 489"/>
                <a:gd name="T76" fmla="*/ 2147483647 w 469"/>
                <a:gd name="T77" fmla="*/ 2147483647 h 489"/>
                <a:gd name="T78" fmla="*/ 2147483647 w 469"/>
                <a:gd name="T79" fmla="*/ 2147483647 h 489"/>
                <a:gd name="T80" fmla="*/ 2147483647 w 469"/>
                <a:gd name="T81" fmla="*/ 2147483647 h 489"/>
                <a:gd name="T82" fmla="*/ 2147483647 w 469"/>
                <a:gd name="T83" fmla="*/ 2147483647 h 489"/>
                <a:gd name="T84" fmla="*/ 2147483647 w 469"/>
                <a:gd name="T85" fmla="*/ 2147483647 h 489"/>
                <a:gd name="T86" fmla="*/ 2147483647 w 469"/>
                <a:gd name="T87" fmla="*/ 2147483647 h 489"/>
                <a:gd name="T88" fmla="*/ 2147483647 w 469"/>
                <a:gd name="T89" fmla="*/ 2147483647 h 489"/>
                <a:gd name="T90" fmla="*/ 2147483647 w 469"/>
                <a:gd name="T91" fmla="*/ 2147483647 h 489"/>
                <a:gd name="T92" fmla="*/ 2147483647 w 469"/>
                <a:gd name="T93" fmla="*/ 2147483647 h 489"/>
                <a:gd name="T94" fmla="*/ 2147483647 w 469"/>
                <a:gd name="T95" fmla="*/ 2147483647 h 489"/>
                <a:gd name="T96" fmla="*/ 2147483647 w 469"/>
                <a:gd name="T97" fmla="*/ 2147483647 h 489"/>
                <a:gd name="T98" fmla="*/ 2147483647 w 469"/>
                <a:gd name="T99" fmla="*/ 2147483647 h 489"/>
                <a:gd name="T100" fmla="*/ 2147483647 w 469"/>
                <a:gd name="T101" fmla="*/ 2147483647 h 489"/>
                <a:gd name="T102" fmla="*/ 2147483647 w 469"/>
                <a:gd name="T103" fmla="*/ 2147483647 h 489"/>
                <a:gd name="T104" fmla="*/ 2147483647 w 469"/>
                <a:gd name="T105" fmla="*/ 2147483647 h 489"/>
                <a:gd name="T106" fmla="*/ 2147483647 w 469"/>
                <a:gd name="T107" fmla="*/ 2147483647 h 489"/>
                <a:gd name="T108" fmla="*/ 2147483647 w 469"/>
                <a:gd name="T109" fmla="*/ 2147483647 h 489"/>
                <a:gd name="T110" fmla="*/ 2147483647 w 469"/>
                <a:gd name="T111" fmla="*/ 2147483647 h 48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69"/>
                <a:gd name="T169" fmla="*/ 0 h 489"/>
                <a:gd name="T170" fmla="*/ 469 w 469"/>
                <a:gd name="T171" fmla="*/ 489 h 48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69" h="489">
                  <a:moveTo>
                    <a:pt x="69" y="22"/>
                  </a:moveTo>
                  <a:lnTo>
                    <a:pt x="72" y="22"/>
                  </a:lnTo>
                  <a:lnTo>
                    <a:pt x="74" y="22"/>
                  </a:lnTo>
                  <a:lnTo>
                    <a:pt x="77" y="20"/>
                  </a:lnTo>
                  <a:lnTo>
                    <a:pt x="85" y="20"/>
                  </a:lnTo>
                  <a:lnTo>
                    <a:pt x="98" y="19"/>
                  </a:lnTo>
                  <a:lnTo>
                    <a:pt x="108" y="18"/>
                  </a:lnTo>
                  <a:lnTo>
                    <a:pt x="112" y="16"/>
                  </a:lnTo>
                  <a:lnTo>
                    <a:pt x="117" y="16"/>
                  </a:lnTo>
                  <a:lnTo>
                    <a:pt x="128" y="13"/>
                  </a:lnTo>
                  <a:lnTo>
                    <a:pt x="138" y="13"/>
                  </a:lnTo>
                  <a:lnTo>
                    <a:pt x="144" y="12"/>
                  </a:lnTo>
                  <a:lnTo>
                    <a:pt x="145" y="12"/>
                  </a:lnTo>
                  <a:lnTo>
                    <a:pt x="171" y="9"/>
                  </a:lnTo>
                  <a:lnTo>
                    <a:pt x="171" y="8"/>
                  </a:lnTo>
                  <a:lnTo>
                    <a:pt x="178" y="6"/>
                  </a:lnTo>
                  <a:lnTo>
                    <a:pt x="182" y="6"/>
                  </a:lnTo>
                  <a:lnTo>
                    <a:pt x="184" y="6"/>
                  </a:lnTo>
                  <a:lnTo>
                    <a:pt x="198" y="4"/>
                  </a:lnTo>
                  <a:lnTo>
                    <a:pt x="210" y="1"/>
                  </a:lnTo>
                  <a:lnTo>
                    <a:pt x="217" y="0"/>
                  </a:lnTo>
                  <a:lnTo>
                    <a:pt x="216" y="8"/>
                  </a:lnTo>
                  <a:lnTo>
                    <a:pt x="206" y="18"/>
                  </a:lnTo>
                  <a:lnTo>
                    <a:pt x="200" y="34"/>
                  </a:lnTo>
                  <a:lnTo>
                    <a:pt x="202" y="37"/>
                  </a:lnTo>
                  <a:lnTo>
                    <a:pt x="210" y="42"/>
                  </a:lnTo>
                  <a:lnTo>
                    <a:pt x="221" y="48"/>
                  </a:lnTo>
                  <a:lnTo>
                    <a:pt x="224" y="51"/>
                  </a:lnTo>
                  <a:lnTo>
                    <a:pt x="229" y="54"/>
                  </a:lnTo>
                  <a:lnTo>
                    <a:pt x="231" y="55"/>
                  </a:lnTo>
                  <a:lnTo>
                    <a:pt x="234" y="56"/>
                  </a:lnTo>
                  <a:lnTo>
                    <a:pt x="235" y="55"/>
                  </a:lnTo>
                  <a:lnTo>
                    <a:pt x="246" y="55"/>
                  </a:lnTo>
                  <a:lnTo>
                    <a:pt x="250" y="65"/>
                  </a:lnTo>
                  <a:lnTo>
                    <a:pt x="257" y="73"/>
                  </a:lnTo>
                  <a:lnTo>
                    <a:pt x="260" y="74"/>
                  </a:lnTo>
                  <a:lnTo>
                    <a:pt x="260" y="77"/>
                  </a:lnTo>
                  <a:lnTo>
                    <a:pt x="261" y="81"/>
                  </a:lnTo>
                  <a:lnTo>
                    <a:pt x="268" y="90"/>
                  </a:lnTo>
                  <a:lnTo>
                    <a:pt x="274" y="95"/>
                  </a:lnTo>
                  <a:lnTo>
                    <a:pt x="276" y="101"/>
                  </a:lnTo>
                  <a:lnTo>
                    <a:pt x="278" y="101"/>
                  </a:lnTo>
                  <a:lnTo>
                    <a:pt x="281" y="106"/>
                  </a:lnTo>
                  <a:lnTo>
                    <a:pt x="299" y="116"/>
                  </a:lnTo>
                  <a:lnTo>
                    <a:pt x="311" y="123"/>
                  </a:lnTo>
                  <a:lnTo>
                    <a:pt x="315" y="130"/>
                  </a:lnTo>
                  <a:lnTo>
                    <a:pt x="319" y="137"/>
                  </a:lnTo>
                  <a:lnTo>
                    <a:pt x="325" y="140"/>
                  </a:lnTo>
                  <a:lnTo>
                    <a:pt x="326" y="140"/>
                  </a:lnTo>
                  <a:lnTo>
                    <a:pt x="333" y="142"/>
                  </a:lnTo>
                  <a:lnTo>
                    <a:pt x="333" y="144"/>
                  </a:lnTo>
                  <a:lnTo>
                    <a:pt x="335" y="144"/>
                  </a:lnTo>
                  <a:lnTo>
                    <a:pt x="346" y="160"/>
                  </a:lnTo>
                  <a:lnTo>
                    <a:pt x="353" y="166"/>
                  </a:lnTo>
                  <a:lnTo>
                    <a:pt x="355" y="173"/>
                  </a:lnTo>
                  <a:lnTo>
                    <a:pt x="365" y="177"/>
                  </a:lnTo>
                  <a:lnTo>
                    <a:pt x="366" y="181"/>
                  </a:lnTo>
                  <a:lnTo>
                    <a:pt x="369" y="184"/>
                  </a:lnTo>
                  <a:lnTo>
                    <a:pt x="379" y="187"/>
                  </a:lnTo>
                  <a:lnTo>
                    <a:pt x="386" y="191"/>
                  </a:lnTo>
                  <a:lnTo>
                    <a:pt x="391" y="194"/>
                  </a:lnTo>
                  <a:lnTo>
                    <a:pt x="391" y="202"/>
                  </a:lnTo>
                  <a:lnTo>
                    <a:pt x="404" y="220"/>
                  </a:lnTo>
                  <a:lnTo>
                    <a:pt x="405" y="234"/>
                  </a:lnTo>
                  <a:lnTo>
                    <a:pt x="408" y="237"/>
                  </a:lnTo>
                  <a:lnTo>
                    <a:pt x="409" y="237"/>
                  </a:lnTo>
                  <a:lnTo>
                    <a:pt x="418" y="238"/>
                  </a:lnTo>
                  <a:lnTo>
                    <a:pt x="436" y="263"/>
                  </a:lnTo>
                  <a:lnTo>
                    <a:pt x="436" y="270"/>
                  </a:lnTo>
                  <a:lnTo>
                    <a:pt x="436" y="273"/>
                  </a:lnTo>
                  <a:lnTo>
                    <a:pt x="441" y="284"/>
                  </a:lnTo>
                  <a:lnTo>
                    <a:pt x="451" y="284"/>
                  </a:lnTo>
                  <a:lnTo>
                    <a:pt x="462" y="288"/>
                  </a:lnTo>
                  <a:lnTo>
                    <a:pt x="465" y="288"/>
                  </a:lnTo>
                  <a:lnTo>
                    <a:pt x="468" y="293"/>
                  </a:lnTo>
                  <a:lnTo>
                    <a:pt x="455" y="310"/>
                  </a:lnTo>
                  <a:lnTo>
                    <a:pt x="450" y="310"/>
                  </a:lnTo>
                  <a:lnTo>
                    <a:pt x="452" y="314"/>
                  </a:lnTo>
                  <a:lnTo>
                    <a:pt x="447" y="327"/>
                  </a:lnTo>
                  <a:lnTo>
                    <a:pt x="444" y="327"/>
                  </a:lnTo>
                  <a:lnTo>
                    <a:pt x="443" y="327"/>
                  </a:lnTo>
                  <a:lnTo>
                    <a:pt x="441" y="328"/>
                  </a:lnTo>
                  <a:lnTo>
                    <a:pt x="445" y="329"/>
                  </a:lnTo>
                  <a:lnTo>
                    <a:pt x="448" y="338"/>
                  </a:lnTo>
                  <a:lnTo>
                    <a:pt x="445" y="345"/>
                  </a:lnTo>
                  <a:lnTo>
                    <a:pt x="443" y="343"/>
                  </a:lnTo>
                  <a:lnTo>
                    <a:pt x="438" y="347"/>
                  </a:lnTo>
                  <a:lnTo>
                    <a:pt x="438" y="350"/>
                  </a:lnTo>
                  <a:lnTo>
                    <a:pt x="445" y="349"/>
                  </a:lnTo>
                  <a:lnTo>
                    <a:pt x="440" y="366"/>
                  </a:lnTo>
                  <a:lnTo>
                    <a:pt x="438" y="367"/>
                  </a:lnTo>
                  <a:lnTo>
                    <a:pt x="441" y="375"/>
                  </a:lnTo>
                  <a:lnTo>
                    <a:pt x="443" y="378"/>
                  </a:lnTo>
                  <a:lnTo>
                    <a:pt x="434" y="392"/>
                  </a:lnTo>
                  <a:lnTo>
                    <a:pt x="429" y="396"/>
                  </a:lnTo>
                  <a:lnTo>
                    <a:pt x="432" y="395"/>
                  </a:lnTo>
                  <a:lnTo>
                    <a:pt x="432" y="407"/>
                  </a:lnTo>
                  <a:lnTo>
                    <a:pt x="429" y="408"/>
                  </a:lnTo>
                  <a:lnTo>
                    <a:pt x="434" y="411"/>
                  </a:lnTo>
                  <a:lnTo>
                    <a:pt x="436" y="440"/>
                  </a:lnTo>
                  <a:lnTo>
                    <a:pt x="409" y="440"/>
                  </a:lnTo>
                  <a:lnTo>
                    <a:pt x="396" y="438"/>
                  </a:lnTo>
                  <a:lnTo>
                    <a:pt x="393" y="435"/>
                  </a:lnTo>
                  <a:lnTo>
                    <a:pt x="382" y="445"/>
                  </a:lnTo>
                  <a:lnTo>
                    <a:pt x="389" y="471"/>
                  </a:lnTo>
                  <a:lnTo>
                    <a:pt x="387" y="486"/>
                  </a:lnTo>
                  <a:lnTo>
                    <a:pt x="375" y="488"/>
                  </a:lnTo>
                  <a:lnTo>
                    <a:pt x="369" y="474"/>
                  </a:lnTo>
                  <a:lnTo>
                    <a:pt x="369" y="467"/>
                  </a:lnTo>
                  <a:lnTo>
                    <a:pt x="365" y="467"/>
                  </a:lnTo>
                  <a:lnTo>
                    <a:pt x="354" y="468"/>
                  </a:lnTo>
                  <a:lnTo>
                    <a:pt x="350" y="468"/>
                  </a:lnTo>
                  <a:lnTo>
                    <a:pt x="346" y="468"/>
                  </a:lnTo>
                  <a:lnTo>
                    <a:pt x="343" y="468"/>
                  </a:lnTo>
                  <a:lnTo>
                    <a:pt x="335" y="469"/>
                  </a:lnTo>
                  <a:lnTo>
                    <a:pt x="326" y="471"/>
                  </a:lnTo>
                  <a:lnTo>
                    <a:pt x="325" y="471"/>
                  </a:lnTo>
                  <a:lnTo>
                    <a:pt x="319" y="471"/>
                  </a:lnTo>
                  <a:lnTo>
                    <a:pt x="307" y="471"/>
                  </a:lnTo>
                  <a:lnTo>
                    <a:pt x="283" y="472"/>
                  </a:lnTo>
                  <a:lnTo>
                    <a:pt x="278" y="474"/>
                  </a:lnTo>
                  <a:lnTo>
                    <a:pt x="274" y="474"/>
                  </a:lnTo>
                  <a:lnTo>
                    <a:pt x="267" y="475"/>
                  </a:lnTo>
                  <a:lnTo>
                    <a:pt x="264" y="475"/>
                  </a:lnTo>
                  <a:lnTo>
                    <a:pt x="263" y="475"/>
                  </a:lnTo>
                  <a:lnTo>
                    <a:pt x="260" y="475"/>
                  </a:lnTo>
                  <a:lnTo>
                    <a:pt x="250" y="475"/>
                  </a:lnTo>
                  <a:lnTo>
                    <a:pt x="240" y="476"/>
                  </a:lnTo>
                  <a:lnTo>
                    <a:pt x="236" y="478"/>
                  </a:lnTo>
                  <a:lnTo>
                    <a:pt x="234" y="478"/>
                  </a:lnTo>
                  <a:lnTo>
                    <a:pt x="228" y="478"/>
                  </a:lnTo>
                  <a:lnTo>
                    <a:pt x="216" y="478"/>
                  </a:lnTo>
                  <a:lnTo>
                    <a:pt x="210" y="479"/>
                  </a:lnTo>
                  <a:lnTo>
                    <a:pt x="203" y="481"/>
                  </a:lnTo>
                  <a:lnTo>
                    <a:pt x="199" y="481"/>
                  </a:lnTo>
                  <a:lnTo>
                    <a:pt x="196" y="481"/>
                  </a:lnTo>
                  <a:lnTo>
                    <a:pt x="186" y="481"/>
                  </a:lnTo>
                  <a:lnTo>
                    <a:pt x="181" y="482"/>
                  </a:lnTo>
                  <a:lnTo>
                    <a:pt x="178" y="482"/>
                  </a:lnTo>
                  <a:lnTo>
                    <a:pt x="175" y="482"/>
                  </a:lnTo>
                  <a:lnTo>
                    <a:pt x="170" y="482"/>
                  </a:lnTo>
                  <a:lnTo>
                    <a:pt x="160" y="483"/>
                  </a:lnTo>
                  <a:lnTo>
                    <a:pt x="145" y="485"/>
                  </a:lnTo>
                  <a:lnTo>
                    <a:pt x="124" y="486"/>
                  </a:lnTo>
                  <a:lnTo>
                    <a:pt x="124" y="485"/>
                  </a:lnTo>
                  <a:lnTo>
                    <a:pt x="109" y="458"/>
                  </a:lnTo>
                  <a:lnTo>
                    <a:pt x="108" y="456"/>
                  </a:lnTo>
                  <a:lnTo>
                    <a:pt x="108" y="454"/>
                  </a:lnTo>
                  <a:lnTo>
                    <a:pt x="105" y="449"/>
                  </a:lnTo>
                  <a:lnTo>
                    <a:pt x="102" y="443"/>
                  </a:lnTo>
                  <a:lnTo>
                    <a:pt x="95" y="431"/>
                  </a:lnTo>
                  <a:lnTo>
                    <a:pt x="95" y="424"/>
                  </a:lnTo>
                  <a:lnTo>
                    <a:pt x="95" y="417"/>
                  </a:lnTo>
                  <a:lnTo>
                    <a:pt x="96" y="403"/>
                  </a:lnTo>
                  <a:lnTo>
                    <a:pt x="96" y="402"/>
                  </a:lnTo>
                  <a:lnTo>
                    <a:pt x="94" y="389"/>
                  </a:lnTo>
                  <a:lnTo>
                    <a:pt x="87" y="384"/>
                  </a:lnTo>
                  <a:lnTo>
                    <a:pt x="85" y="375"/>
                  </a:lnTo>
                  <a:lnTo>
                    <a:pt x="85" y="374"/>
                  </a:lnTo>
                  <a:lnTo>
                    <a:pt x="84" y="374"/>
                  </a:lnTo>
                  <a:lnTo>
                    <a:pt x="84" y="364"/>
                  </a:lnTo>
                  <a:lnTo>
                    <a:pt x="84" y="361"/>
                  </a:lnTo>
                  <a:lnTo>
                    <a:pt x="88" y="350"/>
                  </a:lnTo>
                  <a:lnTo>
                    <a:pt x="88" y="349"/>
                  </a:lnTo>
                  <a:lnTo>
                    <a:pt x="88" y="342"/>
                  </a:lnTo>
                  <a:lnTo>
                    <a:pt x="87" y="335"/>
                  </a:lnTo>
                  <a:lnTo>
                    <a:pt x="92" y="328"/>
                  </a:lnTo>
                  <a:lnTo>
                    <a:pt x="98" y="323"/>
                  </a:lnTo>
                  <a:lnTo>
                    <a:pt x="99" y="320"/>
                  </a:lnTo>
                  <a:lnTo>
                    <a:pt x="90" y="313"/>
                  </a:lnTo>
                  <a:lnTo>
                    <a:pt x="91" y="307"/>
                  </a:lnTo>
                  <a:lnTo>
                    <a:pt x="88" y="293"/>
                  </a:lnTo>
                  <a:lnTo>
                    <a:pt x="87" y="293"/>
                  </a:lnTo>
                  <a:lnTo>
                    <a:pt x="78" y="284"/>
                  </a:lnTo>
                  <a:lnTo>
                    <a:pt x="76" y="281"/>
                  </a:lnTo>
                  <a:lnTo>
                    <a:pt x="73" y="270"/>
                  </a:lnTo>
                  <a:lnTo>
                    <a:pt x="72" y="270"/>
                  </a:lnTo>
                  <a:lnTo>
                    <a:pt x="72" y="268"/>
                  </a:lnTo>
                  <a:lnTo>
                    <a:pt x="72" y="266"/>
                  </a:lnTo>
                  <a:lnTo>
                    <a:pt x="66" y="256"/>
                  </a:lnTo>
                  <a:lnTo>
                    <a:pt x="63" y="246"/>
                  </a:lnTo>
                  <a:lnTo>
                    <a:pt x="62" y="244"/>
                  </a:lnTo>
                  <a:lnTo>
                    <a:pt x="58" y="231"/>
                  </a:lnTo>
                  <a:lnTo>
                    <a:pt x="58" y="230"/>
                  </a:lnTo>
                  <a:lnTo>
                    <a:pt x="58" y="228"/>
                  </a:lnTo>
                  <a:lnTo>
                    <a:pt x="55" y="220"/>
                  </a:lnTo>
                  <a:lnTo>
                    <a:pt x="51" y="203"/>
                  </a:lnTo>
                  <a:lnTo>
                    <a:pt x="48" y="196"/>
                  </a:lnTo>
                  <a:lnTo>
                    <a:pt x="47" y="191"/>
                  </a:lnTo>
                  <a:lnTo>
                    <a:pt x="45" y="189"/>
                  </a:lnTo>
                  <a:lnTo>
                    <a:pt x="42" y="176"/>
                  </a:lnTo>
                  <a:lnTo>
                    <a:pt x="41" y="173"/>
                  </a:lnTo>
                  <a:lnTo>
                    <a:pt x="36" y="153"/>
                  </a:lnTo>
                  <a:lnTo>
                    <a:pt x="36" y="151"/>
                  </a:lnTo>
                  <a:lnTo>
                    <a:pt x="34" y="146"/>
                  </a:lnTo>
                  <a:lnTo>
                    <a:pt x="31" y="140"/>
                  </a:lnTo>
                  <a:lnTo>
                    <a:pt x="31" y="137"/>
                  </a:lnTo>
                  <a:lnTo>
                    <a:pt x="30" y="133"/>
                  </a:lnTo>
                  <a:lnTo>
                    <a:pt x="29" y="127"/>
                  </a:lnTo>
                  <a:lnTo>
                    <a:pt x="26" y="119"/>
                  </a:lnTo>
                  <a:lnTo>
                    <a:pt x="24" y="112"/>
                  </a:lnTo>
                  <a:lnTo>
                    <a:pt x="22" y="106"/>
                  </a:lnTo>
                  <a:lnTo>
                    <a:pt x="19" y="94"/>
                  </a:lnTo>
                  <a:lnTo>
                    <a:pt x="16" y="87"/>
                  </a:lnTo>
                  <a:lnTo>
                    <a:pt x="15" y="80"/>
                  </a:lnTo>
                  <a:lnTo>
                    <a:pt x="12" y="73"/>
                  </a:lnTo>
                  <a:lnTo>
                    <a:pt x="11" y="70"/>
                  </a:lnTo>
                  <a:lnTo>
                    <a:pt x="8" y="56"/>
                  </a:lnTo>
                  <a:lnTo>
                    <a:pt x="5" y="48"/>
                  </a:lnTo>
                  <a:lnTo>
                    <a:pt x="4" y="44"/>
                  </a:lnTo>
                  <a:lnTo>
                    <a:pt x="2" y="42"/>
                  </a:lnTo>
                  <a:lnTo>
                    <a:pt x="0" y="31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6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55" y="24"/>
                  </a:lnTo>
                  <a:lnTo>
                    <a:pt x="59" y="23"/>
                  </a:lnTo>
                  <a:lnTo>
                    <a:pt x="66" y="23"/>
                  </a:lnTo>
                  <a:lnTo>
                    <a:pt x="69" y="22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9" name="Freeform 269"/>
            <p:cNvSpPr>
              <a:spLocks/>
            </p:cNvSpPr>
            <p:nvPr/>
          </p:nvSpPr>
          <p:spPr bwMode="auto">
            <a:xfrm>
              <a:off x="5807288" y="8220239"/>
              <a:ext cx="825782" cy="819862"/>
            </a:xfrm>
            <a:custGeom>
              <a:avLst/>
              <a:gdLst>
                <a:gd name="T0" fmla="*/ 2147483647 w 618"/>
                <a:gd name="T1" fmla="*/ 2147483647 h 328"/>
                <a:gd name="T2" fmla="*/ 2147483647 w 618"/>
                <a:gd name="T3" fmla="*/ 2147483647 h 328"/>
                <a:gd name="T4" fmla="*/ 2147483647 w 618"/>
                <a:gd name="T5" fmla="*/ 2147483647 h 328"/>
                <a:gd name="T6" fmla="*/ 2147483647 w 618"/>
                <a:gd name="T7" fmla="*/ 2147483647 h 328"/>
                <a:gd name="T8" fmla="*/ 2147483647 w 618"/>
                <a:gd name="T9" fmla="*/ 2147483647 h 328"/>
                <a:gd name="T10" fmla="*/ 2147483647 w 618"/>
                <a:gd name="T11" fmla="*/ 2147483647 h 328"/>
                <a:gd name="T12" fmla="*/ 2147483647 w 618"/>
                <a:gd name="T13" fmla="*/ 2147483647 h 328"/>
                <a:gd name="T14" fmla="*/ 2147483647 w 618"/>
                <a:gd name="T15" fmla="*/ 2147483647 h 328"/>
                <a:gd name="T16" fmla="*/ 2147483647 w 618"/>
                <a:gd name="T17" fmla="*/ 2147483647 h 328"/>
                <a:gd name="T18" fmla="*/ 2147483647 w 618"/>
                <a:gd name="T19" fmla="*/ 2147483647 h 328"/>
                <a:gd name="T20" fmla="*/ 2147483647 w 618"/>
                <a:gd name="T21" fmla="*/ 2147483647 h 328"/>
                <a:gd name="T22" fmla="*/ 2147483647 w 618"/>
                <a:gd name="T23" fmla="*/ 2147483647 h 328"/>
                <a:gd name="T24" fmla="*/ 2147483647 w 618"/>
                <a:gd name="T25" fmla="*/ 2147483647 h 328"/>
                <a:gd name="T26" fmla="*/ 2147483647 w 618"/>
                <a:gd name="T27" fmla="*/ 2147483647 h 328"/>
                <a:gd name="T28" fmla="*/ 2147483647 w 618"/>
                <a:gd name="T29" fmla="*/ 2147483647 h 328"/>
                <a:gd name="T30" fmla="*/ 0 w 618"/>
                <a:gd name="T31" fmla="*/ 2147483647 h 328"/>
                <a:gd name="T32" fmla="*/ 2147483647 w 618"/>
                <a:gd name="T33" fmla="*/ 2147483647 h 328"/>
                <a:gd name="T34" fmla="*/ 2147483647 w 618"/>
                <a:gd name="T35" fmla="*/ 2147483647 h 328"/>
                <a:gd name="T36" fmla="*/ 2147483647 w 618"/>
                <a:gd name="T37" fmla="*/ 2147483647 h 328"/>
                <a:gd name="T38" fmla="*/ 2147483647 w 618"/>
                <a:gd name="T39" fmla="*/ 2147483647 h 328"/>
                <a:gd name="T40" fmla="*/ 2147483647 w 618"/>
                <a:gd name="T41" fmla="*/ 2147483647 h 328"/>
                <a:gd name="T42" fmla="*/ 2147483647 w 618"/>
                <a:gd name="T43" fmla="*/ 2147483647 h 328"/>
                <a:gd name="T44" fmla="*/ 2147483647 w 618"/>
                <a:gd name="T45" fmla="*/ 2147483647 h 328"/>
                <a:gd name="T46" fmla="*/ 2147483647 w 618"/>
                <a:gd name="T47" fmla="*/ 2147483647 h 328"/>
                <a:gd name="T48" fmla="*/ 2147483647 w 618"/>
                <a:gd name="T49" fmla="*/ 2147483647 h 328"/>
                <a:gd name="T50" fmla="*/ 2147483647 w 618"/>
                <a:gd name="T51" fmla="*/ 2147483647 h 328"/>
                <a:gd name="T52" fmla="*/ 2147483647 w 618"/>
                <a:gd name="T53" fmla="*/ 2147483647 h 328"/>
                <a:gd name="T54" fmla="*/ 2147483647 w 618"/>
                <a:gd name="T55" fmla="*/ 2147483647 h 328"/>
                <a:gd name="T56" fmla="*/ 2147483647 w 618"/>
                <a:gd name="T57" fmla="*/ 2147483647 h 328"/>
                <a:gd name="T58" fmla="*/ 2147483647 w 618"/>
                <a:gd name="T59" fmla="*/ 2147483647 h 328"/>
                <a:gd name="T60" fmla="*/ 2147483647 w 618"/>
                <a:gd name="T61" fmla="*/ 2147483647 h 328"/>
                <a:gd name="T62" fmla="*/ 2147483647 w 618"/>
                <a:gd name="T63" fmla="*/ 2147483647 h 328"/>
                <a:gd name="T64" fmla="*/ 2147483647 w 618"/>
                <a:gd name="T65" fmla="*/ 2147483647 h 328"/>
                <a:gd name="T66" fmla="*/ 2147483647 w 618"/>
                <a:gd name="T67" fmla="*/ 2147483647 h 328"/>
                <a:gd name="T68" fmla="*/ 2147483647 w 618"/>
                <a:gd name="T69" fmla="*/ 2147483647 h 328"/>
                <a:gd name="T70" fmla="*/ 2147483647 w 618"/>
                <a:gd name="T71" fmla="*/ 2147483647 h 328"/>
                <a:gd name="T72" fmla="*/ 2147483647 w 618"/>
                <a:gd name="T73" fmla="*/ 2147483647 h 328"/>
                <a:gd name="T74" fmla="*/ 2147483647 w 618"/>
                <a:gd name="T75" fmla="*/ 2147483647 h 328"/>
                <a:gd name="T76" fmla="*/ 2147483647 w 618"/>
                <a:gd name="T77" fmla="*/ 2147483647 h 328"/>
                <a:gd name="T78" fmla="*/ 2147483647 w 618"/>
                <a:gd name="T79" fmla="*/ 2147483647 h 328"/>
                <a:gd name="T80" fmla="*/ 2147483647 w 618"/>
                <a:gd name="T81" fmla="*/ 2147483647 h 328"/>
                <a:gd name="T82" fmla="*/ 2147483647 w 618"/>
                <a:gd name="T83" fmla="*/ 2147483647 h 328"/>
                <a:gd name="T84" fmla="*/ 2147483647 w 618"/>
                <a:gd name="T85" fmla="*/ 0 h 328"/>
                <a:gd name="T86" fmla="*/ 2147483647 w 618"/>
                <a:gd name="T87" fmla="*/ 2147483647 h 328"/>
                <a:gd name="T88" fmla="*/ 2147483647 w 618"/>
                <a:gd name="T89" fmla="*/ 2147483647 h 328"/>
                <a:gd name="T90" fmla="*/ 2147483647 w 618"/>
                <a:gd name="T91" fmla="*/ 2147483647 h 328"/>
                <a:gd name="T92" fmla="*/ 2147483647 w 618"/>
                <a:gd name="T93" fmla="*/ 2147483647 h 328"/>
                <a:gd name="T94" fmla="*/ 2147483647 w 618"/>
                <a:gd name="T95" fmla="*/ 2147483647 h 328"/>
                <a:gd name="T96" fmla="*/ 2147483647 w 618"/>
                <a:gd name="T97" fmla="*/ 2147483647 h 328"/>
                <a:gd name="T98" fmla="*/ 2147483647 w 618"/>
                <a:gd name="T99" fmla="*/ 2147483647 h 328"/>
                <a:gd name="T100" fmla="*/ 2147483647 w 618"/>
                <a:gd name="T101" fmla="*/ 2147483647 h 328"/>
                <a:gd name="T102" fmla="*/ 2147483647 w 618"/>
                <a:gd name="T103" fmla="*/ 2147483647 h 328"/>
                <a:gd name="T104" fmla="*/ 2147483647 w 618"/>
                <a:gd name="T105" fmla="*/ 2147483647 h 328"/>
                <a:gd name="T106" fmla="*/ 2147483647 w 618"/>
                <a:gd name="T107" fmla="*/ 2147483647 h 328"/>
                <a:gd name="T108" fmla="*/ 2147483647 w 618"/>
                <a:gd name="T109" fmla="*/ 2147483647 h 328"/>
                <a:gd name="T110" fmla="*/ 2147483647 w 618"/>
                <a:gd name="T111" fmla="*/ 2147483647 h 328"/>
                <a:gd name="T112" fmla="*/ 2147483647 w 618"/>
                <a:gd name="T113" fmla="*/ 2147483647 h 328"/>
                <a:gd name="T114" fmla="*/ 2147483647 w 618"/>
                <a:gd name="T115" fmla="*/ 2147483647 h 328"/>
                <a:gd name="T116" fmla="*/ 2147483647 w 618"/>
                <a:gd name="T117" fmla="*/ 2147483647 h 328"/>
                <a:gd name="T118" fmla="*/ 2147483647 w 618"/>
                <a:gd name="T119" fmla="*/ 2147483647 h 328"/>
                <a:gd name="T120" fmla="*/ 2147483647 w 618"/>
                <a:gd name="T121" fmla="*/ 2147483647 h 32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18"/>
                <a:gd name="T184" fmla="*/ 0 h 328"/>
                <a:gd name="T185" fmla="*/ 618 w 618"/>
                <a:gd name="T186" fmla="*/ 328 h 32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18" h="328">
                  <a:moveTo>
                    <a:pt x="440" y="269"/>
                  </a:moveTo>
                  <a:lnTo>
                    <a:pt x="440" y="269"/>
                  </a:lnTo>
                  <a:lnTo>
                    <a:pt x="439" y="269"/>
                  </a:lnTo>
                  <a:lnTo>
                    <a:pt x="422" y="270"/>
                  </a:lnTo>
                  <a:lnTo>
                    <a:pt x="414" y="273"/>
                  </a:lnTo>
                  <a:lnTo>
                    <a:pt x="393" y="274"/>
                  </a:lnTo>
                  <a:lnTo>
                    <a:pt x="386" y="274"/>
                  </a:lnTo>
                  <a:lnTo>
                    <a:pt x="379" y="275"/>
                  </a:lnTo>
                  <a:lnTo>
                    <a:pt x="377" y="275"/>
                  </a:lnTo>
                  <a:lnTo>
                    <a:pt x="375" y="275"/>
                  </a:lnTo>
                  <a:lnTo>
                    <a:pt x="364" y="275"/>
                  </a:lnTo>
                  <a:lnTo>
                    <a:pt x="352" y="277"/>
                  </a:lnTo>
                  <a:lnTo>
                    <a:pt x="350" y="277"/>
                  </a:lnTo>
                  <a:lnTo>
                    <a:pt x="346" y="277"/>
                  </a:lnTo>
                  <a:lnTo>
                    <a:pt x="338" y="280"/>
                  </a:lnTo>
                  <a:lnTo>
                    <a:pt x="332" y="280"/>
                  </a:lnTo>
                  <a:lnTo>
                    <a:pt x="321" y="281"/>
                  </a:lnTo>
                  <a:lnTo>
                    <a:pt x="307" y="282"/>
                  </a:lnTo>
                  <a:lnTo>
                    <a:pt x="305" y="282"/>
                  </a:lnTo>
                  <a:lnTo>
                    <a:pt x="298" y="284"/>
                  </a:lnTo>
                  <a:lnTo>
                    <a:pt x="292" y="284"/>
                  </a:lnTo>
                  <a:lnTo>
                    <a:pt x="289" y="284"/>
                  </a:lnTo>
                  <a:lnTo>
                    <a:pt x="278" y="285"/>
                  </a:lnTo>
                  <a:lnTo>
                    <a:pt x="271" y="285"/>
                  </a:lnTo>
                  <a:lnTo>
                    <a:pt x="264" y="285"/>
                  </a:lnTo>
                  <a:lnTo>
                    <a:pt x="262" y="285"/>
                  </a:lnTo>
                  <a:lnTo>
                    <a:pt x="255" y="285"/>
                  </a:lnTo>
                  <a:lnTo>
                    <a:pt x="246" y="286"/>
                  </a:lnTo>
                  <a:lnTo>
                    <a:pt x="244" y="288"/>
                  </a:lnTo>
                  <a:lnTo>
                    <a:pt x="241" y="289"/>
                  </a:lnTo>
                  <a:lnTo>
                    <a:pt x="239" y="286"/>
                  </a:lnTo>
                  <a:lnTo>
                    <a:pt x="230" y="289"/>
                  </a:lnTo>
                  <a:lnTo>
                    <a:pt x="224" y="289"/>
                  </a:lnTo>
                  <a:lnTo>
                    <a:pt x="219" y="289"/>
                  </a:lnTo>
                  <a:lnTo>
                    <a:pt x="214" y="291"/>
                  </a:lnTo>
                  <a:lnTo>
                    <a:pt x="199" y="292"/>
                  </a:lnTo>
                  <a:lnTo>
                    <a:pt x="195" y="293"/>
                  </a:lnTo>
                  <a:lnTo>
                    <a:pt x="194" y="293"/>
                  </a:lnTo>
                  <a:lnTo>
                    <a:pt x="184" y="293"/>
                  </a:lnTo>
                  <a:lnTo>
                    <a:pt x="176" y="295"/>
                  </a:lnTo>
                  <a:lnTo>
                    <a:pt x="164" y="296"/>
                  </a:lnTo>
                  <a:lnTo>
                    <a:pt x="158" y="298"/>
                  </a:lnTo>
                  <a:lnTo>
                    <a:pt x="149" y="299"/>
                  </a:lnTo>
                  <a:lnTo>
                    <a:pt x="145" y="299"/>
                  </a:lnTo>
                  <a:lnTo>
                    <a:pt x="131" y="300"/>
                  </a:lnTo>
                  <a:lnTo>
                    <a:pt x="131" y="298"/>
                  </a:lnTo>
                  <a:lnTo>
                    <a:pt x="112" y="298"/>
                  </a:lnTo>
                  <a:lnTo>
                    <a:pt x="113" y="300"/>
                  </a:lnTo>
                  <a:lnTo>
                    <a:pt x="115" y="303"/>
                  </a:lnTo>
                  <a:lnTo>
                    <a:pt x="116" y="317"/>
                  </a:lnTo>
                  <a:lnTo>
                    <a:pt x="97" y="318"/>
                  </a:lnTo>
                  <a:lnTo>
                    <a:pt x="88" y="320"/>
                  </a:lnTo>
                  <a:lnTo>
                    <a:pt x="79" y="320"/>
                  </a:lnTo>
                  <a:lnTo>
                    <a:pt x="76" y="320"/>
                  </a:lnTo>
                  <a:lnTo>
                    <a:pt x="73" y="320"/>
                  </a:lnTo>
                  <a:lnTo>
                    <a:pt x="55" y="322"/>
                  </a:lnTo>
                  <a:lnTo>
                    <a:pt x="51" y="322"/>
                  </a:lnTo>
                  <a:lnTo>
                    <a:pt x="49" y="322"/>
                  </a:lnTo>
                  <a:lnTo>
                    <a:pt x="37" y="324"/>
                  </a:lnTo>
                  <a:lnTo>
                    <a:pt x="9" y="325"/>
                  </a:lnTo>
                  <a:lnTo>
                    <a:pt x="5" y="327"/>
                  </a:lnTo>
                  <a:lnTo>
                    <a:pt x="0" y="327"/>
                  </a:lnTo>
                  <a:lnTo>
                    <a:pt x="2" y="314"/>
                  </a:lnTo>
                  <a:lnTo>
                    <a:pt x="2" y="313"/>
                  </a:lnTo>
                  <a:lnTo>
                    <a:pt x="5" y="313"/>
                  </a:lnTo>
                  <a:lnTo>
                    <a:pt x="13" y="320"/>
                  </a:lnTo>
                  <a:lnTo>
                    <a:pt x="19" y="309"/>
                  </a:lnTo>
                  <a:lnTo>
                    <a:pt x="16" y="299"/>
                  </a:lnTo>
                  <a:lnTo>
                    <a:pt x="22" y="298"/>
                  </a:lnTo>
                  <a:lnTo>
                    <a:pt x="22" y="293"/>
                  </a:lnTo>
                  <a:lnTo>
                    <a:pt x="20" y="285"/>
                  </a:lnTo>
                  <a:lnTo>
                    <a:pt x="22" y="282"/>
                  </a:lnTo>
                  <a:lnTo>
                    <a:pt x="22" y="277"/>
                  </a:lnTo>
                  <a:lnTo>
                    <a:pt x="22" y="275"/>
                  </a:lnTo>
                  <a:lnTo>
                    <a:pt x="19" y="273"/>
                  </a:lnTo>
                  <a:lnTo>
                    <a:pt x="16" y="271"/>
                  </a:lnTo>
                  <a:lnTo>
                    <a:pt x="13" y="266"/>
                  </a:lnTo>
                  <a:lnTo>
                    <a:pt x="15" y="264"/>
                  </a:lnTo>
                  <a:lnTo>
                    <a:pt x="18" y="260"/>
                  </a:lnTo>
                  <a:lnTo>
                    <a:pt x="29" y="245"/>
                  </a:lnTo>
                  <a:lnTo>
                    <a:pt x="33" y="245"/>
                  </a:lnTo>
                  <a:lnTo>
                    <a:pt x="34" y="245"/>
                  </a:lnTo>
                  <a:lnTo>
                    <a:pt x="49" y="252"/>
                  </a:lnTo>
                  <a:lnTo>
                    <a:pt x="61" y="253"/>
                  </a:lnTo>
                  <a:lnTo>
                    <a:pt x="66" y="259"/>
                  </a:lnTo>
                  <a:lnTo>
                    <a:pt x="72" y="259"/>
                  </a:lnTo>
                  <a:lnTo>
                    <a:pt x="73" y="259"/>
                  </a:lnTo>
                  <a:lnTo>
                    <a:pt x="77" y="252"/>
                  </a:lnTo>
                  <a:lnTo>
                    <a:pt x="70" y="238"/>
                  </a:lnTo>
                  <a:lnTo>
                    <a:pt x="76" y="219"/>
                  </a:lnTo>
                  <a:lnTo>
                    <a:pt x="79" y="220"/>
                  </a:lnTo>
                  <a:lnTo>
                    <a:pt x="80" y="222"/>
                  </a:lnTo>
                  <a:lnTo>
                    <a:pt x="81" y="220"/>
                  </a:lnTo>
                  <a:lnTo>
                    <a:pt x="90" y="215"/>
                  </a:lnTo>
                  <a:lnTo>
                    <a:pt x="99" y="212"/>
                  </a:lnTo>
                  <a:lnTo>
                    <a:pt x="105" y="208"/>
                  </a:lnTo>
                  <a:lnTo>
                    <a:pt x="98" y="202"/>
                  </a:lnTo>
                  <a:lnTo>
                    <a:pt x="98" y="201"/>
                  </a:lnTo>
                  <a:lnTo>
                    <a:pt x="95" y="195"/>
                  </a:lnTo>
                  <a:lnTo>
                    <a:pt x="98" y="186"/>
                  </a:lnTo>
                  <a:lnTo>
                    <a:pt x="105" y="176"/>
                  </a:lnTo>
                  <a:lnTo>
                    <a:pt x="106" y="176"/>
                  </a:lnTo>
                  <a:lnTo>
                    <a:pt x="110" y="166"/>
                  </a:lnTo>
                  <a:lnTo>
                    <a:pt x="112" y="164"/>
                  </a:lnTo>
                  <a:lnTo>
                    <a:pt x="116" y="161"/>
                  </a:lnTo>
                  <a:lnTo>
                    <a:pt x="126" y="164"/>
                  </a:lnTo>
                  <a:lnTo>
                    <a:pt x="131" y="162"/>
                  </a:lnTo>
                  <a:lnTo>
                    <a:pt x="138" y="169"/>
                  </a:lnTo>
                  <a:lnTo>
                    <a:pt x="137" y="158"/>
                  </a:lnTo>
                  <a:lnTo>
                    <a:pt x="151" y="155"/>
                  </a:lnTo>
                  <a:lnTo>
                    <a:pt x="155" y="155"/>
                  </a:lnTo>
                  <a:lnTo>
                    <a:pt x="158" y="155"/>
                  </a:lnTo>
                  <a:lnTo>
                    <a:pt x="164" y="160"/>
                  </a:lnTo>
                  <a:lnTo>
                    <a:pt x="167" y="161"/>
                  </a:lnTo>
                  <a:lnTo>
                    <a:pt x="181" y="169"/>
                  </a:lnTo>
                  <a:lnTo>
                    <a:pt x="189" y="153"/>
                  </a:lnTo>
                  <a:lnTo>
                    <a:pt x="191" y="153"/>
                  </a:lnTo>
                  <a:lnTo>
                    <a:pt x="199" y="147"/>
                  </a:lnTo>
                  <a:lnTo>
                    <a:pt x="203" y="143"/>
                  </a:lnTo>
                  <a:lnTo>
                    <a:pt x="210" y="153"/>
                  </a:lnTo>
                  <a:lnTo>
                    <a:pt x="219" y="155"/>
                  </a:lnTo>
                  <a:lnTo>
                    <a:pt x="219" y="160"/>
                  </a:lnTo>
                  <a:lnTo>
                    <a:pt x="224" y="155"/>
                  </a:lnTo>
                  <a:lnTo>
                    <a:pt x="228" y="136"/>
                  </a:lnTo>
                  <a:lnTo>
                    <a:pt x="231" y="136"/>
                  </a:lnTo>
                  <a:lnTo>
                    <a:pt x="232" y="129"/>
                  </a:lnTo>
                  <a:lnTo>
                    <a:pt x="231" y="128"/>
                  </a:lnTo>
                  <a:lnTo>
                    <a:pt x="231" y="126"/>
                  </a:lnTo>
                  <a:lnTo>
                    <a:pt x="238" y="125"/>
                  </a:lnTo>
                  <a:lnTo>
                    <a:pt x="238" y="118"/>
                  </a:lnTo>
                  <a:lnTo>
                    <a:pt x="242" y="120"/>
                  </a:lnTo>
                  <a:lnTo>
                    <a:pt x="248" y="125"/>
                  </a:lnTo>
                  <a:lnTo>
                    <a:pt x="250" y="133"/>
                  </a:lnTo>
                  <a:lnTo>
                    <a:pt x="271" y="136"/>
                  </a:lnTo>
                  <a:lnTo>
                    <a:pt x="277" y="135"/>
                  </a:lnTo>
                  <a:lnTo>
                    <a:pt x="278" y="121"/>
                  </a:lnTo>
                  <a:lnTo>
                    <a:pt x="278" y="115"/>
                  </a:lnTo>
                  <a:lnTo>
                    <a:pt x="282" y="107"/>
                  </a:lnTo>
                  <a:lnTo>
                    <a:pt x="285" y="103"/>
                  </a:lnTo>
                  <a:lnTo>
                    <a:pt x="288" y="103"/>
                  </a:lnTo>
                  <a:lnTo>
                    <a:pt x="289" y="104"/>
                  </a:lnTo>
                  <a:lnTo>
                    <a:pt x="298" y="92"/>
                  </a:lnTo>
                  <a:lnTo>
                    <a:pt x="298" y="88"/>
                  </a:lnTo>
                  <a:lnTo>
                    <a:pt x="307" y="80"/>
                  </a:lnTo>
                  <a:lnTo>
                    <a:pt x="311" y="73"/>
                  </a:lnTo>
                  <a:lnTo>
                    <a:pt x="311" y="67"/>
                  </a:lnTo>
                  <a:lnTo>
                    <a:pt x="310" y="63"/>
                  </a:lnTo>
                  <a:lnTo>
                    <a:pt x="314" y="51"/>
                  </a:lnTo>
                  <a:lnTo>
                    <a:pt x="317" y="49"/>
                  </a:lnTo>
                  <a:lnTo>
                    <a:pt x="324" y="49"/>
                  </a:lnTo>
                  <a:lnTo>
                    <a:pt x="328" y="53"/>
                  </a:lnTo>
                  <a:lnTo>
                    <a:pt x="335" y="51"/>
                  </a:lnTo>
                  <a:lnTo>
                    <a:pt x="341" y="45"/>
                  </a:lnTo>
                  <a:lnTo>
                    <a:pt x="343" y="44"/>
                  </a:lnTo>
                  <a:lnTo>
                    <a:pt x="345" y="42"/>
                  </a:lnTo>
                  <a:lnTo>
                    <a:pt x="354" y="38"/>
                  </a:lnTo>
                  <a:lnTo>
                    <a:pt x="360" y="30"/>
                  </a:lnTo>
                  <a:lnTo>
                    <a:pt x="361" y="28"/>
                  </a:lnTo>
                  <a:lnTo>
                    <a:pt x="353" y="27"/>
                  </a:lnTo>
                  <a:lnTo>
                    <a:pt x="353" y="24"/>
                  </a:lnTo>
                  <a:lnTo>
                    <a:pt x="354" y="16"/>
                  </a:lnTo>
                  <a:lnTo>
                    <a:pt x="352" y="13"/>
                  </a:lnTo>
                  <a:lnTo>
                    <a:pt x="350" y="9"/>
                  </a:lnTo>
                  <a:lnTo>
                    <a:pt x="354" y="4"/>
                  </a:lnTo>
                  <a:lnTo>
                    <a:pt x="357" y="2"/>
                  </a:lnTo>
                  <a:lnTo>
                    <a:pt x="360" y="0"/>
                  </a:lnTo>
                  <a:lnTo>
                    <a:pt x="371" y="5"/>
                  </a:lnTo>
                  <a:lnTo>
                    <a:pt x="381" y="2"/>
                  </a:lnTo>
                  <a:lnTo>
                    <a:pt x="382" y="0"/>
                  </a:lnTo>
                  <a:lnTo>
                    <a:pt x="393" y="6"/>
                  </a:lnTo>
                  <a:lnTo>
                    <a:pt x="397" y="8"/>
                  </a:lnTo>
                  <a:lnTo>
                    <a:pt x="402" y="16"/>
                  </a:lnTo>
                  <a:lnTo>
                    <a:pt x="404" y="19"/>
                  </a:lnTo>
                  <a:lnTo>
                    <a:pt x="407" y="23"/>
                  </a:lnTo>
                  <a:lnTo>
                    <a:pt x="407" y="27"/>
                  </a:lnTo>
                  <a:lnTo>
                    <a:pt x="417" y="31"/>
                  </a:lnTo>
                  <a:lnTo>
                    <a:pt x="424" y="33"/>
                  </a:lnTo>
                  <a:lnTo>
                    <a:pt x="427" y="30"/>
                  </a:lnTo>
                  <a:lnTo>
                    <a:pt x="428" y="30"/>
                  </a:lnTo>
                  <a:lnTo>
                    <a:pt x="436" y="30"/>
                  </a:lnTo>
                  <a:lnTo>
                    <a:pt x="440" y="33"/>
                  </a:lnTo>
                  <a:lnTo>
                    <a:pt x="450" y="42"/>
                  </a:lnTo>
                  <a:lnTo>
                    <a:pt x="454" y="42"/>
                  </a:lnTo>
                  <a:lnTo>
                    <a:pt x="456" y="42"/>
                  </a:lnTo>
                  <a:lnTo>
                    <a:pt x="458" y="42"/>
                  </a:lnTo>
                  <a:lnTo>
                    <a:pt x="460" y="37"/>
                  </a:lnTo>
                  <a:lnTo>
                    <a:pt x="467" y="33"/>
                  </a:lnTo>
                  <a:lnTo>
                    <a:pt x="481" y="35"/>
                  </a:lnTo>
                  <a:lnTo>
                    <a:pt x="489" y="42"/>
                  </a:lnTo>
                  <a:lnTo>
                    <a:pt x="490" y="40"/>
                  </a:lnTo>
                  <a:lnTo>
                    <a:pt x="493" y="37"/>
                  </a:lnTo>
                  <a:lnTo>
                    <a:pt x="500" y="37"/>
                  </a:lnTo>
                  <a:lnTo>
                    <a:pt x="508" y="24"/>
                  </a:lnTo>
                  <a:lnTo>
                    <a:pt x="521" y="20"/>
                  </a:lnTo>
                  <a:lnTo>
                    <a:pt x="524" y="33"/>
                  </a:lnTo>
                  <a:lnTo>
                    <a:pt x="529" y="40"/>
                  </a:lnTo>
                  <a:lnTo>
                    <a:pt x="533" y="40"/>
                  </a:lnTo>
                  <a:lnTo>
                    <a:pt x="542" y="44"/>
                  </a:lnTo>
                  <a:lnTo>
                    <a:pt x="546" y="46"/>
                  </a:lnTo>
                  <a:lnTo>
                    <a:pt x="550" y="52"/>
                  </a:lnTo>
                  <a:lnTo>
                    <a:pt x="550" y="57"/>
                  </a:lnTo>
                  <a:lnTo>
                    <a:pt x="553" y="70"/>
                  </a:lnTo>
                  <a:lnTo>
                    <a:pt x="551" y="70"/>
                  </a:lnTo>
                  <a:lnTo>
                    <a:pt x="551" y="84"/>
                  </a:lnTo>
                  <a:lnTo>
                    <a:pt x="565" y="96"/>
                  </a:lnTo>
                  <a:lnTo>
                    <a:pt x="565" y="102"/>
                  </a:lnTo>
                  <a:lnTo>
                    <a:pt x="565" y="103"/>
                  </a:lnTo>
                  <a:lnTo>
                    <a:pt x="574" y="109"/>
                  </a:lnTo>
                  <a:lnTo>
                    <a:pt x="574" y="110"/>
                  </a:lnTo>
                  <a:lnTo>
                    <a:pt x="578" y="115"/>
                  </a:lnTo>
                  <a:lnTo>
                    <a:pt x="583" y="121"/>
                  </a:lnTo>
                  <a:lnTo>
                    <a:pt x="582" y="122"/>
                  </a:lnTo>
                  <a:lnTo>
                    <a:pt x="603" y="136"/>
                  </a:lnTo>
                  <a:lnTo>
                    <a:pt x="603" y="139"/>
                  </a:lnTo>
                  <a:lnTo>
                    <a:pt x="617" y="139"/>
                  </a:lnTo>
                  <a:lnTo>
                    <a:pt x="608" y="149"/>
                  </a:lnTo>
                  <a:lnTo>
                    <a:pt x="600" y="160"/>
                  </a:lnTo>
                  <a:lnTo>
                    <a:pt x="592" y="169"/>
                  </a:lnTo>
                  <a:lnTo>
                    <a:pt x="587" y="173"/>
                  </a:lnTo>
                  <a:lnTo>
                    <a:pt x="582" y="176"/>
                  </a:lnTo>
                  <a:lnTo>
                    <a:pt x="574" y="183"/>
                  </a:lnTo>
                  <a:lnTo>
                    <a:pt x="572" y="183"/>
                  </a:lnTo>
                  <a:lnTo>
                    <a:pt x="561" y="193"/>
                  </a:lnTo>
                  <a:lnTo>
                    <a:pt x="560" y="205"/>
                  </a:lnTo>
                  <a:lnTo>
                    <a:pt x="550" y="212"/>
                  </a:lnTo>
                  <a:lnTo>
                    <a:pt x="550" y="219"/>
                  </a:lnTo>
                  <a:lnTo>
                    <a:pt x="550" y="220"/>
                  </a:lnTo>
                  <a:lnTo>
                    <a:pt x="532" y="235"/>
                  </a:lnTo>
                  <a:lnTo>
                    <a:pt x="532" y="238"/>
                  </a:lnTo>
                  <a:lnTo>
                    <a:pt x="506" y="252"/>
                  </a:lnTo>
                  <a:lnTo>
                    <a:pt x="501" y="252"/>
                  </a:lnTo>
                  <a:lnTo>
                    <a:pt x="492" y="259"/>
                  </a:lnTo>
                  <a:lnTo>
                    <a:pt x="488" y="260"/>
                  </a:lnTo>
                  <a:lnTo>
                    <a:pt x="486" y="263"/>
                  </a:lnTo>
                  <a:lnTo>
                    <a:pt x="479" y="264"/>
                  </a:lnTo>
                  <a:lnTo>
                    <a:pt x="467" y="266"/>
                  </a:lnTo>
                  <a:lnTo>
                    <a:pt x="460" y="266"/>
                  </a:lnTo>
                  <a:lnTo>
                    <a:pt x="453" y="267"/>
                  </a:lnTo>
                  <a:lnTo>
                    <a:pt x="443" y="269"/>
                  </a:lnTo>
                  <a:lnTo>
                    <a:pt x="440" y="269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70" name="Freeform 270"/>
            <p:cNvSpPr>
              <a:spLocks/>
            </p:cNvSpPr>
            <p:nvPr/>
          </p:nvSpPr>
          <p:spPr bwMode="auto">
            <a:xfrm>
              <a:off x="5792541" y="9018456"/>
              <a:ext cx="30832" cy="56823"/>
            </a:xfrm>
            <a:custGeom>
              <a:avLst/>
              <a:gdLst>
                <a:gd name="T0" fmla="*/ 2147483647 w 23"/>
                <a:gd name="T1" fmla="*/ 0 h 23"/>
                <a:gd name="T2" fmla="*/ 2147483647 w 23"/>
                <a:gd name="T3" fmla="*/ 2147483647 h 23"/>
                <a:gd name="T4" fmla="*/ 0 w 23"/>
                <a:gd name="T5" fmla="*/ 2147483647 h 23"/>
                <a:gd name="T6" fmla="*/ 2147483647 w 23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23"/>
                <a:gd name="T14" fmla="*/ 23 w 23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23">
                  <a:moveTo>
                    <a:pt x="14" y="0"/>
                  </a:moveTo>
                  <a:lnTo>
                    <a:pt x="22" y="22"/>
                  </a:lnTo>
                  <a:lnTo>
                    <a:pt x="0" y="22"/>
                  </a:lnTo>
                  <a:lnTo>
                    <a:pt x="14" y="0"/>
                  </a:lnTo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46304" tIns="73152" rIns="146304" bIns="73152"/>
            <a:lstStyle/>
            <a:p>
              <a:endParaRPr lang="en-US"/>
            </a:p>
          </p:txBody>
        </p:sp>
        <p:sp>
          <p:nvSpPr>
            <p:cNvPr id="71" name="Freeform 271"/>
            <p:cNvSpPr>
              <a:spLocks/>
            </p:cNvSpPr>
            <p:nvPr/>
          </p:nvSpPr>
          <p:spPr bwMode="auto">
            <a:xfrm>
              <a:off x="6417981" y="8588048"/>
              <a:ext cx="1004483" cy="844076"/>
            </a:xfrm>
            <a:custGeom>
              <a:avLst/>
              <a:gdLst>
                <a:gd name="T0" fmla="*/ 2147483647 w 753"/>
                <a:gd name="T1" fmla="*/ 2147483647 h 338"/>
                <a:gd name="T2" fmla="*/ 2147483647 w 753"/>
                <a:gd name="T3" fmla="*/ 2147483647 h 338"/>
                <a:gd name="T4" fmla="*/ 2147483647 w 753"/>
                <a:gd name="T5" fmla="*/ 2147483647 h 338"/>
                <a:gd name="T6" fmla="*/ 2147483647 w 753"/>
                <a:gd name="T7" fmla="*/ 2147483647 h 338"/>
                <a:gd name="T8" fmla="*/ 2147483647 w 753"/>
                <a:gd name="T9" fmla="*/ 2147483647 h 338"/>
                <a:gd name="T10" fmla="*/ 2147483647 w 753"/>
                <a:gd name="T11" fmla="*/ 2147483647 h 338"/>
                <a:gd name="T12" fmla="*/ 2147483647 w 753"/>
                <a:gd name="T13" fmla="*/ 2147483647 h 338"/>
                <a:gd name="T14" fmla="*/ 2147483647 w 753"/>
                <a:gd name="T15" fmla="*/ 2147483647 h 338"/>
                <a:gd name="T16" fmla="*/ 2147483647 w 753"/>
                <a:gd name="T17" fmla="*/ 2147483647 h 338"/>
                <a:gd name="T18" fmla="*/ 2147483647 w 753"/>
                <a:gd name="T19" fmla="*/ 2147483647 h 338"/>
                <a:gd name="T20" fmla="*/ 2147483647 w 753"/>
                <a:gd name="T21" fmla="*/ 2147483647 h 338"/>
                <a:gd name="T22" fmla="*/ 2147483647 w 753"/>
                <a:gd name="T23" fmla="*/ 2147483647 h 338"/>
                <a:gd name="T24" fmla="*/ 2147483647 w 753"/>
                <a:gd name="T25" fmla="*/ 2147483647 h 338"/>
                <a:gd name="T26" fmla="*/ 2147483647 w 753"/>
                <a:gd name="T27" fmla="*/ 2147483647 h 338"/>
                <a:gd name="T28" fmla="*/ 2147483647 w 753"/>
                <a:gd name="T29" fmla="*/ 2147483647 h 338"/>
                <a:gd name="T30" fmla="*/ 2147483647 w 753"/>
                <a:gd name="T31" fmla="*/ 2147483647 h 338"/>
                <a:gd name="T32" fmla="*/ 2147483647 w 753"/>
                <a:gd name="T33" fmla="*/ 2147483647 h 338"/>
                <a:gd name="T34" fmla="*/ 2147483647 w 753"/>
                <a:gd name="T35" fmla="*/ 2147483647 h 338"/>
                <a:gd name="T36" fmla="*/ 2147483647 w 753"/>
                <a:gd name="T37" fmla="*/ 2147483647 h 338"/>
                <a:gd name="T38" fmla="*/ 2147483647 w 753"/>
                <a:gd name="T39" fmla="*/ 2147483647 h 338"/>
                <a:gd name="T40" fmla="*/ 2147483647 w 753"/>
                <a:gd name="T41" fmla="*/ 2147483647 h 338"/>
                <a:gd name="T42" fmla="*/ 2147483647 w 753"/>
                <a:gd name="T43" fmla="*/ 2147483647 h 338"/>
                <a:gd name="T44" fmla="*/ 2147483647 w 753"/>
                <a:gd name="T45" fmla="*/ 2147483647 h 338"/>
                <a:gd name="T46" fmla="*/ 2147483647 w 753"/>
                <a:gd name="T47" fmla="*/ 2147483647 h 338"/>
                <a:gd name="T48" fmla="*/ 2147483647 w 753"/>
                <a:gd name="T49" fmla="*/ 2147483647 h 338"/>
                <a:gd name="T50" fmla="*/ 2147483647 w 753"/>
                <a:gd name="T51" fmla="*/ 2147483647 h 338"/>
                <a:gd name="T52" fmla="*/ 2147483647 w 753"/>
                <a:gd name="T53" fmla="*/ 2147483647 h 338"/>
                <a:gd name="T54" fmla="*/ 2147483647 w 753"/>
                <a:gd name="T55" fmla="*/ 2147483647 h 338"/>
                <a:gd name="T56" fmla="*/ 2147483647 w 753"/>
                <a:gd name="T57" fmla="*/ 2147483647 h 338"/>
                <a:gd name="T58" fmla="*/ 2147483647 w 753"/>
                <a:gd name="T59" fmla="*/ 2147483647 h 338"/>
                <a:gd name="T60" fmla="*/ 2147483647 w 753"/>
                <a:gd name="T61" fmla="*/ 2147483647 h 338"/>
                <a:gd name="T62" fmla="*/ 2147483647 w 753"/>
                <a:gd name="T63" fmla="*/ 2147483647 h 338"/>
                <a:gd name="T64" fmla="*/ 2147483647 w 753"/>
                <a:gd name="T65" fmla="*/ 2147483647 h 338"/>
                <a:gd name="T66" fmla="*/ 2147483647 w 753"/>
                <a:gd name="T67" fmla="*/ 2147483647 h 338"/>
                <a:gd name="T68" fmla="*/ 2147483647 w 753"/>
                <a:gd name="T69" fmla="*/ 2147483647 h 338"/>
                <a:gd name="T70" fmla="*/ 2147483647 w 753"/>
                <a:gd name="T71" fmla="*/ 2147483647 h 338"/>
                <a:gd name="T72" fmla="*/ 2147483647 w 753"/>
                <a:gd name="T73" fmla="*/ 2147483647 h 338"/>
                <a:gd name="T74" fmla="*/ 2147483647 w 753"/>
                <a:gd name="T75" fmla="*/ 2147483647 h 338"/>
                <a:gd name="T76" fmla="*/ 2147483647 w 753"/>
                <a:gd name="T77" fmla="*/ 2147483647 h 338"/>
                <a:gd name="T78" fmla="*/ 2147483647 w 753"/>
                <a:gd name="T79" fmla="*/ 2147483647 h 338"/>
                <a:gd name="T80" fmla="*/ 2147483647 w 753"/>
                <a:gd name="T81" fmla="*/ 2147483647 h 338"/>
                <a:gd name="T82" fmla="*/ 2147483647 w 753"/>
                <a:gd name="T83" fmla="*/ 2147483647 h 338"/>
                <a:gd name="T84" fmla="*/ 2147483647 w 753"/>
                <a:gd name="T85" fmla="*/ 2147483647 h 338"/>
                <a:gd name="T86" fmla="*/ 2147483647 w 753"/>
                <a:gd name="T87" fmla="*/ 2147483647 h 338"/>
                <a:gd name="T88" fmla="*/ 2147483647 w 753"/>
                <a:gd name="T89" fmla="*/ 2147483647 h 338"/>
                <a:gd name="T90" fmla="*/ 0 w 753"/>
                <a:gd name="T91" fmla="*/ 2147483647 h 338"/>
                <a:gd name="T92" fmla="*/ 2147483647 w 753"/>
                <a:gd name="T93" fmla="*/ 2147483647 h 338"/>
                <a:gd name="T94" fmla="*/ 2147483647 w 753"/>
                <a:gd name="T95" fmla="*/ 2147483647 h 338"/>
                <a:gd name="T96" fmla="*/ 2147483647 w 753"/>
                <a:gd name="T97" fmla="*/ 2147483647 h 338"/>
                <a:gd name="T98" fmla="*/ 2147483647 w 753"/>
                <a:gd name="T99" fmla="*/ 2147483647 h 338"/>
                <a:gd name="T100" fmla="*/ 2147483647 w 753"/>
                <a:gd name="T101" fmla="*/ 2147483647 h 338"/>
                <a:gd name="T102" fmla="*/ 2147483647 w 753"/>
                <a:gd name="T103" fmla="*/ 2147483647 h 338"/>
                <a:gd name="T104" fmla="*/ 2147483647 w 753"/>
                <a:gd name="T105" fmla="*/ 2147483647 h 33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53"/>
                <a:gd name="T160" fmla="*/ 0 h 338"/>
                <a:gd name="T161" fmla="*/ 753 w 753"/>
                <a:gd name="T162" fmla="*/ 338 h 33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53" h="338">
                  <a:moveTo>
                    <a:pt x="146" y="155"/>
                  </a:moveTo>
                  <a:lnTo>
                    <a:pt x="150" y="151"/>
                  </a:lnTo>
                  <a:lnTo>
                    <a:pt x="160" y="146"/>
                  </a:lnTo>
                  <a:lnTo>
                    <a:pt x="163" y="143"/>
                  </a:lnTo>
                  <a:lnTo>
                    <a:pt x="170" y="146"/>
                  </a:lnTo>
                  <a:lnTo>
                    <a:pt x="171" y="147"/>
                  </a:lnTo>
                  <a:lnTo>
                    <a:pt x="175" y="147"/>
                  </a:lnTo>
                  <a:lnTo>
                    <a:pt x="178" y="144"/>
                  </a:lnTo>
                  <a:lnTo>
                    <a:pt x="180" y="144"/>
                  </a:lnTo>
                  <a:lnTo>
                    <a:pt x="185" y="128"/>
                  </a:lnTo>
                  <a:lnTo>
                    <a:pt x="186" y="125"/>
                  </a:lnTo>
                  <a:lnTo>
                    <a:pt x="189" y="121"/>
                  </a:lnTo>
                  <a:lnTo>
                    <a:pt x="199" y="118"/>
                  </a:lnTo>
                  <a:lnTo>
                    <a:pt x="200" y="111"/>
                  </a:lnTo>
                  <a:lnTo>
                    <a:pt x="202" y="98"/>
                  </a:lnTo>
                  <a:lnTo>
                    <a:pt x="202" y="89"/>
                  </a:lnTo>
                  <a:lnTo>
                    <a:pt x="206" y="89"/>
                  </a:lnTo>
                  <a:lnTo>
                    <a:pt x="218" y="87"/>
                  </a:lnTo>
                  <a:lnTo>
                    <a:pt x="221" y="87"/>
                  </a:lnTo>
                  <a:lnTo>
                    <a:pt x="229" y="86"/>
                  </a:lnTo>
                  <a:lnTo>
                    <a:pt x="232" y="84"/>
                  </a:lnTo>
                  <a:lnTo>
                    <a:pt x="254" y="82"/>
                  </a:lnTo>
                  <a:lnTo>
                    <a:pt x="267" y="80"/>
                  </a:lnTo>
                  <a:lnTo>
                    <a:pt x="270" y="80"/>
                  </a:lnTo>
                  <a:lnTo>
                    <a:pt x="271" y="80"/>
                  </a:lnTo>
                  <a:lnTo>
                    <a:pt x="272" y="80"/>
                  </a:lnTo>
                  <a:lnTo>
                    <a:pt x="274" y="80"/>
                  </a:lnTo>
                  <a:lnTo>
                    <a:pt x="278" y="79"/>
                  </a:lnTo>
                  <a:lnTo>
                    <a:pt x="283" y="77"/>
                  </a:lnTo>
                  <a:lnTo>
                    <a:pt x="292" y="77"/>
                  </a:lnTo>
                  <a:lnTo>
                    <a:pt x="296" y="76"/>
                  </a:lnTo>
                  <a:lnTo>
                    <a:pt x="301" y="76"/>
                  </a:lnTo>
                  <a:lnTo>
                    <a:pt x="306" y="75"/>
                  </a:lnTo>
                  <a:lnTo>
                    <a:pt x="318" y="73"/>
                  </a:lnTo>
                  <a:lnTo>
                    <a:pt x="333" y="72"/>
                  </a:lnTo>
                  <a:lnTo>
                    <a:pt x="340" y="71"/>
                  </a:lnTo>
                  <a:lnTo>
                    <a:pt x="342" y="71"/>
                  </a:lnTo>
                  <a:lnTo>
                    <a:pt x="344" y="69"/>
                  </a:lnTo>
                  <a:lnTo>
                    <a:pt x="354" y="68"/>
                  </a:lnTo>
                  <a:lnTo>
                    <a:pt x="368" y="65"/>
                  </a:lnTo>
                  <a:lnTo>
                    <a:pt x="375" y="64"/>
                  </a:lnTo>
                  <a:lnTo>
                    <a:pt x="380" y="64"/>
                  </a:lnTo>
                  <a:lnTo>
                    <a:pt x="385" y="62"/>
                  </a:lnTo>
                  <a:lnTo>
                    <a:pt x="397" y="61"/>
                  </a:lnTo>
                  <a:lnTo>
                    <a:pt x="407" y="58"/>
                  </a:lnTo>
                  <a:lnTo>
                    <a:pt x="409" y="58"/>
                  </a:lnTo>
                  <a:lnTo>
                    <a:pt x="416" y="57"/>
                  </a:lnTo>
                  <a:lnTo>
                    <a:pt x="443" y="51"/>
                  </a:lnTo>
                  <a:lnTo>
                    <a:pt x="444" y="51"/>
                  </a:lnTo>
                  <a:lnTo>
                    <a:pt x="445" y="51"/>
                  </a:lnTo>
                  <a:lnTo>
                    <a:pt x="447" y="51"/>
                  </a:lnTo>
                  <a:lnTo>
                    <a:pt x="450" y="50"/>
                  </a:lnTo>
                  <a:lnTo>
                    <a:pt x="451" y="50"/>
                  </a:lnTo>
                  <a:lnTo>
                    <a:pt x="459" y="48"/>
                  </a:lnTo>
                  <a:lnTo>
                    <a:pt x="470" y="47"/>
                  </a:lnTo>
                  <a:lnTo>
                    <a:pt x="473" y="45"/>
                  </a:lnTo>
                  <a:lnTo>
                    <a:pt x="477" y="44"/>
                  </a:lnTo>
                  <a:lnTo>
                    <a:pt x="480" y="44"/>
                  </a:lnTo>
                  <a:lnTo>
                    <a:pt x="484" y="43"/>
                  </a:lnTo>
                  <a:lnTo>
                    <a:pt x="491" y="41"/>
                  </a:lnTo>
                  <a:lnTo>
                    <a:pt x="494" y="41"/>
                  </a:lnTo>
                  <a:lnTo>
                    <a:pt x="509" y="38"/>
                  </a:lnTo>
                  <a:lnTo>
                    <a:pt x="512" y="37"/>
                  </a:lnTo>
                  <a:lnTo>
                    <a:pt x="516" y="37"/>
                  </a:lnTo>
                  <a:lnTo>
                    <a:pt x="520" y="36"/>
                  </a:lnTo>
                  <a:lnTo>
                    <a:pt x="526" y="34"/>
                  </a:lnTo>
                  <a:lnTo>
                    <a:pt x="529" y="34"/>
                  </a:lnTo>
                  <a:lnTo>
                    <a:pt x="533" y="33"/>
                  </a:lnTo>
                  <a:lnTo>
                    <a:pt x="548" y="30"/>
                  </a:lnTo>
                  <a:lnTo>
                    <a:pt x="551" y="30"/>
                  </a:lnTo>
                  <a:lnTo>
                    <a:pt x="571" y="25"/>
                  </a:lnTo>
                  <a:lnTo>
                    <a:pt x="576" y="25"/>
                  </a:lnTo>
                  <a:lnTo>
                    <a:pt x="583" y="23"/>
                  </a:lnTo>
                  <a:lnTo>
                    <a:pt x="585" y="23"/>
                  </a:lnTo>
                  <a:lnTo>
                    <a:pt x="588" y="22"/>
                  </a:lnTo>
                  <a:lnTo>
                    <a:pt x="603" y="18"/>
                  </a:lnTo>
                  <a:lnTo>
                    <a:pt x="606" y="18"/>
                  </a:lnTo>
                  <a:lnTo>
                    <a:pt x="617" y="15"/>
                  </a:lnTo>
                  <a:lnTo>
                    <a:pt x="635" y="11"/>
                  </a:lnTo>
                  <a:lnTo>
                    <a:pt x="638" y="11"/>
                  </a:lnTo>
                  <a:lnTo>
                    <a:pt x="639" y="11"/>
                  </a:lnTo>
                  <a:lnTo>
                    <a:pt x="649" y="8"/>
                  </a:lnTo>
                  <a:lnTo>
                    <a:pt x="652" y="8"/>
                  </a:lnTo>
                  <a:lnTo>
                    <a:pt x="655" y="6"/>
                  </a:lnTo>
                  <a:lnTo>
                    <a:pt x="657" y="6"/>
                  </a:lnTo>
                  <a:lnTo>
                    <a:pt x="659" y="6"/>
                  </a:lnTo>
                  <a:lnTo>
                    <a:pt x="670" y="4"/>
                  </a:lnTo>
                  <a:lnTo>
                    <a:pt x="679" y="1"/>
                  </a:lnTo>
                  <a:lnTo>
                    <a:pt x="691" y="0"/>
                  </a:lnTo>
                  <a:lnTo>
                    <a:pt x="693" y="4"/>
                  </a:lnTo>
                  <a:lnTo>
                    <a:pt x="706" y="32"/>
                  </a:lnTo>
                  <a:lnTo>
                    <a:pt x="747" y="90"/>
                  </a:lnTo>
                  <a:lnTo>
                    <a:pt x="752" y="132"/>
                  </a:lnTo>
                  <a:lnTo>
                    <a:pt x="732" y="142"/>
                  </a:lnTo>
                  <a:lnTo>
                    <a:pt x="714" y="161"/>
                  </a:lnTo>
                  <a:lnTo>
                    <a:pt x="695" y="186"/>
                  </a:lnTo>
                  <a:lnTo>
                    <a:pt x="679" y="218"/>
                  </a:lnTo>
                  <a:lnTo>
                    <a:pt x="671" y="214"/>
                  </a:lnTo>
                  <a:lnTo>
                    <a:pt x="659" y="214"/>
                  </a:lnTo>
                  <a:lnTo>
                    <a:pt x="630" y="226"/>
                  </a:lnTo>
                  <a:lnTo>
                    <a:pt x="620" y="235"/>
                  </a:lnTo>
                  <a:lnTo>
                    <a:pt x="599" y="256"/>
                  </a:lnTo>
                  <a:lnTo>
                    <a:pt x="585" y="275"/>
                  </a:lnTo>
                  <a:lnTo>
                    <a:pt x="583" y="279"/>
                  </a:lnTo>
                  <a:lnTo>
                    <a:pt x="574" y="317"/>
                  </a:lnTo>
                  <a:lnTo>
                    <a:pt x="573" y="324"/>
                  </a:lnTo>
                  <a:lnTo>
                    <a:pt x="558" y="323"/>
                  </a:lnTo>
                  <a:lnTo>
                    <a:pt x="537" y="328"/>
                  </a:lnTo>
                  <a:lnTo>
                    <a:pt x="523" y="337"/>
                  </a:lnTo>
                  <a:lnTo>
                    <a:pt x="520" y="334"/>
                  </a:lnTo>
                  <a:lnTo>
                    <a:pt x="513" y="330"/>
                  </a:lnTo>
                  <a:lnTo>
                    <a:pt x="511" y="328"/>
                  </a:lnTo>
                  <a:lnTo>
                    <a:pt x="488" y="311"/>
                  </a:lnTo>
                  <a:lnTo>
                    <a:pt x="473" y="302"/>
                  </a:lnTo>
                  <a:lnTo>
                    <a:pt x="468" y="298"/>
                  </a:lnTo>
                  <a:lnTo>
                    <a:pt x="447" y="282"/>
                  </a:lnTo>
                  <a:lnTo>
                    <a:pt x="440" y="277"/>
                  </a:lnTo>
                  <a:lnTo>
                    <a:pt x="429" y="268"/>
                  </a:lnTo>
                  <a:lnTo>
                    <a:pt x="427" y="268"/>
                  </a:lnTo>
                  <a:lnTo>
                    <a:pt x="427" y="267"/>
                  </a:lnTo>
                  <a:lnTo>
                    <a:pt x="412" y="257"/>
                  </a:lnTo>
                  <a:lnTo>
                    <a:pt x="405" y="253"/>
                  </a:lnTo>
                  <a:lnTo>
                    <a:pt x="404" y="253"/>
                  </a:lnTo>
                  <a:lnTo>
                    <a:pt x="400" y="253"/>
                  </a:lnTo>
                  <a:lnTo>
                    <a:pt x="389" y="256"/>
                  </a:lnTo>
                  <a:lnTo>
                    <a:pt x="383" y="256"/>
                  </a:lnTo>
                  <a:lnTo>
                    <a:pt x="378" y="257"/>
                  </a:lnTo>
                  <a:lnTo>
                    <a:pt x="354" y="260"/>
                  </a:lnTo>
                  <a:lnTo>
                    <a:pt x="348" y="261"/>
                  </a:lnTo>
                  <a:lnTo>
                    <a:pt x="337" y="263"/>
                  </a:lnTo>
                  <a:lnTo>
                    <a:pt x="329" y="265"/>
                  </a:lnTo>
                  <a:lnTo>
                    <a:pt x="308" y="267"/>
                  </a:lnTo>
                  <a:lnTo>
                    <a:pt x="307" y="256"/>
                  </a:lnTo>
                  <a:lnTo>
                    <a:pt x="301" y="249"/>
                  </a:lnTo>
                  <a:lnTo>
                    <a:pt x="300" y="247"/>
                  </a:lnTo>
                  <a:lnTo>
                    <a:pt x="297" y="245"/>
                  </a:lnTo>
                  <a:lnTo>
                    <a:pt x="294" y="242"/>
                  </a:lnTo>
                  <a:lnTo>
                    <a:pt x="286" y="243"/>
                  </a:lnTo>
                  <a:lnTo>
                    <a:pt x="281" y="236"/>
                  </a:lnTo>
                  <a:lnTo>
                    <a:pt x="282" y="236"/>
                  </a:lnTo>
                  <a:lnTo>
                    <a:pt x="272" y="236"/>
                  </a:lnTo>
                  <a:lnTo>
                    <a:pt x="263" y="238"/>
                  </a:lnTo>
                  <a:lnTo>
                    <a:pt x="256" y="239"/>
                  </a:lnTo>
                  <a:lnTo>
                    <a:pt x="253" y="239"/>
                  </a:lnTo>
                  <a:lnTo>
                    <a:pt x="242" y="240"/>
                  </a:lnTo>
                  <a:lnTo>
                    <a:pt x="220" y="243"/>
                  </a:lnTo>
                  <a:lnTo>
                    <a:pt x="218" y="243"/>
                  </a:lnTo>
                  <a:lnTo>
                    <a:pt x="209" y="243"/>
                  </a:lnTo>
                  <a:lnTo>
                    <a:pt x="200" y="245"/>
                  </a:lnTo>
                  <a:lnTo>
                    <a:pt x="192" y="246"/>
                  </a:lnTo>
                  <a:lnTo>
                    <a:pt x="186" y="246"/>
                  </a:lnTo>
                  <a:lnTo>
                    <a:pt x="180" y="247"/>
                  </a:lnTo>
                  <a:lnTo>
                    <a:pt x="178" y="247"/>
                  </a:lnTo>
                  <a:lnTo>
                    <a:pt x="177" y="247"/>
                  </a:lnTo>
                  <a:lnTo>
                    <a:pt x="167" y="250"/>
                  </a:lnTo>
                  <a:lnTo>
                    <a:pt x="156" y="254"/>
                  </a:lnTo>
                  <a:lnTo>
                    <a:pt x="149" y="259"/>
                  </a:lnTo>
                  <a:lnTo>
                    <a:pt x="142" y="260"/>
                  </a:lnTo>
                  <a:lnTo>
                    <a:pt x="139" y="261"/>
                  </a:lnTo>
                  <a:lnTo>
                    <a:pt x="134" y="268"/>
                  </a:lnTo>
                  <a:lnTo>
                    <a:pt x="126" y="270"/>
                  </a:lnTo>
                  <a:lnTo>
                    <a:pt x="123" y="271"/>
                  </a:lnTo>
                  <a:lnTo>
                    <a:pt x="114" y="275"/>
                  </a:lnTo>
                  <a:lnTo>
                    <a:pt x="113" y="277"/>
                  </a:lnTo>
                  <a:lnTo>
                    <a:pt x="106" y="279"/>
                  </a:lnTo>
                  <a:lnTo>
                    <a:pt x="99" y="281"/>
                  </a:lnTo>
                  <a:lnTo>
                    <a:pt x="87" y="284"/>
                  </a:lnTo>
                  <a:lnTo>
                    <a:pt x="73" y="286"/>
                  </a:lnTo>
                  <a:lnTo>
                    <a:pt x="72" y="286"/>
                  </a:lnTo>
                  <a:lnTo>
                    <a:pt x="67" y="286"/>
                  </a:lnTo>
                  <a:lnTo>
                    <a:pt x="60" y="288"/>
                  </a:lnTo>
                  <a:lnTo>
                    <a:pt x="60" y="289"/>
                  </a:lnTo>
                  <a:lnTo>
                    <a:pt x="34" y="292"/>
                  </a:lnTo>
                  <a:lnTo>
                    <a:pt x="33" y="292"/>
                  </a:lnTo>
                  <a:lnTo>
                    <a:pt x="27" y="293"/>
                  </a:lnTo>
                  <a:lnTo>
                    <a:pt x="18" y="293"/>
                  </a:lnTo>
                  <a:lnTo>
                    <a:pt x="6" y="296"/>
                  </a:lnTo>
                  <a:lnTo>
                    <a:pt x="1" y="296"/>
                  </a:lnTo>
                  <a:lnTo>
                    <a:pt x="1" y="295"/>
                  </a:lnTo>
                  <a:lnTo>
                    <a:pt x="0" y="282"/>
                  </a:lnTo>
                  <a:lnTo>
                    <a:pt x="0" y="272"/>
                  </a:lnTo>
                  <a:lnTo>
                    <a:pt x="4" y="267"/>
                  </a:lnTo>
                  <a:lnTo>
                    <a:pt x="16" y="265"/>
                  </a:lnTo>
                  <a:lnTo>
                    <a:pt x="22" y="260"/>
                  </a:lnTo>
                  <a:lnTo>
                    <a:pt x="22" y="250"/>
                  </a:lnTo>
                  <a:lnTo>
                    <a:pt x="22" y="245"/>
                  </a:lnTo>
                  <a:lnTo>
                    <a:pt x="24" y="240"/>
                  </a:lnTo>
                  <a:lnTo>
                    <a:pt x="31" y="233"/>
                  </a:lnTo>
                  <a:lnTo>
                    <a:pt x="41" y="226"/>
                  </a:lnTo>
                  <a:lnTo>
                    <a:pt x="49" y="225"/>
                  </a:lnTo>
                  <a:lnTo>
                    <a:pt x="51" y="225"/>
                  </a:lnTo>
                  <a:lnTo>
                    <a:pt x="63" y="224"/>
                  </a:lnTo>
                  <a:lnTo>
                    <a:pt x="83" y="207"/>
                  </a:lnTo>
                  <a:lnTo>
                    <a:pt x="81" y="204"/>
                  </a:lnTo>
                  <a:lnTo>
                    <a:pt x="92" y="197"/>
                  </a:lnTo>
                  <a:lnTo>
                    <a:pt x="102" y="194"/>
                  </a:lnTo>
                  <a:lnTo>
                    <a:pt x="105" y="192"/>
                  </a:lnTo>
                  <a:lnTo>
                    <a:pt x="109" y="182"/>
                  </a:lnTo>
                  <a:lnTo>
                    <a:pt x="109" y="181"/>
                  </a:lnTo>
                  <a:lnTo>
                    <a:pt x="109" y="175"/>
                  </a:lnTo>
                  <a:lnTo>
                    <a:pt x="119" y="168"/>
                  </a:lnTo>
                  <a:lnTo>
                    <a:pt x="130" y="158"/>
                  </a:lnTo>
                  <a:lnTo>
                    <a:pt x="132" y="161"/>
                  </a:lnTo>
                  <a:lnTo>
                    <a:pt x="131" y="165"/>
                  </a:lnTo>
                  <a:lnTo>
                    <a:pt x="142" y="167"/>
                  </a:lnTo>
                  <a:lnTo>
                    <a:pt x="142" y="165"/>
                  </a:lnTo>
                  <a:lnTo>
                    <a:pt x="144" y="162"/>
                  </a:lnTo>
                  <a:lnTo>
                    <a:pt x="146" y="155"/>
                  </a:lnTo>
                </a:path>
              </a:pathLst>
            </a:custGeom>
            <a:solidFill>
              <a:srgbClr val="B81700"/>
            </a:solid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2" name="Freeform 272" descr="70%"/>
            <p:cNvSpPr>
              <a:spLocks/>
            </p:cNvSpPr>
            <p:nvPr/>
          </p:nvSpPr>
          <p:spPr bwMode="auto">
            <a:xfrm>
              <a:off x="6535209" y="9180806"/>
              <a:ext cx="581801" cy="833392"/>
            </a:xfrm>
            <a:custGeom>
              <a:avLst/>
              <a:gdLst>
                <a:gd name="T0" fmla="*/ 2147483647 w 435"/>
                <a:gd name="T1" fmla="*/ 2147483647 h 332"/>
                <a:gd name="T2" fmla="*/ 2147483647 w 435"/>
                <a:gd name="T3" fmla="*/ 2147483647 h 332"/>
                <a:gd name="T4" fmla="*/ 2147483647 w 435"/>
                <a:gd name="T5" fmla="*/ 2147483647 h 332"/>
                <a:gd name="T6" fmla="*/ 2147483647 w 435"/>
                <a:gd name="T7" fmla="*/ 2147483647 h 332"/>
                <a:gd name="T8" fmla="*/ 2147483647 w 435"/>
                <a:gd name="T9" fmla="*/ 2147483647 h 332"/>
                <a:gd name="T10" fmla="*/ 2147483647 w 435"/>
                <a:gd name="T11" fmla="*/ 2147483647 h 332"/>
                <a:gd name="T12" fmla="*/ 2147483647 w 435"/>
                <a:gd name="T13" fmla="*/ 2147483647 h 332"/>
                <a:gd name="T14" fmla="*/ 2147483647 w 435"/>
                <a:gd name="T15" fmla="*/ 2147483647 h 332"/>
                <a:gd name="T16" fmla="*/ 2147483647 w 435"/>
                <a:gd name="T17" fmla="*/ 2147483647 h 332"/>
                <a:gd name="T18" fmla="*/ 2147483647 w 435"/>
                <a:gd name="T19" fmla="*/ 2147483647 h 332"/>
                <a:gd name="T20" fmla="*/ 2147483647 w 435"/>
                <a:gd name="T21" fmla="*/ 2147483647 h 332"/>
                <a:gd name="T22" fmla="*/ 2147483647 w 435"/>
                <a:gd name="T23" fmla="*/ 2147483647 h 332"/>
                <a:gd name="T24" fmla="*/ 2147483647 w 435"/>
                <a:gd name="T25" fmla="*/ 2147483647 h 332"/>
                <a:gd name="T26" fmla="*/ 2147483647 w 435"/>
                <a:gd name="T27" fmla="*/ 2147483647 h 332"/>
                <a:gd name="T28" fmla="*/ 2147483647 w 435"/>
                <a:gd name="T29" fmla="*/ 2147483647 h 332"/>
                <a:gd name="T30" fmla="*/ 2147483647 w 435"/>
                <a:gd name="T31" fmla="*/ 2147483647 h 332"/>
                <a:gd name="T32" fmla="*/ 2147483647 w 435"/>
                <a:gd name="T33" fmla="*/ 2147483647 h 332"/>
                <a:gd name="T34" fmla="*/ 2147483647 w 435"/>
                <a:gd name="T35" fmla="*/ 2147483647 h 332"/>
                <a:gd name="T36" fmla="*/ 2147483647 w 435"/>
                <a:gd name="T37" fmla="*/ 2147483647 h 332"/>
                <a:gd name="T38" fmla="*/ 2147483647 w 435"/>
                <a:gd name="T39" fmla="*/ 2147483647 h 332"/>
                <a:gd name="T40" fmla="*/ 2147483647 w 435"/>
                <a:gd name="T41" fmla="*/ 2147483647 h 332"/>
                <a:gd name="T42" fmla="*/ 2147483647 w 435"/>
                <a:gd name="T43" fmla="*/ 2147483647 h 332"/>
                <a:gd name="T44" fmla="*/ 2147483647 w 435"/>
                <a:gd name="T45" fmla="*/ 2147483647 h 332"/>
                <a:gd name="T46" fmla="*/ 2147483647 w 435"/>
                <a:gd name="T47" fmla="*/ 2147483647 h 332"/>
                <a:gd name="T48" fmla="*/ 2147483647 w 435"/>
                <a:gd name="T49" fmla="*/ 2147483647 h 332"/>
                <a:gd name="T50" fmla="*/ 2147483647 w 435"/>
                <a:gd name="T51" fmla="*/ 2147483647 h 332"/>
                <a:gd name="T52" fmla="*/ 2147483647 w 435"/>
                <a:gd name="T53" fmla="*/ 2147483647 h 332"/>
                <a:gd name="T54" fmla="*/ 2147483647 w 435"/>
                <a:gd name="T55" fmla="*/ 2147483647 h 332"/>
                <a:gd name="T56" fmla="*/ 2147483647 w 435"/>
                <a:gd name="T57" fmla="*/ 2147483647 h 332"/>
                <a:gd name="T58" fmla="*/ 2147483647 w 435"/>
                <a:gd name="T59" fmla="*/ 2147483647 h 332"/>
                <a:gd name="T60" fmla="*/ 2147483647 w 435"/>
                <a:gd name="T61" fmla="*/ 2147483647 h 332"/>
                <a:gd name="T62" fmla="*/ 2147483647 w 435"/>
                <a:gd name="T63" fmla="*/ 0 h 332"/>
                <a:gd name="T64" fmla="*/ 2147483647 w 435"/>
                <a:gd name="T65" fmla="*/ 2147483647 h 332"/>
                <a:gd name="T66" fmla="*/ 2147483647 w 435"/>
                <a:gd name="T67" fmla="*/ 2147483647 h 332"/>
                <a:gd name="T68" fmla="*/ 2147483647 w 435"/>
                <a:gd name="T69" fmla="*/ 2147483647 h 332"/>
                <a:gd name="T70" fmla="*/ 2147483647 w 435"/>
                <a:gd name="T71" fmla="*/ 2147483647 h 332"/>
                <a:gd name="T72" fmla="*/ 2147483647 w 435"/>
                <a:gd name="T73" fmla="*/ 2147483647 h 332"/>
                <a:gd name="T74" fmla="*/ 2147483647 w 435"/>
                <a:gd name="T75" fmla="*/ 2147483647 h 332"/>
                <a:gd name="T76" fmla="*/ 2147483647 w 435"/>
                <a:gd name="T77" fmla="*/ 2147483647 h 332"/>
                <a:gd name="T78" fmla="*/ 2147483647 w 435"/>
                <a:gd name="T79" fmla="*/ 2147483647 h 332"/>
                <a:gd name="T80" fmla="*/ 0 w 435"/>
                <a:gd name="T81" fmla="*/ 2147483647 h 332"/>
                <a:gd name="T82" fmla="*/ 2147483647 w 435"/>
                <a:gd name="T83" fmla="*/ 2147483647 h 332"/>
                <a:gd name="T84" fmla="*/ 2147483647 w 435"/>
                <a:gd name="T85" fmla="*/ 2147483647 h 332"/>
                <a:gd name="T86" fmla="*/ 2147483647 w 435"/>
                <a:gd name="T87" fmla="*/ 2147483647 h 332"/>
                <a:gd name="T88" fmla="*/ 2147483647 w 435"/>
                <a:gd name="T89" fmla="*/ 2147483647 h 332"/>
                <a:gd name="T90" fmla="*/ 2147483647 w 435"/>
                <a:gd name="T91" fmla="*/ 2147483647 h 33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35"/>
                <a:gd name="T139" fmla="*/ 0 h 332"/>
                <a:gd name="T140" fmla="*/ 435 w 435"/>
                <a:gd name="T141" fmla="*/ 332 h 33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35" h="332">
                  <a:moveTo>
                    <a:pt x="76" y="144"/>
                  </a:moveTo>
                  <a:lnTo>
                    <a:pt x="77" y="144"/>
                  </a:lnTo>
                  <a:lnTo>
                    <a:pt x="80" y="149"/>
                  </a:lnTo>
                  <a:lnTo>
                    <a:pt x="98" y="159"/>
                  </a:lnTo>
                  <a:lnTo>
                    <a:pt x="110" y="166"/>
                  </a:lnTo>
                  <a:lnTo>
                    <a:pt x="115" y="173"/>
                  </a:lnTo>
                  <a:lnTo>
                    <a:pt x="119" y="180"/>
                  </a:lnTo>
                  <a:lnTo>
                    <a:pt x="124" y="182"/>
                  </a:lnTo>
                  <a:lnTo>
                    <a:pt x="126" y="182"/>
                  </a:lnTo>
                  <a:lnTo>
                    <a:pt x="133" y="185"/>
                  </a:lnTo>
                  <a:lnTo>
                    <a:pt x="133" y="186"/>
                  </a:lnTo>
                  <a:lnTo>
                    <a:pt x="134" y="186"/>
                  </a:lnTo>
                  <a:lnTo>
                    <a:pt x="145" y="203"/>
                  </a:lnTo>
                  <a:lnTo>
                    <a:pt x="152" y="209"/>
                  </a:lnTo>
                  <a:lnTo>
                    <a:pt x="155" y="216"/>
                  </a:lnTo>
                  <a:lnTo>
                    <a:pt x="165" y="220"/>
                  </a:lnTo>
                  <a:lnTo>
                    <a:pt x="166" y="224"/>
                  </a:lnTo>
                  <a:lnTo>
                    <a:pt x="169" y="227"/>
                  </a:lnTo>
                  <a:lnTo>
                    <a:pt x="178" y="229"/>
                  </a:lnTo>
                  <a:lnTo>
                    <a:pt x="185" y="234"/>
                  </a:lnTo>
                  <a:lnTo>
                    <a:pt x="191" y="236"/>
                  </a:lnTo>
                  <a:lnTo>
                    <a:pt x="191" y="245"/>
                  </a:lnTo>
                  <a:lnTo>
                    <a:pt x="203" y="263"/>
                  </a:lnTo>
                  <a:lnTo>
                    <a:pt x="205" y="276"/>
                  </a:lnTo>
                  <a:lnTo>
                    <a:pt x="207" y="279"/>
                  </a:lnTo>
                  <a:lnTo>
                    <a:pt x="209" y="279"/>
                  </a:lnTo>
                  <a:lnTo>
                    <a:pt x="217" y="281"/>
                  </a:lnTo>
                  <a:lnTo>
                    <a:pt x="235" y="306"/>
                  </a:lnTo>
                  <a:lnTo>
                    <a:pt x="235" y="312"/>
                  </a:lnTo>
                  <a:lnTo>
                    <a:pt x="235" y="315"/>
                  </a:lnTo>
                  <a:lnTo>
                    <a:pt x="241" y="326"/>
                  </a:lnTo>
                  <a:lnTo>
                    <a:pt x="250" y="326"/>
                  </a:lnTo>
                  <a:lnTo>
                    <a:pt x="262" y="331"/>
                  </a:lnTo>
                  <a:lnTo>
                    <a:pt x="262" y="326"/>
                  </a:lnTo>
                  <a:lnTo>
                    <a:pt x="273" y="318"/>
                  </a:lnTo>
                  <a:lnTo>
                    <a:pt x="278" y="308"/>
                  </a:lnTo>
                  <a:lnTo>
                    <a:pt x="270" y="304"/>
                  </a:lnTo>
                  <a:lnTo>
                    <a:pt x="264" y="293"/>
                  </a:lnTo>
                  <a:lnTo>
                    <a:pt x="281" y="304"/>
                  </a:lnTo>
                  <a:lnTo>
                    <a:pt x="292" y="297"/>
                  </a:lnTo>
                  <a:lnTo>
                    <a:pt x="296" y="286"/>
                  </a:lnTo>
                  <a:lnTo>
                    <a:pt x="287" y="275"/>
                  </a:lnTo>
                  <a:lnTo>
                    <a:pt x="293" y="275"/>
                  </a:lnTo>
                  <a:lnTo>
                    <a:pt x="298" y="276"/>
                  </a:lnTo>
                  <a:lnTo>
                    <a:pt x="300" y="274"/>
                  </a:lnTo>
                  <a:lnTo>
                    <a:pt x="302" y="274"/>
                  </a:lnTo>
                  <a:lnTo>
                    <a:pt x="303" y="276"/>
                  </a:lnTo>
                  <a:lnTo>
                    <a:pt x="306" y="272"/>
                  </a:lnTo>
                  <a:lnTo>
                    <a:pt x="318" y="261"/>
                  </a:lnTo>
                  <a:lnTo>
                    <a:pt x="331" y="256"/>
                  </a:lnTo>
                  <a:lnTo>
                    <a:pt x="338" y="239"/>
                  </a:lnTo>
                  <a:lnTo>
                    <a:pt x="350" y="232"/>
                  </a:lnTo>
                  <a:lnTo>
                    <a:pt x="361" y="216"/>
                  </a:lnTo>
                  <a:lnTo>
                    <a:pt x="360" y="207"/>
                  </a:lnTo>
                  <a:lnTo>
                    <a:pt x="378" y="203"/>
                  </a:lnTo>
                  <a:lnTo>
                    <a:pt x="384" y="191"/>
                  </a:lnTo>
                  <a:lnTo>
                    <a:pt x="386" y="189"/>
                  </a:lnTo>
                  <a:lnTo>
                    <a:pt x="391" y="162"/>
                  </a:lnTo>
                  <a:lnTo>
                    <a:pt x="399" y="137"/>
                  </a:lnTo>
                  <a:lnTo>
                    <a:pt x="413" y="114"/>
                  </a:lnTo>
                  <a:lnTo>
                    <a:pt x="417" y="110"/>
                  </a:lnTo>
                  <a:lnTo>
                    <a:pt x="434" y="99"/>
                  </a:lnTo>
                  <a:lnTo>
                    <a:pt x="431" y="96"/>
                  </a:lnTo>
                  <a:lnTo>
                    <a:pt x="424" y="92"/>
                  </a:lnTo>
                  <a:lnTo>
                    <a:pt x="421" y="91"/>
                  </a:lnTo>
                  <a:lnTo>
                    <a:pt x="399" y="74"/>
                  </a:lnTo>
                  <a:lnTo>
                    <a:pt x="384" y="65"/>
                  </a:lnTo>
                  <a:lnTo>
                    <a:pt x="378" y="60"/>
                  </a:lnTo>
                  <a:lnTo>
                    <a:pt x="357" y="45"/>
                  </a:lnTo>
                  <a:lnTo>
                    <a:pt x="350" y="40"/>
                  </a:lnTo>
                  <a:lnTo>
                    <a:pt x="339" y="31"/>
                  </a:lnTo>
                  <a:lnTo>
                    <a:pt x="338" y="31"/>
                  </a:lnTo>
                  <a:lnTo>
                    <a:pt x="338" y="30"/>
                  </a:lnTo>
                  <a:lnTo>
                    <a:pt x="323" y="20"/>
                  </a:lnTo>
                  <a:lnTo>
                    <a:pt x="316" y="16"/>
                  </a:lnTo>
                  <a:lnTo>
                    <a:pt x="314" y="16"/>
                  </a:lnTo>
                  <a:lnTo>
                    <a:pt x="310" y="16"/>
                  </a:lnTo>
                  <a:lnTo>
                    <a:pt x="299" y="19"/>
                  </a:lnTo>
                  <a:lnTo>
                    <a:pt x="293" y="19"/>
                  </a:lnTo>
                  <a:lnTo>
                    <a:pt x="288" y="20"/>
                  </a:lnTo>
                  <a:lnTo>
                    <a:pt x="264" y="23"/>
                  </a:lnTo>
                  <a:lnTo>
                    <a:pt x="259" y="24"/>
                  </a:lnTo>
                  <a:lnTo>
                    <a:pt x="248" y="26"/>
                  </a:lnTo>
                  <a:lnTo>
                    <a:pt x="239" y="29"/>
                  </a:lnTo>
                  <a:lnTo>
                    <a:pt x="219" y="30"/>
                  </a:lnTo>
                  <a:lnTo>
                    <a:pt x="217" y="19"/>
                  </a:lnTo>
                  <a:lnTo>
                    <a:pt x="212" y="12"/>
                  </a:lnTo>
                  <a:lnTo>
                    <a:pt x="210" y="11"/>
                  </a:lnTo>
                  <a:lnTo>
                    <a:pt x="207" y="8"/>
                  </a:lnTo>
                  <a:lnTo>
                    <a:pt x="205" y="5"/>
                  </a:lnTo>
                  <a:lnTo>
                    <a:pt x="196" y="6"/>
                  </a:lnTo>
                  <a:lnTo>
                    <a:pt x="191" y="0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73" y="1"/>
                  </a:lnTo>
                  <a:lnTo>
                    <a:pt x="166" y="2"/>
                  </a:lnTo>
                  <a:lnTo>
                    <a:pt x="163" y="2"/>
                  </a:lnTo>
                  <a:lnTo>
                    <a:pt x="152" y="4"/>
                  </a:lnTo>
                  <a:lnTo>
                    <a:pt x="130" y="6"/>
                  </a:lnTo>
                  <a:lnTo>
                    <a:pt x="128" y="6"/>
                  </a:lnTo>
                  <a:lnTo>
                    <a:pt x="119" y="6"/>
                  </a:lnTo>
                  <a:lnTo>
                    <a:pt x="110" y="8"/>
                  </a:lnTo>
                  <a:lnTo>
                    <a:pt x="102" y="9"/>
                  </a:lnTo>
                  <a:lnTo>
                    <a:pt x="97" y="9"/>
                  </a:lnTo>
                  <a:lnTo>
                    <a:pt x="90" y="11"/>
                  </a:lnTo>
                  <a:lnTo>
                    <a:pt x="88" y="11"/>
                  </a:lnTo>
                  <a:lnTo>
                    <a:pt x="87" y="11"/>
                  </a:lnTo>
                  <a:lnTo>
                    <a:pt x="77" y="13"/>
                  </a:lnTo>
                  <a:lnTo>
                    <a:pt x="66" y="18"/>
                  </a:lnTo>
                  <a:lnTo>
                    <a:pt x="59" y="22"/>
                  </a:lnTo>
                  <a:lnTo>
                    <a:pt x="52" y="23"/>
                  </a:lnTo>
                  <a:lnTo>
                    <a:pt x="49" y="24"/>
                  </a:lnTo>
                  <a:lnTo>
                    <a:pt x="44" y="31"/>
                  </a:lnTo>
                  <a:lnTo>
                    <a:pt x="36" y="33"/>
                  </a:lnTo>
                  <a:lnTo>
                    <a:pt x="33" y="34"/>
                  </a:lnTo>
                  <a:lnTo>
                    <a:pt x="24" y="38"/>
                  </a:lnTo>
                  <a:lnTo>
                    <a:pt x="23" y="40"/>
                  </a:lnTo>
                  <a:lnTo>
                    <a:pt x="16" y="42"/>
                  </a:lnTo>
                  <a:lnTo>
                    <a:pt x="15" y="51"/>
                  </a:lnTo>
                  <a:lnTo>
                    <a:pt x="5" y="60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9" y="85"/>
                  </a:lnTo>
                  <a:lnTo>
                    <a:pt x="20" y="91"/>
                  </a:lnTo>
                  <a:lnTo>
                    <a:pt x="23" y="94"/>
                  </a:lnTo>
                  <a:lnTo>
                    <a:pt x="29" y="96"/>
                  </a:lnTo>
                  <a:lnTo>
                    <a:pt x="30" y="98"/>
                  </a:lnTo>
                  <a:lnTo>
                    <a:pt x="33" y="99"/>
                  </a:lnTo>
                  <a:lnTo>
                    <a:pt x="34" y="98"/>
                  </a:lnTo>
                  <a:lnTo>
                    <a:pt x="45" y="98"/>
                  </a:lnTo>
                  <a:lnTo>
                    <a:pt x="49" y="108"/>
                  </a:lnTo>
                  <a:lnTo>
                    <a:pt x="56" y="116"/>
                  </a:lnTo>
                  <a:lnTo>
                    <a:pt x="59" y="117"/>
                  </a:lnTo>
                  <a:lnTo>
                    <a:pt x="59" y="120"/>
                  </a:lnTo>
                  <a:lnTo>
                    <a:pt x="61" y="124"/>
                  </a:lnTo>
                  <a:lnTo>
                    <a:pt x="67" y="132"/>
                  </a:lnTo>
                  <a:lnTo>
                    <a:pt x="73" y="138"/>
                  </a:lnTo>
                  <a:lnTo>
                    <a:pt x="76" y="144"/>
                  </a:lnTo>
                </a:path>
              </a:pathLst>
            </a:custGeom>
            <a:pattFill prst="lgConfetti">
              <a:fgClr>
                <a:srgbClr val="B81700"/>
              </a:fgClr>
              <a:bgClr>
                <a:schemeClr val="bg1"/>
              </a:bgClr>
            </a:pattFill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146304" tIns="73152" rIns="146304" bIns="73152"/>
            <a:lstStyle/>
            <a:p>
              <a:endParaRPr lang="en-US"/>
            </a:p>
          </p:txBody>
        </p:sp>
        <p:grpSp>
          <p:nvGrpSpPr>
            <p:cNvPr id="73" name="Group 273"/>
            <p:cNvGrpSpPr>
              <a:grpSpLocks/>
            </p:cNvGrpSpPr>
            <p:nvPr/>
          </p:nvGrpSpPr>
          <p:grpSpPr bwMode="auto">
            <a:xfrm>
              <a:off x="2429088" y="10265841"/>
              <a:ext cx="748030" cy="987625"/>
              <a:chOff x="1710" y="3401"/>
              <a:chExt cx="498" cy="349"/>
            </a:xfrm>
            <a:solidFill>
              <a:srgbClr val="AA0101"/>
            </a:solidFill>
          </p:grpSpPr>
          <p:sp>
            <p:nvSpPr>
              <p:cNvPr id="75" name="Freeform 274"/>
              <p:cNvSpPr>
                <a:spLocks/>
              </p:cNvSpPr>
              <p:nvPr/>
            </p:nvSpPr>
            <p:spPr bwMode="auto">
              <a:xfrm>
                <a:off x="2101" y="3607"/>
                <a:ext cx="107" cy="143"/>
              </a:xfrm>
              <a:custGeom>
                <a:avLst/>
                <a:gdLst>
                  <a:gd name="T0" fmla="*/ 21 w 120"/>
                  <a:gd name="T1" fmla="*/ 102 h 160"/>
                  <a:gd name="T2" fmla="*/ 40 w 120"/>
                  <a:gd name="T3" fmla="*/ 77 h 160"/>
                  <a:gd name="T4" fmla="*/ 76 w 120"/>
                  <a:gd name="T5" fmla="*/ 62 h 160"/>
                  <a:gd name="T6" fmla="*/ 66 w 120"/>
                  <a:gd name="T7" fmla="*/ 46 h 160"/>
                  <a:gd name="T8" fmla="*/ 66 w 120"/>
                  <a:gd name="T9" fmla="*/ 41 h 160"/>
                  <a:gd name="T10" fmla="*/ 55 w 120"/>
                  <a:gd name="T11" fmla="*/ 41 h 160"/>
                  <a:gd name="T12" fmla="*/ 50 w 120"/>
                  <a:gd name="T13" fmla="*/ 30 h 160"/>
                  <a:gd name="T14" fmla="*/ 45 w 120"/>
                  <a:gd name="T15" fmla="*/ 21 h 160"/>
                  <a:gd name="T16" fmla="*/ 21 w 120"/>
                  <a:gd name="T17" fmla="*/ 4 h 160"/>
                  <a:gd name="T18" fmla="*/ 10 w 120"/>
                  <a:gd name="T19" fmla="*/ 0 h 160"/>
                  <a:gd name="T20" fmla="*/ 4 w 120"/>
                  <a:gd name="T21" fmla="*/ 4 h 160"/>
                  <a:gd name="T22" fmla="*/ 0 w 120"/>
                  <a:gd name="T23" fmla="*/ 41 h 160"/>
                  <a:gd name="T24" fmla="*/ 0 w 120"/>
                  <a:gd name="T25" fmla="*/ 66 h 160"/>
                  <a:gd name="T26" fmla="*/ 0 w 120"/>
                  <a:gd name="T27" fmla="*/ 77 h 160"/>
                  <a:gd name="T28" fmla="*/ 0 w 120"/>
                  <a:gd name="T29" fmla="*/ 87 h 160"/>
                  <a:gd name="T30" fmla="*/ 10 w 120"/>
                  <a:gd name="T31" fmla="*/ 92 h 160"/>
                  <a:gd name="T32" fmla="*/ 15 w 120"/>
                  <a:gd name="T33" fmla="*/ 102 h 160"/>
                  <a:gd name="T34" fmla="*/ 21 w 120"/>
                  <a:gd name="T35" fmla="*/ 102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0"/>
                  <a:gd name="T55" fmla="*/ 0 h 160"/>
                  <a:gd name="T56" fmla="*/ 120 w 12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0" h="160">
                    <a:moveTo>
                      <a:pt x="32" y="160"/>
                    </a:moveTo>
                    <a:lnTo>
                      <a:pt x="64" y="120"/>
                    </a:lnTo>
                    <a:lnTo>
                      <a:pt x="120" y="96"/>
                    </a:lnTo>
                    <a:lnTo>
                      <a:pt x="104" y="72"/>
                    </a:lnTo>
                    <a:lnTo>
                      <a:pt x="104" y="64"/>
                    </a:lnTo>
                    <a:lnTo>
                      <a:pt x="88" y="64"/>
                    </a:lnTo>
                    <a:lnTo>
                      <a:pt x="80" y="48"/>
                    </a:lnTo>
                    <a:lnTo>
                      <a:pt x="72" y="32"/>
                    </a:lnTo>
                    <a:lnTo>
                      <a:pt x="32" y="8"/>
                    </a:lnTo>
                    <a:lnTo>
                      <a:pt x="16" y="0"/>
                    </a:lnTo>
                    <a:lnTo>
                      <a:pt x="8" y="8"/>
                    </a:lnTo>
                    <a:lnTo>
                      <a:pt x="0" y="64"/>
                    </a:lnTo>
                    <a:lnTo>
                      <a:pt x="0" y="104"/>
                    </a:lnTo>
                    <a:lnTo>
                      <a:pt x="0" y="120"/>
                    </a:lnTo>
                    <a:lnTo>
                      <a:pt x="0" y="136"/>
                    </a:lnTo>
                    <a:lnTo>
                      <a:pt x="16" y="144"/>
                    </a:lnTo>
                    <a:lnTo>
                      <a:pt x="24" y="160"/>
                    </a:lnTo>
                    <a:lnTo>
                      <a:pt x="32" y="160"/>
                    </a:lnTo>
                    <a:close/>
                  </a:path>
                </a:pathLst>
              </a:custGeom>
              <a:pattFill prst="pct70">
                <a:fgClr>
                  <a:srgbClr val="BB0601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76" name="Freeform 275"/>
              <p:cNvSpPr>
                <a:spLocks/>
              </p:cNvSpPr>
              <p:nvPr/>
            </p:nvSpPr>
            <p:spPr bwMode="auto">
              <a:xfrm>
                <a:off x="2037" y="3529"/>
                <a:ext cx="57" cy="43"/>
              </a:xfrm>
              <a:custGeom>
                <a:avLst/>
                <a:gdLst>
                  <a:gd name="T0" fmla="*/ 15 w 64"/>
                  <a:gd name="T1" fmla="*/ 11 h 48"/>
                  <a:gd name="T2" fmla="*/ 0 w 64"/>
                  <a:gd name="T3" fmla="*/ 0 h 48"/>
                  <a:gd name="T4" fmla="*/ 0 w 64"/>
                  <a:gd name="T5" fmla="*/ 16 h 48"/>
                  <a:gd name="T6" fmla="*/ 10 w 64"/>
                  <a:gd name="T7" fmla="*/ 21 h 48"/>
                  <a:gd name="T8" fmla="*/ 10 w 64"/>
                  <a:gd name="T9" fmla="*/ 26 h 48"/>
                  <a:gd name="T10" fmla="*/ 20 w 64"/>
                  <a:gd name="T11" fmla="*/ 31 h 48"/>
                  <a:gd name="T12" fmla="*/ 40 w 64"/>
                  <a:gd name="T13" fmla="*/ 26 h 48"/>
                  <a:gd name="T14" fmla="*/ 40 w 64"/>
                  <a:gd name="T15" fmla="*/ 16 h 48"/>
                  <a:gd name="T16" fmla="*/ 36 w 64"/>
                  <a:gd name="T17" fmla="*/ 16 h 48"/>
                  <a:gd name="T18" fmla="*/ 26 w 64"/>
                  <a:gd name="T19" fmla="*/ 11 h 48"/>
                  <a:gd name="T20" fmla="*/ 15 w 64"/>
                  <a:gd name="T21" fmla="*/ 11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4"/>
                  <a:gd name="T34" fmla="*/ 0 h 48"/>
                  <a:gd name="T35" fmla="*/ 64 w 64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4" h="48">
                    <a:moveTo>
                      <a:pt x="24" y="16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6" y="32"/>
                    </a:lnTo>
                    <a:lnTo>
                      <a:pt x="16" y="40"/>
                    </a:lnTo>
                    <a:lnTo>
                      <a:pt x="32" y="48"/>
                    </a:lnTo>
                    <a:lnTo>
                      <a:pt x="64" y="40"/>
                    </a:lnTo>
                    <a:lnTo>
                      <a:pt x="64" y="24"/>
                    </a:lnTo>
                    <a:lnTo>
                      <a:pt x="56" y="24"/>
                    </a:lnTo>
                    <a:lnTo>
                      <a:pt x="40" y="16"/>
                    </a:lnTo>
                    <a:lnTo>
                      <a:pt x="24" y="16"/>
                    </a:lnTo>
                    <a:close/>
                  </a:path>
                </a:pathLst>
              </a:custGeom>
              <a:pattFill prst="pct70">
                <a:fgClr>
                  <a:srgbClr val="BB0601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77" name="Freeform 276"/>
              <p:cNvSpPr>
                <a:spLocks/>
              </p:cNvSpPr>
              <p:nvPr/>
            </p:nvSpPr>
            <p:spPr bwMode="auto">
              <a:xfrm>
                <a:off x="2023" y="3579"/>
                <a:ext cx="21" cy="1"/>
              </a:xfrm>
              <a:custGeom>
                <a:avLst/>
                <a:gdLst>
                  <a:gd name="T0" fmla="*/ 14 w 24"/>
                  <a:gd name="T1" fmla="*/ 0 h 1"/>
                  <a:gd name="T2" fmla="*/ 0 w 24"/>
                  <a:gd name="T3" fmla="*/ 0 h 1"/>
                  <a:gd name="T4" fmla="*/ 14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78" name="Freeform 277"/>
              <p:cNvSpPr>
                <a:spLocks/>
              </p:cNvSpPr>
              <p:nvPr/>
            </p:nvSpPr>
            <p:spPr bwMode="auto">
              <a:xfrm>
                <a:off x="1973" y="3515"/>
                <a:ext cx="57" cy="14"/>
              </a:xfrm>
              <a:custGeom>
                <a:avLst/>
                <a:gdLst>
                  <a:gd name="T0" fmla="*/ 40 w 64"/>
                  <a:gd name="T1" fmla="*/ 0 h 16"/>
                  <a:gd name="T2" fmla="*/ 4 w 64"/>
                  <a:gd name="T3" fmla="*/ 0 h 16"/>
                  <a:gd name="T4" fmla="*/ 0 w 64"/>
                  <a:gd name="T5" fmla="*/ 4 h 16"/>
                  <a:gd name="T6" fmla="*/ 4 w 64"/>
                  <a:gd name="T7" fmla="*/ 9 h 16"/>
                  <a:gd name="T8" fmla="*/ 40 w 64"/>
                  <a:gd name="T9" fmla="*/ 4 h 16"/>
                  <a:gd name="T10" fmla="*/ 36 w 6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"/>
                  <a:gd name="T19" fmla="*/ 0 h 16"/>
                  <a:gd name="T20" fmla="*/ 64 w 6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" h="16">
                    <a:moveTo>
                      <a:pt x="64" y="0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8" y="16"/>
                    </a:lnTo>
                    <a:lnTo>
                      <a:pt x="64" y="8"/>
                    </a:lnTo>
                    <a:lnTo>
                      <a:pt x="56" y="0"/>
                    </a:lnTo>
                  </a:path>
                </a:pathLst>
              </a:custGeom>
              <a:grp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79" name="Freeform 278"/>
              <p:cNvSpPr>
                <a:spLocks/>
              </p:cNvSpPr>
              <p:nvPr/>
            </p:nvSpPr>
            <p:spPr bwMode="auto">
              <a:xfrm>
                <a:off x="1880" y="3465"/>
                <a:ext cx="64" cy="36"/>
              </a:xfrm>
              <a:custGeom>
                <a:avLst/>
                <a:gdLst>
                  <a:gd name="T0" fmla="*/ 4 w 72"/>
                  <a:gd name="T1" fmla="*/ 5 h 40"/>
                  <a:gd name="T2" fmla="*/ 10 w 72"/>
                  <a:gd name="T3" fmla="*/ 16 h 40"/>
                  <a:gd name="T4" fmla="*/ 25 w 72"/>
                  <a:gd name="T5" fmla="*/ 21 h 40"/>
                  <a:gd name="T6" fmla="*/ 30 w 72"/>
                  <a:gd name="T7" fmla="*/ 26 h 40"/>
                  <a:gd name="T8" fmla="*/ 40 w 72"/>
                  <a:gd name="T9" fmla="*/ 26 h 40"/>
                  <a:gd name="T10" fmla="*/ 45 w 72"/>
                  <a:gd name="T11" fmla="*/ 26 h 40"/>
                  <a:gd name="T12" fmla="*/ 40 w 72"/>
                  <a:gd name="T13" fmla="*/ 16 h 40"/>
                  <a:gd name="T14" fmla="*/ 30 w 72"/>
                  <a:gd name="T15" fmla="*/ 11 h 40"/>
                  <a:gd name="T16" fmla="*/ 25 w 72"/>
                  <a:gd name="T17" fmla="*/ 0 h 40"/>
                  <a:gd name="T18" fmla="*/ 15 w 72"/>
                  <a:gd name="T19" fmla="*/ 0 h 40"/>
                  <a:gd name="T20" fmla="*/ 0 w 72"/>
                  <a:gd name="T21" fmla="*/ 0 h 40"/>
                  <a:gd name="T22" fmla="*/ 4 w 72"/>
                  <a:gd name="T23" fmla="*/ 5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2"/>
                  <a:gd name="T37" fmla="*/ 0 h 40"/>
                  <a:gd name="T38" fmla="*/ 72 w 7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2" h="40">
                    <a:moveTo>
                      <a:pt x="8" y="8"/>
                    </a:moveTo>
                    <a:lnTo>
                      <a:pt x="16" y="24"/>
                    </a:lnTo>
                    <a:lnTo>
                      <a:pt x="40" y="32"/>
                    </a:lnTo>
                    <a:lnTo>
                      <a:pt x="48" y="40"/>
                    </a:lnTo>
                    <a:lnTo>
                      <a:pt x="64" y="40"/>
                    </a:lnTo>
                    <a:lnTo>
                      <a:pt x="72" y="40"/>
                    </a:lnTo>
                    <a:lnTo>
                      <a:pt x="64" y="24"/>
                    </a:lnTo>
                    <a:lnTo>
                      <a:pt x="48" y="16"/>
                    </a:lnTo>
                    <a:lnTo>
                      <a:pt x="40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8" y="8"/>
                    </a:lnTo>
                    <a:close/>
                  </a:path>
                </a:pathLst>
              </a:custGeom>
              <a:pattFill prst="pct70">
                <a:fgClr>
                  <a:srgbClr val="BB0601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80" name="Freeform 279"/>
              <p:cNvSpPr>
                <a:spLocks/>
              </p:cNvSpPr>
              <p:nvPr/>
            </p:nvSpPr>
            <p:spPr bwMode="auto">
              <a:xfrm>
                <a:off x="2001" y="3543"/>
                <a:ext cx="22" cy="15"/>
              </a:xfrm>
              <a:custGeom>
                <a:avLst/>
                <a:gdLst>
                  <a:gd name="T0" fmla="*/ 0 w 24"/>
                  <a:gd name="T1" fmla="*/ 0 h 16"/>
                  <a:gd name="T2" fmla="*/ 17 w 24"/>
                  <a:gd name="T3" fmla="*/ 8 h 16"/>
                  <a:gd name="T4" fmla="*/ 6 w 24"/>
                  <a:gd name="T5" fmla="*/ 12 h 16"/>
                  <a:gd name="T6" fmla="*/ 0 w 24"/>
                  <a:gd name="T7" fmla="*/ 0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6"/>
                  <a:gd name="T14" fmla="*/ 24 w 2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6">
                    <a:moveTo>
                      <a:pt x="0" y="0"/>
                    </a:moveTo>
                    <a:lnTo>
                      <a:pt x="24" y="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060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81" name="Freeform 280"/>
              <p:cNvSpPr>
                <a:spLocks/>
              </p:cNvSpPr>
              <p:nvPr/>
            </p:nvSpPr>
            <p:spPr bwMode="auto">
              <a:xfrm>
                <a:off x="1752" y="3401"/>
                <a:ext cx="50" cy="36"/>
              </a:xfrm>
              <a:custGeom>
                <a:avLst/>
                <a:gdLst>
                  <a:gd name="T0" fmla="*/ 30 w 56"/>
                  <a:gd name="T1" fmla="*/ 21 h 40"/>
                  <a:gd name="T2" fmla="*/ 30 w 56"/>
                  <a:gd name="T3" fmla="*/ 11 h 40"/>
                  <a:gd name="T4" fmla="*/ 36 w 56"/>
                  <a:gd name="T5" fmla="*/ 5 h 40"/>
                  <a:gd name="T6" fmla="*/ 30 w 56"/>
                  <a:gd name="T7" fmla="*/ 0 h 40"/>
                  <a:gd name="T8" fmla="*/ 4 w 56"/>
                  <a:gd name="T9" fmla="*/ 0 h 40"/>
                  <a:gd name="T10" fmla="*/ 0 w 56"/>
                  <a:gd name="T11" fmla="*/ 5 h 40"/>
                  <a:gd name="T12" fmla="*/ 4 w 56"/>
                  <a:gd name="T13" fmla="*/ 21 h 40"/>
                  <a:gd name="T14" fmla="*/ 15 w 56"/>
                  <a:gd name="T15" fmla="*/ 26 h 40"/>
                  <a:gd name="T16" fmla="*/ 30 w 56"/>
                  <a:gd name="T17" fmla="*/ 21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48" y="32"/>
                    </a:moveTo>
                    <a:lnTo>
                      <a:pt x="48" y="16"/>
                    </a:lnTo>
                    <a:lnTo>
                      <a:pt x="56" y="8"/>
                    </a:lnTo>
                    <a:lnTo>
                      <a:pt x="48" y="0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8" y="32"/>
                    </a:lnTo>
                    <a:lnTo>
                      <a:pt x="24" y="40"/>
                    </a:lnTo>
                    <a:lnTo>
                      <a:pt x="48" y="32"/>
                    </a:lnTo>
                    <a:close/>
                  </a:path>
                </a:pathLst>
              </a:custGeom>
              <a:pattFill prst="pct70">
                <a:fgClr>
                  <a:srgbClr val="BB0601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82" name="Freeform 281"/>
              <p:cNvSpPr>
                <a:spLocks/>
              </p:cNvSpPr>
              <p:nvPr/>
            </p:nvSpPr>
            <p:spPr bwMode="auto">
              <a:xfrm>
                <a:off x="1710" y="3422"/>
                <a:ext cx="28" cy="22"/>
              </a:xfrm>
              <a:custGeom>
                <a:avLst/>
                <a:gdLst>
                  <a:gd name="T0" fmla="*/ 18 w 32"/>
                  <a:gd name="T1" fmla="*/ 6 h 24"/>
                  <a:gd name="T2" fmla="*/ 9 w 32"/>
                  <a:gd name="T3" fmla="*/ 0 h 24"/>
                  <a:gd name="T4" fmla="*/ 0 w 32"/>
                  <a:gd name="T5" fmla="*/ 12 h 24"/>
                  <a:gd name="T6" fmla="*/ 0 w 32"/>
                  <a:gd name="T7" fmla="*/ 17 h 24"/>
                  <a:gd name="T8" fmla="*/ 9 w 32"/>
                  <a:gd name="T9" fmla="*/ 17 h 24"/>
                  <a:gd name="T10" fmla="*/ 18 w 32"/>
                  <a:gd name="T11" fmla="*/ 12 h 24"/>
                  <a:gd name="T12" fmla="*/ 18 w 32"/>
                  <a:gd name="T13" fmla="*/ 6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24"/>
                  <a:gd name="T23" fmla="*/ 32 w 32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24">
                    <a:moveTo>
                      <a:pt x="32" y="8"/>
                    </a:moveTo>
                    <a:lnTo>
                      <a:pt x="16" y="0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16" y="24"/>
                    </a:lnTo>
                    <a:lnTo>
                      <a:pt x="32" y="16"/>
                    </a:lnTo>
                    <a:lnTo>
                      <a:pt x="32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89" name="TextBox 88"/>
          <p:cNvSpPr txBox="1"/>
          <p:nvPr/>
        </p:nvSpPr>
        <p:spPr>
          <a:xfrm>
            <a:off x="1066800" y="6026258"/>
            <a:ext cx="39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777983" y="6095808"/>
            <a:ext cx="296170" cy="3225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23973" y="6121176"/>
            <a:ext cx="193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Current Engagement (2017-2018)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907243" y="6124586"/>
            <a:ext cx="296170" cy="322563"/>
          </a:xfrm>
          <a:prstGeom prst="rect">
            <a:avLst/>
          </a:prstGeom>
          <a:pattFill prst="lgConfetti">
            <a:fgClr>
              <a:srgbClr val="C00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3207603" y="6141579"/>
            <a:ext cx="2463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Recent Activity </a:t>
            </a:r>
            <a:r>
              <a:rPr lang="en-US" sz="1400">
                <a:latin typeface="Calibri" charset="0"/>
                <a:ea typeface="Calibri" charset="0"/>
                <a:cs typeface="Calibri" charset="0"/>
              </a:rPr>
              <a:t>&amp; Monitoring (2016-2017)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61620" y="6625921"/>
            <a:ext cx="308238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Calibri" charset="0"/>
                <a:ea typeface="Calibri" charset="0"/>
                <a:cs typeface="Calibri" charset="0"/>
              </a:rPr>
              <a:t>Updated November 2017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179689" y="6487923"/>
            <a:ext cx="9643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latin typeface="Calibri" charset="0"/>
                <a:ea typeface="Calibri" charset="0"/>
                <a:cs typeface="Calibri" charset="0"/>
              </a:rPr>
              <a:t>© IREC 2017</a:t>
            </a:r>
            <a:endParaRPr lang="en-US" sz="7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185685" y="2652042"/>
            <a:ext cx="769717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FERC</a:t>
            </a: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21034" y="347949"/>
            <a:ext cx="8776617" cy="7416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venir Book"/>
                <a:cs typeface="Avenir Book"/>
              </a:rPr>
              <a:t>IREC’s </a:t>
            </a:r>
            <a:r>
              <a:rPr lang="en-US" sz="2800" b="1">
                <a:latin typeface="Avenir Book"/>
                <a:cs typeface="Avenir Book"/>
              </a:rPr>
              <a:t>Regulatory Activity Through </a:t>
            </a:r>
            <a:r>
              <a:rPr lang="en-US" sz="2800" b="1" dirty="0">
                <a:latin typeface="Avenir Book"/>
                <a:cs typeface="Avenir Book"/>
              </a:rPr>
              <a:t>the Years</a:t>
            </a:r>
          </a:p>
        </p:txBody>
      </p:sp>
      <p:sp>
        <p:nvSpPr>
          <p:cNvPr id="7" name="Oval 6"/>
          <p:cNvSpPr/>
          <p:nvPr/>
        </p:nvSpPr>
        <p:spPr>
          <a:xfrm>
            <a:off x="8088060" y="3126043"/>
            <a:ext cx="565610" cy="40822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DC</a:t>
            </a:r>
          </a:p>
        </p:txBody>
      </p:sp>
      <p:cxnSp>
        <p:nvCxnSpPr>
          <p:cNvPr id="96" name="Straight Connector 95"/>
          <p:cNvCxnSpPr>
            <a:endCxn id="7" idx="1"/>
          </p:cNvCxnSpPr>
          <p:nvPr/>
        </p:nvCxnSpPr>
        <p:spPr>
          <a:xfrm>
            <a:off x="7700416" y="3066148"/>
            <a:ext cx="470476" cy="119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659577" y="6143786"/>
            <a:ext cx="296170" cy="3225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5941043" y="6154560"/>
            <a:ext cx="185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Historic Engagement (2004-2015)</a:t>
            </a:r>
          </a:p>
        </p:txBody>
      </p:sp>
    </p:spTree>
    <p:extLst>
      <p:ext uri="{BB962C8B-B14F-4D97-AF65-F5344CB8AC3E}">
        <p14:creationId xmlns:p14="http://schemas.microsoft.com/office/powerpoint/2010/main" val="105989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762000"/>
            <a:ext cx="5595997" cy="373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747" y="3429000"/>
            <a:ext cx="37465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52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100" y="1061220"/>
            <a:ext cx="3737911" cy="24105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1220"/>
            <a:ext cx="3477842" cy="24486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621" y="198071"/>
            <a:ext cx="8640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Navigating today’s energy issues</a:t>
            </a:r>
            <a:r>
              <a:rPr lang="mr-IN" sz="3200" dirty="0"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733800"/>
            <a:ext cx="3441368" cy="27746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5101" y="3750128"/>
            <a:ext cx="3737910" cy="27801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343400" y="1061220"/>
            <a:ext cx="0" cy="5469021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722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38" y="914400"/>
            <a:ext cx="3847289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935182"/>
            <a:ext cx="3921579" cy="26143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3621" y="198071"/>
            <a:ext cx="8640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3200" dirty="0">
                <a:latin typeface="Calibri" charset="0"/>
                <a:ea typeface="Calibri" charset="0"/>
                <a:cs typeface="Calibri" charset="0"/>
              </a:rPr>
              <a:t>…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requires new tools and approaches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61658" y="3962400"/>
            <a:ext cx="4301858" cy="246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0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733800"/>
            <a:ext cx="7772400" cy="1470025"/>
          </a:xfrm>
        </p:spPr>
        <p:txBody>
          <a:bodyPr/>
          <a:lstStyle/>
          <a:p>
            <a:r>
              <a:rPr lang="en-US" dirty="0"/>
              <a:t>Tools you can use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2057400"/>
            <a:ext cx="6019800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12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998" y="1226129"/>
            <a:ext cx="3623886" cy="465429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7200" y="1295401"/>
            <a:ext cx="2971800" cy="3581400"/>
            <a:chOff x="1102895" y="1864107"/>
            <a:chExt cx="2322151" cy="29828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2895" y="1864107"/>
              <a:ext cx="2322151" cy="298284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428" y="4489049"/>
              <a:ext cx="2292397" cy="348387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53" y="3380509"/>
            <a:ext cx="3048025" cy="305477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02591"/>
            <a:ext cx="7772400" cy="609600"/>
          </a:xfrm>
        </p:spPr>
        <p:txBody>
          <a:bodyPr/>
          <a:lstStyle/>
          <a:p>
            <a:r>
              <a:rPr lang="en-US" sz="3200"/>
              <a:t>Shared/Community </a:t>
            </a:r>
            <a:r>
              <a:rPr lang="en-US" sz="3200" dirty="0"/>
              <a:t>Renewables Tools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23153" y="337228"/>
            <a:ext cx="685800" cy="609599"/>
            <a:chOff x="0" y="5994732"/>
            <a:chExt cx="838200" cy="863267"/>
          </a:xfrm>
        </p:grpSpPr>
        <p:sp>
          <p:nvSpPr>
            <p:cNvPr id="8" name="Oval 7"/>
            <p:cNvSpPr/>
            <p:nvPr/>
          </p:nvSpPr>
          <p:spPr>
            <a:xfrm>
              <a:off x="0" y="5994732"/>
              <a:ext cx="838200" cy="86326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40153" y="6085451"/>
              <a:ext cx="592923" cy="699655"/>
            </a:xfrm>
            <a:prstGeom prst="ellipse">
              <a:avLst/>
            </a:prstGeom>
            <a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TextBox 15"/>
          <p:cNvSpPr txBox="1"/>
          <p:nvPr/>
        </p:nvSpPr>
        <p:spPr>
          <a:xfrm>
            <a:off x="6794516" y="6173669"/>
            <a:ext cx="1663684" cy="523220"/>
          </a:xfrm>
          <a:prstGeom prst="rect">
            <a:avLst/>
          </a:prstGeom>
          <a:solidFill>
            <a:srgbClr val="BC1F2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Download at </a:t>
            </a:r>
            <a:br>
              <a:rPr lang="en-US" sz="140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400" i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www.irecusa.org</a:t>
            </a:r>
            <a:r>
              <a:rPr lang="en-US" sz="1400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 </a:t>
            </a:r>
          </a:p>
        </p:txBody>
      </p:sp>
    </p:spTree>
    <p:extLst>
      <p:ext uri="{BB962C8B-B14F-4D97-AF65-F5344CB8AC3E}">
        <p14:creationId xmlns:p14="http://schemas.microsoft.com/office/powerpoint/2010/main" val="44472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REC_PPT Template" id="{7FB85A98-7DA6-1843-A3DA-A782133AA875}" vid="{BC53F347-8AF2-CD49-91AA-FFB0260B48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44305</TotalTime>
  <Words>175</Words>
  <Application>Microsoft Office PowerPoint</Application>
  <PresentationFormat>On-screen Show (4:3)</PresentationFormat>
  <Paragraphs>70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ＭＳ Ｐゴシック</vt:lpstr>
      <vt:lpstr>Arial</vt:lpstr>
      <vt:lpstr>Avenir Book</vt:lpstr>
      <vt:lpstr>Avenir Medium</vt:lpstr>
      <vt:lpstr>Avenir Next Medium</vt:lpstr>
      <vt:lpstr>Calibri</vt:lpstr>
      <vt:lpstr>LucidaGrande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Tools you can use</vt:lpstr>
      <vt:lpstr>Shared/Community Renewables Tools</vt:lpstr>
      <vt:lpstr>PowerPoint Presentation</vt:lpstr>
      <vt:lpstr>Multifamily Housing Access Tools</vt:lpstr>
      <vt:lpstr>Interconnection Tools</vt:lpstr>
      <vt:lpstr>Energy Storage Tools</vt:lpstr>
      <vt:lpstr>Grid Planning Tools</vt:lpstr>
      <vt:lpstr>Consumer Tools</vt:lpstr>
      <vt:lpstr>PowerPoint Presentation</vt:lpstr>
    </vt:vector>
  </TitlesOfParts>
  <Company>Brownstone Graphics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Stevens</dc:creator>
  <cp:lastModifiedBy>Nicole Haslup</cp:lastModifiedBy>
  <cp:revision>763</cp:revision>
  <cp:lastPrinted>2017-02-10T22:56:54Z</cp:lastPrinted>
  <dcterms:created xsi:type="dcterms:W3CDTF">2011-03-15T23:04:50Z</dcterms:created>
  <dcterms:modified xsi:type="dcterms:W3CDTF">2017-11-13T21:11:12Z</dcterms:modified>
</cp:coreProperties>
</file>