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4" r:id="rId3"/>
    <p:sldId id="265" r:id="rId4"/>
    <p:sldId id="266" r:id="rId5"/>
    <p:sldId id="261" r:id="rId6"/>
    <p:sldId id="262" r:id="rId7"/>
    <p:sldId id="263" r:id="rId8"/>
    <p:sldId id="267" r:id="rId9"/>
    <p:sldId id="268" r:id="rId10"/>
    <p:sldId id="256" r:id="rId11"/>
    <p:sldId id="257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2BF06A6-D5E4-4A51-A15E-57DA55ADFDD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671-4451-4BCC-B50D-A8FCC0CA0F5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39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06A6-D5E4-4A51-A15E-57DA55ADFDD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671-4451-4BCC-B50D-A8FCC0CA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5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06A6-D5E4-4A51-A15E-57DA55ADFDD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671-4451-4BCC-B50D-A8FCC0CA0F5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27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06A6-D5E4-4A51-A15E-57DA55ADFDD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671-4451-4BCC-B50D-A8FCC0CA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7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06A6-D5E4-4A51-A15E-57DA55ADFDD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671-4451-4BCC-B50D-A8FCC0CA0F5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12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06A6-D5E4-4A51-A15E-57DA55ADFDD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671-4451-4BCC-B50D-A8FCC0CA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0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06A6-D5E4-4A51-A15E-57DA55ADFDD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671-4451-4BCC-B50D-A8FCC0CA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3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06A6-D5E4-4A51-A15E-57DA55ADFDD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671-4451-4BCC-B50D-A8FCC0CA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06A6-D5E4-4A51-A15E-57DA55ADFDD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671-4451-4BCC-B50D-A8FCC0CA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06A6-D5E4-4A51-A15E-57DA55ADFDD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671-4451-4BCC-B50D-A8FCC0CA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F06A6-D5E4-4A51-A15E-57DA55ADFDD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671-4451-4BCC-B50D-A8FCC0CA0F5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77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2BF06A6-D5E4-4A51-A15E-57DA55ADFDD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236671-4451-4BCC-B50D-A8FCC0CA0F5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4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194971-2F2D-44B0-8AE6-FF2DCCEE0A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564EB3-35F2-4EFF-87DC-642DC020526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BA28970-3E8F-46CD-A302-42EE83668B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AE7893-212D-45CB-A5B0-AE377389AB3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369992C-640F-43D6-ACEB-747A63DF6444}"/>
              </a:ext>
            </a:extLst>
          </p:cNvPr>
          <p:cNvSpPr txBox="1"/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cap="all" spc="200">
                <a:solidFill>
                  <a:schemeClr val="tx1">
                    <a:alpha val="80000"/>
                  </a:schemeClr>
                </a:solidFill>
                <a:latin typeface="+mj-lt"/>
                <a:ea typeface="+mj-ea"/>
                <a:cs typeface="+mj-cs"/>
              </a:rPr>
              <a:t>Why Should Consumer Advocates Care About Pole Attachment?</a:t>
            </a:r>
          </a:p>
        </p:txBody>
      </p:sp>
    </p:spTree>
    <p:extLst>
      <p:ext uri="{BB962C8B-B14F-4D97-AF65-F5344CB8AC3E}">
        <p14:creationId xmlns:p14="http://schemas.microsoft.com/office/powerpoint/2010/main" val="86177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2C7DB-C218-4F26-91C6-7A5C9901E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b="25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CC3737-8C9A-40FD-BA33-7359A0924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98" y="192168"/>
            <a:ext cx="3796804" cy="64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5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75FC9-4321-456F-839E-5A44BBC7C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9" y="0"/>
            <a:ext cx="51435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C624CC-AE64-412C-8288-2FCE14A99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47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67EC85-582A-49D0-ABA5-873B89803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31" y="0"/>
            <a:ext cx="6731244" cy="897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4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AA3E61-AD4F-464B-943D-FCA86936DD69}"/>
              </a:ext>
            </a:extLst>
          </p:cNvPr>
          <p:cNvSpPr txBox="1"/>
          <p:nvPr/>
        </p:nvSpPr>
        <p:spPr>
          <a:xfrm>
            <a:off x="2090370" y="938579"/>
            <a:ext cx="76427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Maureen Hopkins </a:t>
            </a:r>
          </a:p>
          <a:p>
            <a:pPr lvl="1"/>
            <a:r>
              <a:rPr lang="en-US" sz="2400" dirty="0"/>
              <a:t>Director, Real Estate, Tilson Technology Management, Inc.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Allen Bell </a:t>
            </a:r>
          </a:p>
          <a:p>
            <a:pPr lvl="1"/>
            <a:r>
              <a:rPr lang="en-US" sz="2400" dirty="0"/>
              <a:t>Distribution Manager, Georgia Power Company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Dave Thomas </a:t>
            </a:r>
          </a:p>
          <a:p>
            <a:pPr lvl="1"/>
            <a:r>
              <a:rPr lang="en-US" sz="2400" dirty="0"/>
              <a:t>Partner, Sheppard Mullen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Joseph A. Rosenthal </a:t>
            </a:r>
          </a:p>
          <a:p>
            <a:pPr lvl="1"/>
            <a:r>
              <a:rPr lang="en-US" sz="2400" dirty="0"/>
              <a:t>Principal Attorney, Connecticut Office of Consumer Counsel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892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B5D2DF-0A9E-4AA3-944F-05524AE60807}"/>
              </a:ext>
            </a:extLst>
          </p:cNvPr>
          <p:cNvSpPr txBox="1"/>
          <p:nvPr/>
        </p:nvSpPr>
        <p:spPr>
          <a:xfrm>
            <a:off x="4097215" y="2945422"/>
            <a:ext cx="506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47 U.S.C. § 224(c)</a:t>
            </a:r>
          </a:p>
        </p:txBody>
      </p:sp>
    </p:spTree>
    <p:extLst>
      <p:ext uri="{BB962C8B-B14F-4D97-AF65-F5344CB8AC3E}">
        <p14:creationId xmlns:p14="http://schemas.microsoft.com/office/powerpoint/2010/main" val="146210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E2C6C-5C45-4105-A494-391FA61F0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12" y="190219"/>
            <a:ext cx="9876376" cy="64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7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FD216-BCAE-40A4-B7F8-B13664322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50" y="308339"/>
            <a:ext cx="4389500" cy="62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6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52E7F5-5917-42F4-B889-990ED2843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629" y="430270"/>
            <a:ext cx="4404742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5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384D8C-4718-40A1-BE69-BA0992E1A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26" y="528780"/>
            <a:ext cx="5244664" cy="59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1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verlashing fiber optic">
            <a:extLst>
              <a:ext uri="{FF2B5EF4-FFF2-40B4-BE49-F238E27FC236}">
                <a16:creationId xmlns:a16="http://schemas.microsoft.com/office/drawing/2014/main" id="{5AFE8908-B2C6-4D3E-8CF8-056BB77F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3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trand mounted small cell">
            <a:extLst>
              <a:ext uri="{FF2B5EF4-FFF2-40B4-BE49-F238E27FC236}">
                <a16:creationId xmlns:a16="http://schemas.microsoft.com/office/drawing/2014/main" id="{D053CA95-CA76-46EB-942F-031EF0390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38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</TotalTime>
  <Words>60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Chittenden</dc:creator>
  <cp:lastModifiedBy>Timothy Schneider</cp:lastModifiedBy>
  <cp:revision>7</cp:revision>
  <dcterms:created xsi:type="dcterms:W3CDTF">2017-11-14T14:48:06Z</dcterms:created>
  <dcterms:modified xsi:type="dcterms:W3CDTF">2017-11-14T20:59:52Z</dcterms:modified>
</cp:coreProperties>
</file>