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5" r:id="rId2"/>
  </p:sldMasterIdLst>
  <p:notesMasterIdLst>
    <p:notesMasterId r:id="rId17"/>
  </p:notesMasterIdLst>
  <p:handoutMasterIdLst>
    <p:handoutMasterId r:id="rId18"/>
  </p:handoutMasterIdLst>
  <p:sldIdLst>
    <p:sldId id="256" r:id="rId3"/>
    <p:sldId id="360" r:id="rId4"/>
    <p:sldId id="349" r:id="rId5"/>
    <p:sldId id="361" r:id="rId6"/>
    <p:sldId id="362" r:id="rId7"/>
    <p:sldId id="363" r:id="rId8"/>
    <p:sldId id="364" r:id="rId9"/>
    <p:sldId id="365" r:id="rId10"/>
    <p:sldId id="366" r:id="rId11"/>
    <p:sldId id="350" r:id="rId12"/>
    <p:sldId id="367" r:id="rId13"/>
    <p:sldId id="346" r:id="rId14"/>
    <p:sldId id="345" r:id="rId15"/>
    <p:sldId id="348" r:id="rId16"/>
  </p:sldIdLst>
  <p:sldSz cx="9144000" cy="6858000" type="screen4x3"/>
  <p:notesSz cx="7077075" cy="93694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52">
          <p15:clr>
            <a:srgbClr val="A4A3A4"/>
          </p15:clr>
        </p15:guide>
        <p15:guide id="2" pos="223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90" autoAdjust="0"/>
    <p:restoredTop sz="94746" autoAdjust="0"/>
  </p:normalViewPr>
  <p:slideViewPr>
    <p:cSldViewPr>
      <p:cViewPr varScale="1">
        <p:scale>
          <a:sx n="82" d="100"/>
          <a:sy n="82" d="100"/>
        </p:scale>
        <p:origin x="1330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-2544" y="-120"/>
      </p:cViewPr>
      <p:guideLst>
        <p:guide orient="horz" pos="2952"/>
        <p:guide pos="223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27F005-A197-4BA2-B12F-E237E649F0BB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A44CFC-9522-494C-84BB-10202B40B61F}">
      <dgm:prSet phldrT="[Text]"/>
      <dgm:spPr/>
      <dgm:t>
        <a:bodyPr/>
        <a:lstStyle/>
        <a:p>
          <a:pPr>
            <a:lnSpc>
              <a:spcPct val="114000"/>
            </a:lnSpc>
          </a:pP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Reliability*</a:t>
          </a:r>
        </a:p>
      </dgm:t>
    </dgm:pt>
    <dgm:pt modelId="{CE5A4A74-D323-4B9D-96C5-C1271BB95CF9}" type="parTrans" cxnId="{BC8F37C6-335E-4920-872B-1213B9DF8700}">
      <dgm:prSet/>
      <dgm:spPr/>
      <dgm:t>
        <a:bodyPr/>
        <a:lstStyle/>
        <a:p>
          <a:pPr>
            <a:lnSpc>
              <a:spcPct val="114000"/>
            </a:lnSpc>
          </a:pP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ADF6730-E8B1-427B-9F54-0866E9629B82}" type="sibTrans" cxnId="{BC8F37C6-335E-4920-872B-1213B9DF8700}">
      <dgm:prSet/>
      <dgm:spPr/>
      <dgm:t>
        <a:bodyPr/>
        <a:lstStyle/>
        <a:p>
          <a:pPr>
            <a:lnSpc>
              <a:spcPct val="114000"/>
            </a:lnSpc>
          </a:pP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2370681-0C92-4A3E-A6B5-B5978B3D4872}">
      <dgm:prSet phldrT="[Text]"/>
      <dgm:spPr>
        <a:ln>
          <a:solidFill>
            <a:srgbClr val="00B050"/>
          </a:solidFill>
        </a:ln>
      </dgm:spPr>
      <dgm:t>
        <a:bodyPr/>
        <a:lstStyle/>
        <a:p>
          <a:pPr>
            <a:lnSpc>
              <a:spcPct val="114000"/>
            </a:lnSpc>
          </a:pP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CAIDI with &amp; without Major Event Days, in total and by state</a:t>
          </a:r>
        </a:p>
      </dgm:t>
    </dgm:pt>
    <dgm:pt modelId="{E39BAC75-636C-4CFD-8443-C27D47126A0E}" type="parTrans" cxnId="{512BF19F-3DEE-4C7A-8FA4-864DA7C5981F}">
      <dgm:prSet/>
      <dgm:spPr/>
      <dgm:t>
        <a:bodyPr/>
        <a:lstStyle/>
        <a:p>
          <a:pPr>
            <a:lnSpc>
              <a:spcPct val="114000"/>
            </a:lnSpc>
          </a:pP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113B1EB-97FF-4C1F-A002-DDF0DA7A1029}" type="sibTrans" cxnId="{512BF19F-3DEE-4C7A-8FA4-864DA7C5981F}">
      <dgm:prSet/>
      <dgm:spPr/>
      <dgm:t>
        <a:bodyPr/>
        <a:lstStyle/>
        <a:p>
          <a:pPr>
            <a:lnSpc>
              <a:spcPct val="114000"/>
            </a:lnSpc>
          </a:pP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65AF732-C2B3-4C52-9B7E-903DE4C4AAA9}">
      <dgm:prSet phldrT="[Text]"/>
      <dgm:spPr/>
      <dgm:t>
        <a:bodyPr/>
        <a:lstStyle/>
        <a:p>
          <a:pPr>
            <a:lnSpc>
              <a:spcPct val="114000"/>
            </a:lnSpc>
          </a:pP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Costs</a:t>
          </a:r>
        </a:p>
      </dgm:t>
    </dgm:pt>
    <dgm:pt modelId="{D6527E10-CDF3-4789-B821-1DA1D0553D94}" type="parTrans" cxnId="{738178C1-A021-4A0D-8BE3-A7334DCD01EA}">
      <dgm:prSet/>
      <dgm:spPr/>
      <dgm:t>
        <a:bodyPr/>
        <a:lstStyle/>
        <a:p>
          <a:pPr>
            <a:lnSpc>
              <a:spcPct val="114000"/>
            </a:lnSpc>
          </a:pP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E20BAB8-9E9C-45CD-BFE7-F6CBA4BBF968}" type="sibTrans" cxnId="{738178C1-A021-4A0D-8BE3-A7334DCD01EA}">
      <dgm:prSet/>
      <dgm:spPr/>
      <dgm:t>
        <a:bodyPr/>
        <a:lstStyle/>
        <a:p>
          <a:pPr>
            <a:lnSpc>
              <a:spcPct val="114000"/>
            </a:lnSpc>
          </a:pP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6C3903C-2714-49ED-8885-15F47E572F42}">
      <dgm:prSet phldrT="[Text]"/>
      <dgm:spPr/>
      <dgm:t>
        <a:bodyPr/>
        <a:lstStyle/>
        <a:p>
          <a:pPr>
            <a:lnSpc>
              <a:spcPct val="114000"/>
            </a:lnSpc>
          </a:pP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O&amp;M Spending per Customer </a:t>
          </a:r>
        </a:p>
      </dgm:t>
    </dgm:pt>
    <dgm:pt modelId="{9BD92C28-6BE2-4EF7-AD83-CE555064FF7B}" type="parTrans" cxnId="{2DE151EB-5A76-4D58-81C3-4C7C3A3DBB88}">
      <dgm:prSet/>
      <dgm:spPr/>
      <dgm:t>
        <a:bodyPr/>
        <a:lstStyle/>
        <a:p>
          <a:pPr>
            <a:lnSpc>
              <a:spcPct val="114000"/>
            </a:lnSpc>
          </a:pP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1797502-B280-4321-A249-DF889ADDD19E}" type="sibTrans" cxnId="{2DE151EB-5A76-4D58-81C3-4C7C3A3DBB88}">
      <dgm:prSet/>
      <dgm:spPr/>
      <dgm:t>
        <a:bodyPr/>
        <a:lstStyle/>
        <a:p>
          <a:pPr>
            <a:lnSpc>
              <a:spcPct val="114000"/>
            </a:lnSpc>
          </a:pP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BF57F20-B686-4C32-A131-B94BF2E967A0}">
      <dgm:prSet phldrT="[Text]"/>
      <dgm:spPr/>
      <dgm:t>
        <a:bodyPr/>
        <a:lstStyle/>
        <a:p>
          <a:pPr>
            <a:lnSpc>
              <a:spcPct val="114000"/>
            </a:lnSpc>
          </a:pP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Assets &amp; Equity</a:t>
          </a:r>
        </a:p>
      </dgm:t>
    </dgm:pt>
    <dgm:pt modelId="{4EA2BD3E-1EBA-4C79-A9D4-9B68FD6C3916}" type="parTrans" cxnId="{B3430478-FEF8-4727-8B31-74AB100DAA7C}">
      <dgm:prSet/>
      <dgm:spPr/>
      <dgm:t>
        <a:bodyPr/>
        <a:lstStyle/>
        <a:p>
          <a:pPr>
            <a:lnSpc>
              <a:spcPct val="114000"/>
            </a:lnSpc>
          </a:pP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E5BC953-AB60-4C1D-9A6E-1904235F2A5C}" type="sibTrans" cxnId="{B3430478-FEF8-4727-8B31-74AB100DAA7C}">
      <dgm:prSet/>
      <dgm:spPr/>
      <dgm:t>
        <a:bodyPr/>
        <a:lstStyle/>
        <a:p>
          <a:pPr>
            <a:lnSpc>
              <a:spcPct val="114000"/>
            </a:lnSpc>
          </a:pP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7C76402-C101-479B-A5E6-7C28E97C6E7F}">
      <dgm:prSet phldrT="[Text]"/>
      <dgm:spPr/>
      <dgm:t>
        <a:bodyPr/>
        <a:lstStyle/>
        <a:p>
          <a:pPr>
            <a:lnSpc>
              <a:spcPct val="114000"/>
            </a:lnSpc>
          </a:pP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DSM Programs</a:t>
          </a:r>
        </a:p>
      </dgm:t>
    </dgm:pt>
    <dgm:pt modelId="{E01EAD33-6B3F-45DC-AB2C-209B03C59B0C}" type="parTrans" cxnId="{00D7195A-F41D-4E7F-BDE3-8B7F167935A7}">
      <dgm:prSet/>
      <dgm:spPr/>
      <dgm:t>
        <a:bodyPr/>
        <a:lstStyle/>
        <a:p>
          <a:pPr>
            <a:lnSpc>
              <a:spcPct val="114000"/>
            </a:lnSpc>
          </a:pP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22E9597-78DB-411D-B501-C26B799073E1}" type="sibTrans" cxnId="{00D7195A-F41D-4E7F-BDE3-8B7F167935A7}">
      <dgm:prSet/>
      <dgm:spPr/>
      <dgm:t>
        <a:bodyPr/>
        <a:lstStyle/>
        <a:p>
          <a:pPr>
            <a:lnSpc>
              <a:spcPct val="114000"/>
            </a:lnSpc>
          </a:pP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CC803CE-F962-486B-B64B-8CCCB5D13777}">
      <dgm:prSet phldrT="[Text]"/>
      <dgm:spPr/>
      <dgm:t>
        <a:bodyPr/>
        <a:lstStyle/>
        <a:p>
          <a:pPr>
            <a:lnSpc>
              <a:spcPct val="114000"/>
            </a:lnSpc>
          </a:pP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Customer Engagement </a:t>
          </a:r>
        </a:p>
      </dgm:t>
    </dgm:pt>
    <dgm:pt modelId="{C3FA735B-CD69-4EF7-ACB3-413EBBEF9FC5}" type="parTrans" cxnId="{078F6B89-4028-4728-8120-C861E5FAB00A}">
      <dgm:prSet/>
      <dgm:spPr/>
      <dgm:t>
        <a:bodyPr/>
        <a:lstStyle/>
        <a:p>
          <a:pPr>
            <a:lnSpc>
              <a:spcPct val="114000"/>
            </a:lnSpc>
          </a:pP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228DBE8-4FBA-4FA1-9FB9-27380837E886}" type="sibTrans" cxnId="{078F6B89-4028-4728-8120-C861E5FAB00A}">
      <dgm:prSet/>
      <dgm:spPr/>
      <dgm:t>
        <a:bodyPr/>
        <a:lstStyle/>
        <a:p>
          <a:pPr>
            <a:lnSpc>
              <a:spcPct val="114000"/>
            </a:lnSpc>
          </a:pP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67F09CF-A686-468A-B0EA-E696F81B203A}">
      <dgm:prSet phldrT="[Text]"/>
      <dgm:spPr/>
      <dgm:t>
        <a:bodyPr/>
        <a:lstStyle/>
        <a:p>
          <a:pPr>
            <a:lnSpc>
              <a:spcPct val="114000"/>
            </a:lnSpc>
          </a:pP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Customer Satisfaction</a:t>
          </a:r>
        </a:p>
      </dgm:t>
    </dgm:pt>
    <dgm:pt modelId="{B5C90CBC-0FE1-452F-8068-9211AD4EEB2D}" type="parTrans" cxnId="{6B564E34-E612-41E2-8E04-78D2CB3C6FD2}">
      <dgm:prSet/>
      <dgm:spPr/>
      <dgm:t>
        <a:bodyPr/>
        <a:lstStyle/>
        <a:p>
          <a:pPr>
            <a:lnSpc>
              <a:spcPct val="114000"/>
            </a:lnSpc>
          </a:pP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DCA04CC-F15D-41E5-A777-CB2B7E23CF88}" type="sibTrans" cxnId="{6B564E34-E612-41E2-8E04-78D2CB3C6FD2}">
      <dgm:prSet/>
      <dgm:spPr/>
      <dgm:t>
        <a:bodyPr/>
        <a:lstStyle/>
        <a:p>
          <a:pPr>
            <a:lnSpc>
              <a:spcPct val="114000"/>
            </a:lnSpc>
          </a:pP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2E32C1F-92E1-4671-81C2-CD6B73112984}">
      <dgm:prSet phldrT="[Text]"/>
      <dgm:spPr>
        <a:ln>
          <a:solidFill>
            <a:srgbClr val="00B050"/>
          </a:solidFill>
        </a:ln>
      </dgm:spPr>
      <dgm:t>
        <a:bodyPr/>
        <a:lstStyle/>
        <a:p>
          <a:pPr>
            <a:lnSpc>
              <a:spcPct val="114000"/>
            </a:lnSpc>
          </a:pP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Customers on Dynamic Rates</a:t>
          </a:r>
        </a:p>
      </dgm:t>
    </dgm:pt>
    <dgm:pt modelId="{E438A0DA-457A-4593-93D2-80F9F05CC45C}" type="parTrans" cxnId="{48CBB264-33C2-422E-86EF-11D0192C42BF}">
      <dgm:prSet/>
      <dgm:spPr/>
      <dgm:t>
        <a:bodyPr/>
        <a:lstStyle/>
        <a:p>
          <a:pPr>
            <a:lnSpc>
              <a:spcPct val="114000"/>
            </a:lnSpc>
          </a:pP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9C048F5-44E3-45E6-BFFC-66C1BADD909F}" type="sibTrans" cxnId="{48CBB264-33C2-422E-86EF-11D0192C42BF}">
      <dgm:prSet/>
      <dgm:spPr/>
      <dgm:t>
        <a:bodyPr/>
        <a:lstStyle/>
        <a:p>
          <a:pPr>
            <a:lnSpc>
              <a:spcPct val="114000"/>
            </a:lnSpc>
          </a:pP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861CC1E-BE82-4860-B5AF-6380AECD03F3}">
      <dgm:prSet phldrT="[Text]"/>
      <dgm:spPr/>
      <dgm:t>
        <a:bodyPr/>
        <a:lstStyle/>
        <a:p>
          <a:pPr>
            <a:lnSpc>
              <a:spcPct val="114000"/>
            </a:lnSpc>
          </a:pP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Billing &amp; Customer Svc. Spending per Customer</a:t>
          </a:r>
        </a:p>
      </dgm:t>
    </dgm:pt>
    <dgm:pt modelId="{80D55524-9CAB-485B-8DE2-4243C5B38A2B}" type="parTrans" cxnId="{2CC99931-B49A-48EC-9088-27211C976687}">
      <dgm:prSet/>
      <dgm:spPr/>
      <dgm:t>
        <a:bodyPr/>
        <a:lstStyle/>
        <a:p>
          <a:pPr>
            <a:lnSpc>
              <a:spcPct val="114000"/>
            </a:lnSpc>
          </a:pP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C0BEE38-B952-42EB-9E29-F800D38AA3FB}" type="sibTrans" cxnId="{2CC99931-B49A-48EC-9088-27211C976687}">
      <dgm:prSet/>
      <dgm:spPr/>
      <dgm:t>
        <a:bodyPr/>
        <a:lstStyle/>
        <a:p>
          <a:pPr>
            <a:lnSpc>
              <a:spcPct val="114000"/>
            </a:lnSpc>
          </a:pP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DB66AE0-FE07-4975-8884-0DCC41152AE3}">
      <dgm:prSet phldrT="[Text]"/>
      <dgm:spPr/>
      <dgm:t>
        <a:bodyPr/>
        <a:lstStyle/>
        <a:p>
          <a:pPr>
            <a:lnSpc>
              <a:spcPct val="114000"/>
            </a:lnSpc>
          </a:pP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G&amp;A Spending per Customer</a:t>
          </a:r>
        </a:p>
      </dgm:t>
    </dgm:pt>
    <dgm:pt modelId="{53140D22-81C8-4B27-B47B-637394F97B59}" type="parTrans" cxnId="{B0CF9D25-78E1-4FAB-A3E1-AD9A4D48111F}">
      <dgm:prSet/>
      <dgm:spPr/>
      <dgm:t>
        <a:bodyPr/>
        <a:lstStyle/>
        <a:p>
          <a:pPr>
            <a:lnSpc>
              <a:spcPct val="114000"/>
            </a:lnSpc>
          </a:pP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4D073FF-0376-41BB-80BD-80DA4D179366}" type="sibTrans" cxnId="{B0CF9D25-78E1-4FAB-A3E1-AD9A4D48111F}">
      <dgm:prSet/>
      <dgm:spPr/>
      <dgm:t>
        <a:bodyPr/>
        <a:lstStyle/>
        <a:p>
          <a:pPr>
            <a:lnSpc>
              <a:spcPct val="114000"/>
            </a:lnSpc>
          </a:pP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7F5DF80-6828-4576-92EF-91EDA4AE3645}">
      <dgm:prSet phldrT="[Text]"/>
      <dgm:spPr/>
      <dgm:t>
        <a:bodyPr/>
        <a:lstStyle/>
        <a:p>
          <a:pPr>
            <a:lnSpc>
              <a:spcPct val="114000"/>
            </a:lnSpc>
          </a:pP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Operations</a:t>
          </a:r>
        </a:p>
      </dgm:t>
    </dgm:pt>
    <dgm:pt modelId="{472FEA4B-47AC-428A-B128-D426320F3E27}" type="parTrans" cxnId="{E4DF4707-B28E-4A30-B7D1-D05939C2228E}">
      <dgm:prSet/>
      <dgm:spPr/>
      <dgm:t>
        <a:bodyPr/>
        <a:lstStyle/>
        <a:p>
          <a:pPr>
            <a:lnSpc>
              <a:spcPct val="114000"/>
            </a:lnSpc>
          </a:pP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50BACF1-8D04-4DD6-9360-F8CA4BAAB684}" type="sibTrans" cxnId="{E4DF4707-B28E-4A30-B7D1-D05939C2228E}">
      <dgm:prSet/>
      <dgm:spPr/>
      <dgm:t>
        <a:bodyPr/>
        <a:lstStyle/>
        <a:p>
          <a:pPr>
            <a:lnSpc>
              <a:spcPct val="114000"/>
            </a:lnSpc>
          </a:pP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F51FEF9-F1E8-4152-AF9C-FBB93A08600D}">
      <dgm:prSet phldrT="[Text]"/>
      <dgm:spPr/>
      <dgm:t>
        <a:bodyPr/>
        <a:lstStyle/>
        <a:p>
          <a:pPr>
            <a:lnSpc>
              <a:spcPct val="114000"/>
            </a:lnSpc>
          </a:pP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Energy Losses</a:t>
          </a:r>
        </a:p>
      </dgm:t>
    </dgm:pt>
    <dgm:pt modelId="{D44571CD-FAE9-49C1-9728-82C86576B82D}" type="parTrans" cxnId="{73967133-5455-4EAB-97F5-7B849A462029}">
      <dgm:prSet/>
      <dgm:spPr/>
      <dgm:t>
        <a:bodyPr/>
        <a:lstStyle/>
        <a:p>
          <a:pPr>
            <a:lnSpc>
              <a:spcPct val="114000"/>
            </a:lnSpc>
          </a:pP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9ED097E-38AA-4F1D-9219-5C2DFAB50357}" type="sibTrans" cxnId="{73967133-5455-4EAB-97F5-7B849A462029}">
      <dgm:prSet/>
      <dgm:spPr/>
      <dgm:t>
        <a:bodyPr/>
        <a:lstStyle/>
        <a:p>
          <a:pPr>
            <a:lnSpc>
              <a:spcPct val="114000"/>
            </a:lnSpc>
          </a:pP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9F360D5-79F1-4FAF-B466-AED3246F7527}">
      <dgm:prSet phldrT="[Text]"/>
      <dgm:spPr>
        <a:ln>
          <a:solidFill>
            <a:srgbClr val="00B050"/>
          </a:solidFill>
        </a:ln>
      </dgm:spPr>
      <dgm:t>
        <a:bodyPr/>
        <a:lstStyle/>
        <a:p>
          <a:pPr>
            <a:lnSpc>
              <a:spcPct val="114000"/>
            </a:lnSpc>
          </a:pP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Circuits with Voltage Optimization</a:t>
          </a:r>
        </a:p>
      </dgm:t>
    </dgm:pt>
    <dgm:pt modelId="{BD1C576F-0792-4281-A332-89A9D33FFFE4}" type="parTrans" cxnId="{3B4C9460-7D85-4505-9861-397C93BFF2F6}">
      <dgm:prSet/>
      <dgm:spPr/>
      <dgm:t>
        <a:bodyPr/>
        <a:lstStyle/>
        <a:p>
          <a:pPr>
            <a:lnSpc>
              <a:spcPct val="114000"/>
            </a:lnSpc>
          </a:pP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54CE7E1-C918-4911-85F6-A4634E7093E2}" type="sibTrans" cxnId="{3B4C9460-7D85-4505-9861-397C93BFF2F6}">
      <dgm:prSet/>
      <dgm:spPr/>
      <dgm:t>
        <a:bodyPr/>
        <a:lstStyle/>
        <a:p>
          <a:pPr>
            <a:lnSpc>
              <a:spcPct val="114000"/>
            </a:lnSpc>
          </a:pP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8E9AB64-B3C9-4C78-BBC6-30965C878EFE}">
      <dgm:prSet phldrT="[Text]"/>
      <dgm:spPr>
        <a:ln>
          <a:solidFill>
            <a:srgbClr val="00B050"/>
          </a:solidFill>
        </a:ln>
      </dgm:spPr>
      <dgm:t>
        <a:bodyPr/>
        <a:lstStyle/>
        <a:p>
          <a:pPr>
            <a:lnSpc>
              <a:spcPct val="114000"/>
            </a:lnSpc>
          </a:pP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Customers with Advanced Meters</a:t>
          </a:r>
        </a:p>
      </dgm:t>
    </dgm:pt>
    <dgm:pt modelId="{BF170EC7-39A0-41A3-838E-DD754379A891}" type="parTrans" cxnId="{CC80CC3A-17D3-43CC-B4B5-D918403F75A3}">
      <dgm:prSet/>
      <dgm:spPr/>
      <dgm:t>
        <a:bodyPr/>
        <a:lstStyle/>
        <a:p>
          <a:pPr>
            <a:lnSpc>
              <a:spcPct val="114000"/>
            </a:lnSpc>
          </a:pP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8AA3A4F-FB7F-47A5-A028-D079E2D2E846}" type="sibTrans" cxnId="{CC80CC3A-17D3-43CC-B4B5-D918403F75A3}">
      <dgm:prSet/>
      <dgm:spPr/>
      <dgm:t>
        <a:bodyPr/>
        <a:lstStyle/>
        <a:p>
          <a:pPr>
            <a:lnSpc>
              <a:spcPct val="114000"/>
            </a:lnSpc>
          </a:pP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DE2FCF0-422E-4117-9C8C-78D1E784A02E}">
      <dgm:prSet phldrT="[Text]"/>
      <dgm:spPr/>
      <dgm:t>
        <a:bodyPr/>
        <a:lstStyle/>
        <a:p>
          <a:pPr>
            <a:lnSpc>
              <a:spcPct val="114000"/>
            </a:lnSpc>
          </a:pP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Assets per Customer and per Distribution Line Mile</a:t>
          </a:r>
        </a:p>
      </dgm:t>
    </dgm:pt>
    <dgm:pt modelId="{379347B6-6855-45E1-97F6-0ACB8EA813C1}" type="parTrans" cxnId="{13CA97ED-DDEB-48D4-89AB-172EF2ED7823}">
      <dgm:prSet/>
      <dgm:spPr/>
      <dgm:t>
        <a:bodyPr/>
        <a:lstStyle/>
        <a:p>
          <a:pPr>
            <a:lnSpc>
              <a:spcPct val="114000"/>
            </a:lnSpc>
          </a:pP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749A6F6-0383-4843-9445-DBBAC261B787}" type="sibTrans" cxnId="{13CA97ED-DDEB-48D4-89AB-172EF2ED7823}">
      <dgm:prSet/>
      <dgm:spPr/>
      <dgm:t>
        <a:bodyPr/>
        <a:lstStyle/>
        <a:p>
          <a:pPr>
            <a:lnSpc>
              <a:spcPct val="114000"/>
            </a:lnSpc>
          </a:pP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EF93F05-5A10-4255-A473-5C03EDB05F61}">
      <dgm:prSet phldrT="[Text]"/>
      <dgm:spPr/>
      <dgm:t>
        <a:bodyPr/>
        <a:lstStyle/>
        <a:p>
          <a:pPr>
            <a:lnSpc>
              <a:spcPct val="114000"/>
            </a:lnSpc>
          </a:pP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Increase/Decrease in Assets per Customer</a:t>
          </a:r>
        </a:p>
      </dgm:t>
    </dgm:pt>
    <dgm:pt modelId="{9CDD9996-6FBA-4BF0-9DF1-1B5141A858BD}" type="parTrans" cxnId="{F1F4FB68-D527-4EEB-A4AB-9AB0FC954C3A}">
      <dgm:prSet/>
      <dgm:spPr/>
      <dgm:t>
        <a:bodyPr/>
        <a:lstStyle/>
        <a:p>
          <a:pPr>
            <a:lnSpc>
              <a:spcPct val="114000"/>
            </a:lnSpc>
          </a:pP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F53524D-40EE-419B-B40E-E829C42F41EA}" type="sibTrans" cxnId="{F1F4FB68-D527-4EEB-A4AB-9AB0FC954C3A}">
      <dgm:prSet/>
      <dgm:spPr/>
      <dgm:t>
        <a:bodyPr/>
        <a:lstStyle/>
        <a:p>
          <a:pPr>
            <a:lnSpc>
              <a:spcPct val="114000"/>
            </a:lnSpc>
          </a:pP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9B9D4F9-721D-4834-8951-CD214407B0F8}">
      <dgm:prSet phldrT="[Text]"/>
      <dgm:spPr/>
      <dgm:t>
        <a:bodyPr/>
        <a:lstStyle/>
        <a:p>
          <a:pPr>
            <a:lnSpc>
              <a:spcPct val="114000"/>
            </a:lnSpc>
          </a:pP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Years to replace Distribution Grid</a:t>
          </a:r>
        </a:p>
      </dgm:t>
    </dgm:pt>
    <dgm:pt modelId="{DEBE5EFE-ED15-471E-8E49-BA41A48020FC}" type="parTrans" cxnId="{C7071889-991E-4983-A6C1-C8D7C92C54AC}">
      <dgm:prSet/>
      <dgm:spPr/>
      <dgm:t>
        <a:bodyPr/>
        <a:lstStyle/>
        <a:p>
          <a:pPr>
            <a:lnSpc>
              <a:spcPct val="114000"/>
            </a:lnSpc>
          </a:pP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4D7C021-FEAA-4BB8-84D6-D7ADF313EFED}" type="sibTrans" cxnId="{C7071889-991E-4983-A6C1-C8D7C92C54AC}">
      <dgm:prSet/>
      <dgm:spPr/>
      <dgm:t>
        <a:bodyPr/>
        <a:lstStyle/>
        <a:p>
          <a:pPr>
            <a:lnSpc>
              <a:spcPct val="114000"/>
            </a:lnSpc>
          </a:pP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67E3997-BBF1-49DF-9103-20AED8F1B9B7}">
      <dgm:prSet phldrT="[Text]"/>
      <dgm:spPr/>
      <dgm:t>
        <a:bodyPr/>
        <a:lstStyle/>
        <a:p>
          <a:pPr>
            <a:lnSpc>
              <a:spcPct val="114000"/>
            </a:lnSpc>
          </a:pP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Return on Equity</a:t>
          </a:r>
        </a:p>
      </dgm:t>
    </dgm:pt>
    <dgm:pt modelId="{E78E689C-DF1C-41C0-BFA7-2873036CBB70}" type="parTrans" cxnId="{342C4BF6-43FC-4379-B5C3-66C12E5E850E}">
      <dgm:prSet/>
      <dgm:spPr/>
      <dgm:t>
        <a:bodyPr/>
        <a:lstStyle/>
        <a:p>
          <a:pPr>
            <a:lnSpc>
              <a:spcPct val="114000"/>
            </a:lnSpc>
          </a:pP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B3F09E3-3F4E-4A72-9044-FA333ED9302A}" type="sibTrans" cxnId="{342C4BF6-43FC-4379-B5C3-66C12E5E850E}">
      <dgm:prSet/>
      <dgm:spPr/>
      <dgm:t>
        <a:bodyPr/>
        <a:lstStyle/>
        <a:p>
          <a:pPr>
            <a:lnSpc>
              <a:spcPct val="114000"/>
            </a:lnSpc>
          </a:pP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6FCB0FE-06D9-4A31-B44A-CDC50EE3533E}">
      <dgm:prSet phldrT="[Text]"/>
      <dgm:spPr>
        <a:ln>
          <a:solidFill>
            <a:srgbClr val="00B050"/>
          </a:solidFill>
        </a:ln>
      </dgm:spPr>
      <dgm:t>
        <a:bodyPr/>
        <a:lstStyle/>
        <a:p>
          <a:pPr>
            <a:lnSpc>
              <a:spcPct val="114000"/>
            </a:lnSpc>
          </a:pP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EE Program Conservation</a:t>
          </a:r>
        </a:p>
      </dgm:t>
    </dgm:pt>
    <dgm:pt modelId="{8847C43C-498B-483C-A7AD-7899E09A208F}" type="parTrans" cxnId="{756899AE-13A0-44C9-BA00-AA217D381010}">
      <dgm:prSet/>
      <dgm:spPr/>
      <dgm:t>
        <a:bodyPr/>
        <a:lstStyle/>
        <a:p>
          <a:pPr>
            <a:lnSpc>
              <a:spcPct val="114000"/>
            </a:lnSpc>
          </a:pP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DFFD63E-0266-4947-B16A-8640B3FE2640}" type="sibTrans" cxnId="{756899AE-13A0-44C9-BA00-AA217D381010}">
      <dgm:prSet/>
      <dgm:spPr/>
      <dgm:t>
        <a:bodyPr/>
        <a:lstStyle/>
        <a:p>
          <a:pPr>
            <a:lnSpc>
              <a:spcPct val="114000"/>
            </a:lnSpc>
          </a:pP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BF77805-BF05-4547-809A-419D8BFED940}">
      <dgm:prSet phldrT="[Text]"/>
      <dgm:spPr>
        <a:ln>
          <a:solidFill>
            <a:srgbClr val="00B050"/>
          </a:solidFill>
        </a:ln>
      </dgm:spPr>
      <dgm:t>
        <a:bodyPr/>
        <a:lstStyle/>
        <a:p>
          <a:pPr>
            <a:lnSpc>
              <a:spcPct val="114000"/>
            </a:lnSpc>
          </a:pP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EE Admin Cost</a:t>
          </a:r>
        </a:p>
      </dgm:t>
    </dgm:pt>
    <dgm:pt modelId="{6FD084AA-A590-4C70-A938-0AD2521859B0}" type="parTrans" cxnId="{8B21A6F1-2651-4721-9C4D-6E9030947E25}">
      <dgm:prSet/>
      <dgm:spPr/>
      <dgm:t>
        <a:bodyPr/>
        <a:lstStyle/>
        <a:p>
          <a:pPr>
            <a:lnSpc>
              <a:spcPct val="114000"/>
            </a:lnSpc>
          </a:pP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D9947D2-D016-4020-969A-CCB66251BDAA}" type="sibTrans" cxnId="{8B21A6F1-2651-4721-9C4D-6E9030947E25}">
      <dgm:prSet/>
      <dgm:spPr/>
      <dgm:t>
        <a:bodyPr/>
        <a:lstStyle/>
        <a:p>
          <a:pPr>
            <a:lnSpc>
              <a:spcPct val="114000"/>
            </a:lnSpc>
          </a:pP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0E2AC3B-AB6D-4A53-8354-BCCAE33E700B}">
      <dgm:prSet phldrT="[Text]"/>
      <dgm:spPr>
        <a:ln>
          <a:solidFill>
            <a:srgbClr val="00B050"/>
          </a:solidFill>
        </a:ln>
      </dgm:spPr>
      <dgm:t>
        <a:bodyPr/>
        <a:lstStyle/>
        <a:p>
          <a:pPr>
            <a:lnSpc>
              <a:spcPct val="114000"/>
            </a:lnSpc>
          </a:pP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Demand Response Admin Cost</a:t>
          </a:r>
        </a:p>
      </dgm:t>
    </dgm:pt>
    <dgm:pt modelId="{36D29560-0769-4C69-88AB-0C904CC3BE96}" type="parTrans" cxnId="{1FEDDFF3-F3E9-4C1C-A74A-EACB0F12D1ED}">
      <dgm:prSet/>
      <dgm:spPr/>
      <dgm:t>
        <a:bodyPr/>
        <a:lstStyle/>
        <a:p>
          <a:pPr>
            <a:lnSpc>
              <a:spcPct val="114000"/>
            </a:lnSpc>
          </a:pP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6AD2026-4A6D-4E9A-9990-B54F616D8AF5}" type="sibTrans" cxnId="{1FEDDFF3-F3E9-4C1C-A74A-EACB0F12D1ED}">
      <dgm:prSet/>
      <dgm:spPr/>
      <dgm:t>
        <a:bodyPr/>
        <a:lstStyle/>
        <a:p>
          <a:pPr>
            <a:lnSpc>
              <a:spcPct val="114000"/>
            </a:lnSpc>
          </a:pP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82C4E53-632D-4257-8EB4-FA8FBA2185EA}">
      <dgm:prSet phldrT="[Text]"/>
      <dgm:spPr>
        <a:ln>
          <a:solidFill>
            <a:srgbClr val="00B050"/>
          </a:solidFill>
        </a:ln>
      </dgm:spPr>
      <dgm:t>
        <a:bodyPr/>
        <a:lstStyle/>
        <a:p>
          <a:pPr>
            <a:lnSpc>
              <a:spcPct val="114000"/>
            </a:lnSpc>
          </a:pP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Demand Response as Percent of Peak</a:t>
          </a:r>
        </a:p>
      </dgm:t>
    </dgm:pt>
    <dgm:pt modelId="{3BD4AC32-7EB5-4ECE-9F18-8CDF36D67AD6}" type="parTrans" cxnId="{C5AD00C2-4574-4AF1-9C74-75BE199F6A32}">
      <dgm:prSet/>
      <dgm:spPr/>
      <dgm:t>
        <a:bodyPr/>
        <a:lstStyle/>
        <a:p>
          <a:pPr>
            <a:lnSpc>
              <a:spcPct val="114000"/>
            </a:lnSpc>
          </a:pP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472337C-B531-4FD3-931C-242FC6D5B581}" type="sibTrans" cxnId="{C5AD00C2-4574-4AF1-9C74-75BE199F6A32}">
      <dgm:prSet/>
      <dgm:spPr/>
      <dgm:t>
        <a:bodyPr/>
        <a:lstStyle/>
        <a:p>
          <a:pPr>
            <a:lnSpc>
              <a:spcPct val="114000"/>
            </a:lnSpc>
          </a:pPr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5AA0F88-D8CB-4AA0-83E8-04C6965328A6}">
      <dgm:prSet phldrT="[Text]"/>
      <dgm:spPr>
        <a:ln>
          <a:solidFill>
            <a:srgbClr val="00B050"/>
          </a:solidFill>
          <a:prstDash val="dash"/>
        </a:ln>
      </dgm:spPr>
      <dgm:t>
        <a:bodyPr/>
        <a:lstStyle/>
        <a:p>
          <a:pPr>
            <a:lnSpc>
              <a:spcPct val="114000"/>
            </a:lnSpc>
          </a:pP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SAIDI with &amp; without Major Event Days, in total and by state</a:t>
          </a:r>
        </a:p>
      </dgm:t>
    </dgm:pt>
    <dgm:pt modelId="{2D8912AD-4FE6-4EC1-B65D-75FB1BFD75EE}" type="parTrans" cxnId="{BE0F37D0-112B-492A-A1DF-4C3D1D454367}">
      <dgm:prSet/>
      <dgm:spPr/>
      <dgm:t>
        <a:bodyPr/>
        <a:lstStyle/>
        <a:p>
          <a:endParaRPr lang="en-US"/>
        </a:p>
      </dgm:t>
    </dgm:pt>
    <dgm:pt modelId="{8A91BF68-FC93-44E9-8269-3FBA67CA164E}" type="sibTrans" cxnId="{BE0F37D0-112B-492A-A1DF-4C3D1D454367}">
      <dgm:prSet/>
      <dgm:spPr/>
      <dgm:t>
        <a:bodyPr/>
        <a:lstStyle/>
        <a:p>
          <a:endParaRPr lang="en-US"/>
        </a:p>
      </dgm:t>
    </dgm:pt>
    <dgm:pt modelId="{786E1039-8CBA-4AE7-B6C0-07EEF4FA4B95}">
      <dgm:prSet phldrT="[Text]"/>
      <dgm:spPr>
        <a:ln>
          <a:solidFill>
            <a:srgbClr val="00B050"/>
          </a:solidFill>
          <a:prstDash val="dash"/>
        </a:ln>
      </dgm:spPr>
      <dgm:t>
        <a:bodyPr/>
        <a:lstStyle/>
        <a:p>
          <a:pPr>
            <a:lnSpc>
              <a:spcPct val="114000"/>
            </a:lnSpc>
          </a:pP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SAIFI with &amp; without Major Event Days, in total and by state</a:t>
          </a:r>
        </a:p>
      </dgm:t>
    </dgm:pt>
    <dgm:pt modelId="{4ED80338-A07C-42AB-81ED-8452D6A87CE1}" type="parTrans" cxnId="{47764894-5200-47B6-A5D7-F42C43A788FD}">
      <dgm:prSet/>
      <dgm:spPr/>
      <dgm:t>
        <a:bodyPr/>
        <a:lstStyle/>
        <a:p>
          <a:endParaRPr lang="en-US"/>
        </a:p>
      </dgm:t>
    </dgm:pt>
    <dgm:pt modelId="{A939623C-8187-435B-8900-2430F2E185D7}" type="sibTrans" cxnId="{47764894-5200-47B6-A5D7-F42C43A788FD}">
      <dgm:prSet/>
      <dgm:spPr/>
      <dgm:t>
        <a:bodyPr/>
        <a:lstStyle/>
        <a:p>
          <a:endParaRPr lang="en-US"/>
        </a:p>
      </dgm:t>
    </dgm:pt>
    <dgm:pt modelId="{2B72385F-BF26-4397-9362-BCD52E9E49F0}">
      <dgm:prSet phldrT="[Text]"/>
      <dgm:spPr>
        <a:ln>
          <a:prstDash val="dash"/>
        </a:ln>
      </dgm:spPr>
      <dgm:t>
        <a:bodyPr/>
        <a:lstStyle/>
        <a:p>
          <a:pPr>
            <a:lnSpc>
              <a:spcPct val="114000"/>
            </a:lnSpc>
          </a:pPr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O&amp;M Spending per Distribution Line Mile</a:t>
          </a:r>
        </a:p>
      </dgm:t>
    </dgm:pt>
    <dgm:pt modelId="{5359F901-B0E4-45E9-97D2-5F4584DE804F}" type="parTrans" cxnId="{6F0582BE-136B-4A3F-AB21-A6FE7519DE58}">
      <dgm:prSet/>
      <dgm:spPr/>
      <dgm:t>
        <a:bodyPr/>
        <a:lstStyle/>
        <a:p>
          <a:endParaRPr lang="en-US"/>
        </a:p>
      </dgm:t>
    </dgm:pt>
    <dgm:pt modelId="{D826070E-E15A-4A55-8439-74B6D272D86D}" type="sibTrans" cxnId="{6F0582BE-136B-4A3F-AB21-A6FE7519DE58}">
      <dgm:prSet/>
      <dgm:spPr/>
      <dgm:t>
        <a:bodyPr/>
        <a:lstStyle/>
        <a:p>
          <a:endParaRPr lang="en-US"/>
        </a:p>
      </dgm:t>
    </dgm:pt>
    <dgm:pt modelId="{C4008BD8-B7E5-4627-901B-55A39D089658}" type="pres">
      <dgm:prSet presAssocID="{2227F005-A197-4BA2-B12F-E237E649F0B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3195ACAB-D914-45B9-B759-9862FE4B7E8B}" type="pres">
      <dgm:prSet presAssocID="{BAA44CFC-9522-494C-84BB-10202B40B61F}" presName="root" presStyleCnt="0"/>
      <dgm:spPr/>
    </dgm:pt>
    <dgm:pt modelId="{32F7BDE6-CAE1-4996-9B33-90F7E6F10937}" type="pres">
      <dgm:prSet presAssocID="{BAA44CFC-9522-494C-84BB-10202B40B61F}" presName="rootComposite" presStyleCnt="0"/>
      <dgm:spPr/>
    </dgm:pt>
    <dgm:pt modelId="{AFD61D00-8461-4419-A756-249F62A922B1}" type="pres">
      <dgm:prSet presAssocID="{BAA44CFC-9522-494C-84BB-10202B40B61F}" presName="rootText" presStyleLbl="node1" presStyleIdx="0" presStyleCnt="6"/>
      <dgm:spPr/>
    </dgm:pt>
    <dgm:pt modelId="{29CDD302-4B16-4B1D-BD38-94F898C66CA6}" type="pres">
      <dgm:prSet presAssocID="{BAA44CFC-9522-494C-84BB-10202B40B61F}" presName="rootConnector" presStyleLbl="node1" presStyleIdx="0" presStyleCnt="6"/>
      <dgm:spPr/>
    </dgm:pt>
    <dgm:pt modelId="{717A222B-363D-4368-AD00-357FE33950DB}" type="pres">
      <dgm:prSet presAssocID="{BAA44CFC-9522-494C-84BB-10202B40B61F}" presName="childShape" presStyleCnt="0"/>
      <dgm:spPr/>
    </dgm:pt>
    <dgm:pt modelId="{BE612204-2937-4B27-ABD9-4195100EE5D4}" type="pres">
      <dgm:prSet presAssocID="{E39BAC75-636C-4CFD-8443-C27D47126A0E}" presName="Name13" presStyleLbl="parChTrans1D2" presStyleIdx="0" presStyleCnt="20"/>
      <dgm:spPr/>
    </dgm:pt>
    <dgm:pt modelId="{4DBC4484-076D-4A43-89A4-AAA769C38F09}" type="pres">
      <dgm:prSet presAssocID="{72370681-0C92-4A3E-A6B5-B5978B3D4872}" presName="childText" presStyleLbl="bgAcc1" presStyleIdx="0" presStyleCnt="20">
        <dgm:presLayoutVars>
          <dgm:bulletEnabled val="1"/>
        </dgm:presLayoutVars>
      </dgm:prSet>
      <dgm:spPr/>
    </dgm:pt>
    <dgm:pt modelId="{4CEC34D1-220F-484C-AFC5-70B3090F229E}" type="pres">
      <dgm:prSet presAssocID="{2D8912AD-4FE6-4EC1-B65D-75FB1BFD75EE}" presName="Name13" presStyleLbl="parChTrans1D2" presStyleIdx="1" presStyleCnt="20"/>
      <dgm:spPr/>
    </dgm:pt>
    <dgm:pt modelId="{662C37A7-4E6A-415F-83D9-D9C2A734F153}" type="pres">
      <dgm:prSet presAssocID="{15AA0F88-D8CB-4AA0-83E8-04C6965328A6}" presName="childText" presStyleLbl="bgAcc1" presStyleIdx="1" presStyleCnt="20">
        <dgm:presLayoutVars>
          <dgm:bulletEnabled val="1"/>
        </dgm:presLayoutVars>
      </dgm:prSet>
      <dgm:spPr/>
    </dgm:pt>
    <dgm:pt modelId="{2BA36EF2-1B75-41B9-9F04-EA456E927571}" type="pres">
      <dgm:prSet presAssocID="{4ED80338-A07C-42AB-81ED-8452D6A87CE1}" presName="Name13" presStyleLbl="parChTrans1D2" presStyleIdx="2" presStyleCnt="20"/>
      <dgm:spPr/>
    </dgm:pt>
    <dgm:pt modelId="{4E80C836-4EEB-401E-812E-88897107AA20}" type="pres">
      <dgm:prSet presAssocID="{786E1039-8CBA-4AE7-B6C0-07EEF4FA4B95}" presName="childText" presStyleLbl="bgAcc1" presStyleIdx="2" presStyleCnt="20">
        <dgm:presLayoutVars>
          <dgm:bulletEnabled val="1"/>
        </dgm:presLayoutVars>
      </dgm:prSet>
      <dgm:spPr/>
    </dgm:pt>
    <dgm:pt modelId="{457BE7C5-3704-4FF5-8DD2-A7FB0D8EE12D}" type="pres">
      <dgm:prSet presAssocID="{C65AF732-C2B3-4C52-9B7E-903DE4C4AAA9}" presName="root" presStyleCnt="0"/>
      <dgm:spPr/>
    </dgm:pt>
    <dgm:pt modelId="{7C00DE95-ECC6-4DF7-A777-C26EB61EF35E}" type="pres">
      <dgm:prSet presAssocID="{C65AF732-C2B3-4C52-9B7E-903DE4C4AAA9}" presName="rootComposite" presStyleCnt="0"/>
      <dgm:spPr/>
    </dgm:pt>
    <dgm:pt modelId="{8F351A5A-C405-41DB-AD88-CB74E669A2A0}" type="pres">
      <dgm:prSet presAssocID="{C65AF732-C2B3-4C52-9B7E-903DE4C4AAA9}" presName="rootText" presStyleLbl="node1" presStyleIdx="1" presStyleCnt="6"/>
      <dgm:spPr/>
    </dgm:pt>
    <dgm:pt modelId="{0CCF9564-511A-4515-99B1-6C49C1761777}" type="pres">
      <dgm:prSet presAssocID="{C65AF732-C2B3-4C52-9B7E-903DE4C4AAA9}" presName="rootConnector" presStyleLbl="node1" presStyleIdx="1" presStyleCnt="6"/>
      <dgm:spPr/>
    </dgm:pt>
    <dgm:pt modelId="{ED0C386C-F0FD-4920-AE2A-957BEB694E44}" type="pres">
      <dgm:prSet presAssocID="{C65AF732-C2B3-4C52-9B7E-903DE4C4AAA9}" presName="childShape" presStyleCnt="0"/>
      <dgm:spPr/>
    </dgm:pt>
    <dgm:pt modelId="{CC440ACA-FA69-4CDC-B6C6-7DA1539E6B4B}" type="pres">
      <dgm:prSet presAssocID="{9BD92C28-6BE2-4EF7-AD83-CE555064FF7B}" presName="Name13" presStyleLbl="parChTrans1D2" presStyleIdx="3" presStyleCnt="20"/>
      <dgm:spPr/>
    </dgm:pt>
    <dgm:pt modelId="{2FF04CE6-69F6-47E1-9934-454086C2DEA0}" type="pres">
      <dgm:prSet presAssocID="{46C3903C-2714-49ED-8885-15F47E572F42}" presName="childText" presStyleLbl="bgAcc1" presStyleIdx="3" presStyleCnt="20">
        <dgm:presLayoutVars>
          <dgm:bulletEnabled val="1"/>
        </dgm:presLayoutVars>
      </dgm:prSet>
      <dgm:spPr/>
    </dgm:pt>
    <dgm:pt modelId="{0B46A938-D8C4-4977-BC32-5B350F36E16D}" type="pres">
      <dgm:prSet presAssocID="{5359F901-B0E4-45E9-97D2-5F4584DE804F}" presName="Name13" presStyleLbl="parChTrans1D2" presStyleIdx="4" presStyleCnt="20"/>
      <dgm:spPr/>
    </dgm:pt>
    <dgm:pt modelId="{AFF075E6-9B1B-4B6B-98F8-9CD61C29E195}" type="pres">
      <dgm:prSet presAssocID="{2B72385F-BF26-4397-9362-BCD52E9E49F0}" presName="childText" presStyleLbl="bgAcc1" presStyleIdx="4" presStyleCnt="20">
        <dgm:presLayoutVars>
          <dgm:bulletEnabled val="1"/>
        </dgm:presLayoutVars>
      </dgm:prSet>
      <dgm:spPr/>
    </dgm:pt>
    <dgm:pt modelId="{83550B62-04FD-4FA7-855D-AC6C5ABE255B}" type="pres">
      <dgm:prSet presAssocID="{80D55524-9CAB-485B-8DE2-4243C5B38A2B}" presName="Name13" presStyleLbl="parChTrans1D2" presStyleIdx="5" presStyleCnt="20"/>
      <dgm:spPr/>
    </dgm:pt>
    <dgm:pt modelId="{B6194DB6-59E6-42D8-9A83-C3B08F08A8BF}" type="pres">
      <dgm:prSet presAssocID="{E861CC1E-BE82-4860-B5AF-6380AECD03F3}" presName="childText" presStyleLbl="bgAcc1" presStyleIdx="5" presStyleCnt="20">
        <dgm:presLayoutVars>
          <dgm:bulletEnabled val="1"/>
        </dgm:presLayoutVars>
      </dgm:prSet>
      <dgm:spPr/>
    </dgm:pt>
    <dgm:pt modelId="{133E5ECF-5DFD-4D1E-A39A-C90CFBD9F303}" type="pres">
      <dgm:prSet presAssocID="{53140D22-81C8-4B27-B47B-637394F97B59}" presName="Name13" presStyleLbl="parChTrans1D2" presStyleIdx="6" presStyleCnt="20"/>
      <dgm:spPr/>
    </dgm:pt>
    <dgm:pt modelId="{BF704851-D06C-4482-AF6F-4BD1ADAA0AA7}" type="pres">
      <dgm:prSet presAssocID="{3DB66AE0-FE07-4975-8884-0DCC41152AE3}" presName="childText" presStyleLbl="bgAcc1" presStyleIdx="6" presStyleCnt="20">
        <dgm:presLayoutVars>
          <dgm:bulletEnabled val="1"/>
        </dgm:presLayoutVars>
      </dgm:prSet>
      <dgm:spPr/>
    </dgm:pt>
    <dgm:pt modelId="{C47C195D-174E-4DA4-BBC3-3973E92C0C08}" type="pres">
      <dgm:prSet presAssocID="{37F5DF80-6828-4576-92EF-91EDA4AE3645}" presName="root" presStyleCnt="0"/>
      <dgm:spPr/>
    </dgm:pt>
    <dgm:pt modelId="{833A0A47-5A98-408E-BADC-B456D7AEBD9C}" type="pres">
      <dgm:prSet presAssocID="{37F5DF80-6828-4576-92EF-91EDA4AE3645}" presName="rootComposite" presStyleCnt="0"/>
      <dgm:spPr/>
    </dgm:pt>
    <dgm:pt modelId="{78B8D517-3B09-4A95-8435-C3E47AC85F04}" type="pres">
      <dgm:prSet presAssocID="{37F5DF80-6828-4576-92EF-91EDA4AE3645}" presName="rootText" presStyleLbl="node1" presStyleIdx="2" presStyleCnt="6"/>
      <dgm:spPr/>
    </dgm:pt>
    <dgm:pt modelId="{547EA246-B694-4C0F-9271-9B316FC77F14}" type="pres">
      <dgm:prSet presAssocID="{37F5DF80-6828-4576-92EF-91EDA4AE3645}" presName="rootConnector" presStyleLbl="node1" presStyleIdx="2" presStyleCnt="6"/>
      <dgm:spPr/>
    </dgm:pt>
    <dgm:pt modelId="{3040D2EC-74FC-43EB-BA9B-464B12B865FF}" type="pres">
      <dgm:prSet presAssocID="{37F5DF80-6828-4576-92EF-91EDA4AE3645}" presName="childShape" presStyleCnt="0"/>
      <dgm:spPr/>
    </dgm:pt>
    <dgm:pt modelId="{4E34DBCC-2192-4DDE-B7ED-D5E09EC5B343}" type="pres">
      <dgm:prSet presAssocID="{D44571CD-FAE9-49C1-9728-82C86576B82D}" presName="Name13" presStyleLbl="parChTrans1D2" presStyleIdx="7" presStyleCnt="20"/>
      <dgm:spPr/>
    </dgm:pt>
    <dgm:pt modelId="{62843ECD-E582-4DF4-A8A4-38B014B0D7E5}" type="pres">
      <dgm:prSet presAssocID="{FF51FEF9-F1E8-4152-AF9C-FBB93A08600D}" presName="childText" presStyleLbl="bgAcc1" presStyleIdx="7" presStyleCnt="20">
        <dgm:presLayoutVars>
          <dgm:bulletEnabled val="1"/>
        </dgm:presLayoutVars>
      </dgm:prSet>
      <dgm:spPr/>
    </dgm:pt>
    <dgm:pt modelId="{B2C9A224-1AED-4856-96AF-E70749D242AA}" type="pres">
      <dgm:prSet presAssocID="{BD1C576F-0792-4281-A332-89A9D33FFFE4}" presName="Name13" presStyleLbl="parChTrans1D2" presStyleIdx="8" presStyleCnt="20"/>
      <dgm:spPr/>
    </dgm:pt>
    <dgm:pt modelId="{C8456CE6-384D-44CE-844B-8F7499DAFFCA}" type="pres">
      <dgm:prSet presAssocID="{39F360D5-79F1-4FAF-B466-AED3246F7527}" presName="childText" presStyleLbl="bgAcc1" presStyleIdx="8" presStyleCnt="20">
        <dgm:presLayoutVars>
          <dgm:bulletEnabled val="1"/>
        </dgm:presLayoutVars>
      </dgm:prSet>
      <dgm:spPr/>
    </dgm:pt>
    <dgm:pt modelId="{52C7625F-3BAC-4AC0-BB79-F37C5C3F6FB3}" type="pres">
      <dgm:prSet presAssocID="{BF170EC7-39A0-41A3-838E-DD754379A891}" presName="Name13" presStyleLbl="parChTrans1D2" presStyleIdx="9" presStyleCnt="20"/>
      <dgm:spPr/>
    </dgm:pt>
    <dgm:pt modelId="{0DA231DC-4092-4A07-93AA-D7A81C29E096}" type="pres">
      <dgm:prSet presAssocID="{58E9AB64-B3C9-4C78-BBC6-30965C878EFE}" presName="childText" presStyleLbl="bgAcc1" presStyleIdx="9" presStyleCnt="20">
        <dgm:presLayoutVars>
          <dgm:bulletEnabled val="1"/>
        </dgm:presLayoutVars>
      </dgm:prSet>
      <dgm:spPr/>
    </dgm:pt>
    <dgm:pt modelId="{7478F404-2062-4315-B3C1-8C6D59FDCA65}" type="pres">
      <dgm:prSet presAssocID="{7CC803CE-F962-486B-B64B-8CCCB5D13777}" presName="root" presStyleCnt="0"/>
      <dgm:spPr/>
    </dgm:pt>
    <dgm:pt modelId="{E6723B02-EFE9-4922-9E3D-06F3ECAE95EE}" type="pres">
      <dgm:prSet presAssocID="{7CC803CE-F962-486B-B64B-8CCCB5D13777}" presName="rootComposite" presStyleCnt="0"/>
      <dgm:spPr/>
    </dgm:pt>
    <dgm:pt modelId="{F737A493-887D-478A-A022-37F6BB5A84BB}" type="pres">
      <dgm:prSet presAssocID="{7CC803CE-F962-486B-B64B-8CCCB5D13777}" presName="rootText" presStyleLbl="node1" presStyleIdx="3" presStyleCnt="6"/>
      <dgm:spPr/>
    </dgm:pt>
    <dgm:pt modelId="{F1D566CC-E9DE-4E13-B785-9DEAC3DC0079}" type="pres">
      <dgm:prSet presAssocID="{7CC803CE-F962-486B-B64B-8CCCB5D13777}" presName="rootConnector" presStyleLbl="node1" presStyleIdx="3" presStyleCnt="6"/>
      <dgm:spPr/>
    </dgm:pt>
    <dgm:pt modelId="{7614E43A-A948-414B-9D64-C16280B54656}" type="pres">
      <dgm:prSet presAssocID="{7CC803CE-F962-486B-B64B-8CCCB5D13777}" presName="childShape" presStyleCnt="0"/>
      <dgm:spPr/>
    </dgm:pt>
    <dgm:pt modelId="{965ADFE7-6061-4D13-B22F-C624DC55AF42}" type="pres">
      <dgm:prSet presAssocID="{B5C90CBC-0FE1-452F-8068-9211AD4EEB2D}" presName="Name13" presStyleLbl="parChTrans1D2" presStyleIdx="10" presStyleCnt="20"/>
      <dgm:spPr/>
    </dgm:pt>
    <dgm:pt modelId="{A09EBD68-0752-4D34-8742-9B661BBD1CC8}" type="pres">
      <dgm:prSet presAssocID="{F67F09CF-A686-468A-B0EA-E696F81B203A}" presName="childText" presStyleLbl="bgAcc1" presStyleIdx="10" presStyleCnt="20">
        <dgm:presLayoutVars>
          <dgm:bulletEnabled val="1"/>
        </dgm:presLayoutVars>
      </dgm:prSet>
      <dgm:spPr/>
    </dgm:pt>
    <dgm:pt modelId="{1169B926-B7A3-4893-8D61-9D20361AEE49}" type="pres">
      <dgm:prSet presAssocID="{E438A0DA-457A-4593-93D2-80F9F05CC45C}" presName="Name13" presStyleLbl="parChTrans1D2" presStyleIdx="11" presStyleCnt="20"/>
      <dgm:spPr/>
    </dgm:pt>
    <dgm:pt modelId="{59A44916-106A-4C19-91FB-F701A6AEEE65}" type="pres">
      <dgm:prSet presAssocID="{42E32C1F-92E1-4671-81C2-CD6B73112984}" presName="childText" presStyleLbl="bgAcc1" presStyleIdx="11" presStyleCnt="20">
        <dgm:presLayoutVars>
          <dgm:bulletEnabled val="1"/>
        </dgm:presLayoutVars>
      </dgm:prSet>
      <dgm:spPr/>
    </dgm:pt>
    <dgm:pt modelId="{C5092E98-3CDA-46BB-B25F-8F6349B584BC}" type="pres">
      <dgm:prSet presAssocID="{2BF57F20-B686-4C32-A131-B94BF2E967A0}" presName="root" presStyleCnt="0"/>
      <dgm:spPr/>
    </dgm:pt>
    <dgm:pt modelId="{71F9E016-6D53-4590-99E3-10E3BE998CFD}" type="pres">
      <dgm:prSet presAssocID="{2BF57F20-B686-4C32-A131-B94BF2E967A0}" presName="rootComposite" presStyleCnt="0"/>
      <dgm:spPr/>
    </dgm:pt>
    <dgm:pt modelId="{DAB85561-ACF2-42C0-B71F-1BFF09FEA3CF}" type="pres">
      <dgm:prSet presAssocID="{2BF57F20-B686-4C32-A131-B94BF2E967A0}" presName="rootText" presStyleLbl="node1" presStyleIdx="4" presStyleCnt="6"/>
      <dgm:spPr/>
    </dgm:pt>
    <dgm:pt modelId="{AEC2A073-71F4-455A-84B8-D8E9E06FC066}" type="pres">
      <dgm:prSet presAssocID="{2BF57F20-B686-4C32-A131-B94BF2E967A0}" presName="rootConnector" presStyleLbl="node1" presStyleIdx="4" presStyleCnt="6"/>
      <dgm:spPr/>
    </dgm:pt>
    <dgm:pt modelId="{17C504A3-8EC3-4C26-835D-3DDADF40072F}" type="pres">
      <dgm:prSet presAssocID="{2BF57F20-B686-4C32-A131-B94BF2E967A0}" presName="childShape" presStyleCnt="0"/>
      <dgm:spPr/>
    </dgm:pt>
    <dgm:pt modelId="{E8E44908-20CE-496D-A46C-35D6A3BB9C5C}" type="pres">
      <dgm:prSet presAssocID="{379347B6-6855-45E1-97F6-0ACB8EA813C1}" presName="Name13" presStyleLbl="parChTrans1D2" presStyleIdx="12" presStyleCnt="20"/>
      <dgm:spPr/>
    </dgm:pt>
    <dgm:pt modelId="{B8048614-AACC-4F7C-9C7E-AA2AFF20699F}" type="pres">
      <dgm:prSet presAssocID="{9DE2FCF0-422E-4117-9C8C-78D1E784A02E}" presName="childText" presStyleLbl="bgAcc1" presStyleIdx="12" presStyleCnt="20">
        <dgm:presLayoutVars>
          <dgm:bulletEnabled val="1"/>
        </dgm:presLayoutVars>
      </dgm:prSet>
      <dgm:spPr/>
    </dgm:pt>
    <dgm:pt modelId="{8DACF37E-1E82-46F0-950D-554190905F24}" type="pres">
      <dgm:prSet presAssocID="{9CDD9996-6FBA-4BF0-9DF1-1B5141A858BD}" presName="Name13" presStyleLbl="parChTrans1D2" presStyleIdx="13" presStyleCnt="20"/>
      <dgm:spPr/>
    </dgm:pt>
    <dgm:pt modelId="{42306C8C-5D8C-42BF-923C-260F3416B98E}" type="pres">
      <dgm:prSet presAssocID="{3EF93F05-5A10-4255-A473-5C03EDB05F61}" presName="childText" presStyleLbl="bgAcc1" presStyleIdx="13" presStyleCnt="20">
        <dgm:presLayoutVars>
          <dgm:bulletEnabled val="1"/>
        </dgm:presLayoutVars>
      </dgm:prSet>
      <dgm:spPr/>
    </dgm:pt>
    <dgm:pt modelId="{7FB60966-AE57-4555-810E-CDC3D3D141C2}" type="pres">
      <dgm:prSet presAssocID="{DEBE5EFE-ED15-471E-8E49-BA41A48020FC}" presName="Name13" presStyleLbl="parChTrans1D2" presStyleIdx="14" presStyleCnt="20"/>
      <dgm:spPr/>
    </dgm:pt>
    <dgm:pt modelId="{9BFB7886-E62E-4970-94C3-4E5C1A1748D3}" type="pres">
      <dgm:prSet presAssocID="{B9B9D4F9-721D-4834-8951-CD214407B0F8}" presName="childText" presStyleLbl="bgAcc1" presStyleIdx="14" presStyleCnt="20">
        <dgm:presLayoutVars>
          <dgm:bulletEnabled val="1"/>
        </dgm:presLayoutVars>
      </dgm:prSet>
      <dgm:spPr/>
    </dgm:pt>
    <dgm:pt modelId="{F38B65FD-B46E-4B47-B1A3-C12467CF943C}" type="pres">
      <dgm:prSet presAssocID="{E78E689C-DF1C-41C0-BFA7-2873036CBB70}" presName="Name13" presStyleLbl="parChTrans1D2" presStyleIdx="15" presStyleCnt="20"/>
      <dgm:spPr/>
    </dgm:pt>
    <dgm:pt modelId="{E08B24E5-CB8C-4CA5-B883-7001C5B74E8D}" type="pres">
      <dgm:prSet presAssocID="{C67E3997-BBF1-49DF-9103-20AED8F1B9B7}" presName="childText" presStyleLbl="bgAcc1" presStyleIdx="15" presStyleCnt="20">
        <dgm:presLayoutVars>
          <dgm:bulletEnabled val="1"/>
        </dgm:presLayoutVars>
      </dgm:prSet>
      <dgm:spPr/>
    </dgm:pt>
    <dgm:pt modelId="{283422B8-C2B3-4B9E-8EFA-3CED0BE417D3}" type="pres">
      <dgm:prSet presAssocID="{A7C76402-C101-479B-A5E6-7C28E97C6E7F}" presName="root" presStyleCnt="0"/>
      <dgm:spPr/>
    </dgm:pt>
    <dgm:pt modelId="{83249195-8575-4114-BD60-4F5EA838D3B1}" type="pres">
      <dgm:prSet presAssocID="{A7C76402-C101-479B-A5E6-7C28E97C6E7F}" presName="rootComposite" presStyleCnt="0"/>
      <dgm:spPr/>
    </dgm:pt>
    <dgm:pt modelId="{27606036-17C0-4D85-8234-3217A0FD2204}" type="pres">
      <dgm:prSet presAssocID="{A7C76402-C101-479B-A5E6-7C28E97C6E7F}" presName="rootText" presStyleLbl="node1" presStyleIdx="5" presStyleCnt="6"/>
      <dgm:spPr/>
    </dgm:pt>
    <dgm:pt modelId="{B0B608DE-57EA-4EE3-960A-5BE015DFBDA6}" type="pres">
      <dgm:prSet presAssocID="{A7C76402-C101-479B-A5E6-7C28E97C6E7F}" presName="rootConnector" presStyleLbl="node1" presStyleIdx="5" presStyleCnt="6"/>
      <dgm:spPr/>
    </dgm:pt>
    <dgm:pt modelId="{DF5CEC24-AF72-4DC3-A091-66D73783685A}" type="pres">
      <dgm:prSet presAssocID="{A7C76402-C101-479B-A5E6-7C28E97C6E7F}" presName="childShape" presStyleCnt="0"/>
      <dgm:spPr/>
    </dgm:pt>
    <dgm:pt modelId="{4DE56568-C77A-477A-8301-3D11F77C948A}" type="pres">
      <dgm:prSet presAssocID="{8847C43C-498B-483C-A7AD-7899E09A208F}" presName="Name13" presStyleLbl="parChTrans1D2" presStyleIdx="16" presStyleCnt="20"/>
      <dgm:spPr/>
    </dgm:pt>
    <dgm:pt modelId="{4533C2C3-E17F-43B3-AE84-FCA3BC9B31CF}" type="pres">
      <dgm:prSet presAssocID="{26FCB0FE-06D9-4A31-B44A-CDC50EE3533E}" presName="childText" presStyleLbl="bgAcc1" presStyleIdx="16" presStyleCnt="20">
        <dgm:presLayoutVars>
          <dgm:bulletEnabled val="1"/>
        </dgm:presLayoutVars>
      </dgm:prSet>
      <dgm:spPr/>
    </dgm:pt>
    <dgm:pt modelId="{398E6268-F493-4F0B-8B3D-F2E765D7769E}" type="pres">
      <dgm:prSet presAssocID="{6FD084AA-A590-4C70-A938-0AD2521859B0}" presName="Name13" presStyleLbl="parChTrans1D2" presStyleIdx="17" presStyleCnt="20"/>
      <dgm:spPr/>
    </dgm:pt>
    <dgm:pt modelId="{1A9E3FC2-4AF6-4DAF-998B-8DC60A58582E}" type="pres">
      <dgm:prSet presAssocID="{9BF77805-BF05-4547-809A-419D8BFED940}" presName="childText" presStyleLbl="bgAcc1" presStyleIdx="17" presStyleCnt="20">
        <dgm:presLayoutVars>
          <dgm:bulletEnabled val="1"/>
        </dgm:presLayoutVars>
      </dgm:prSet>
      <dgm:spPr/>
    </dgm:pt>
    <dgm:pt modelId="{13F8A234-A8BF-4B6D-B215-1736280043B6}" type="pres">
      <dgm:prSet presAssocID="{3BD4AC32-7EB5-4ECE-9F18-8CDF36D67AD6}" presName="Name13" presStyleLbl="parChTrans1D2" presStyleIdx="18" presStyleCnt="20"/>
      <dgm:spPr/>
    </dgm:pt>
    <dgm:pt modelId="{9D740710-1AF6-4896-9F15-34E6933FAE7F}" type="pres">
      <dgm:prSet presAssocID="{F82C4E53-632D-4257-8EB4-FA8FBA2185EA}" presName="childText" presStyleLbl="bgAcc1" presStyleIdx="18" presStyleCnt="20">
        <dgm:presLayoutVars>
          <dgm:bulletEnabled val="1"/>
        </dgm:presLayoutVars>
      </dgm:prSet>
      <dgm:spPr/>
    </dgm:pt>
    <dgm:pt modelId="{33505B98-9356-48D8-AA50-A4C7CA92B0BE}" type="pres">
      <dgm:prSet presAssocID="{36D29560-0769-4C69-88AB-0C904CC3BE96}" presName="Name13" presStyleLbl="parChTrans1D2" presStyleIdx="19" presStyleCnt="20"/>
      <dgm:spPr/>
    </dgm:pt>
    <dgm:pt modelId="{0586A0F2-D072-48DB-B322-E4FF4D95D70F}" type="pres">
      <dgm:prSet presAssocID="{E0E2AC3B-AB6D-4A53-8354-BCCAE33E700B}" presName="childText" presStyleLbl="bgAcc1" presStyleIdx="19" presStyleCnt="20">
        <dgm:presLayoutVars>
          <dgm:bulletEnabled val="1"/>
        </dgm:presLayoutVars>
      </dgm:prSet>
      <dgm:spPr/>
    </dgm:pt>
  </dgm:ptLst>
  <dgm:cxnLst>
    <dgm:cxn modelId="{342C4BF6-43FC-4379-B5C3-66C12E5E850E}" srcId="{2BF57F20-B686-4C32-A131-B94BF2E967A0}" destId="{C67E3997-BBF1-49DF-9103-20AED8F1B9B7}" srcOrd="3" destOrd="0" parTransId="{E78E689C-DF1C-41C0-BFA7-2873036CBB70}" sibTransId="{DB3F09E3-3F4E-4A72-9044-FA333ED9302A}"/>
    <dgm:cxn modelId="{930F5BC3-6672-4832-8564-DAD0A45C9BD4}" type="presOf" srcId="{26FCB0FE-06D9-4A31-B44A-CDC50EE3533E}" destId="{4533C2C3-E17F-43B3-AE84-FCA3BC9B31CF}" srcOrd="0" destOrd="0" presId="urn:microsoft.com/office/officeart/2005/8/layout/hierarchy3"/>
    <dgm:cxn modelId="{BC8F37C6-335E-4920-872B-1213B9DF8700}" srcId="{2227F005-A197-4BA2-B12F-E237E649F0BB}" destId="{BAA44CFC-9522-494C-84BB-10202B40B61F}" srcOrd="0" destOrd="0" parTransId="{CE5A4A74-D323-4B9D-96C5-C1271BB95CF9}" sibTransId="{6ADF6730-E8B1-427B-9F54-0866E9629B82}"/>
    <dgm:cxn modelId="{00D7195A-F41D-4E7F-BDE3-8B7F167935A7}" srcId="{2227F005-A197-4BA2-B12F-E237E649F0BB}" destId="{A7C76402-C101-479B-A5E6-7C28E97C6E7F}" srcOrd="5" destOrd="0" parTransId="{E01EAD33-6B3F-45DC-AB2C-209B03C59B0C}" sibTransId="{822E9597-78DB-411D-B501-C26B799073E1}"/>
    <dgm:cxn modelId="{A8A3ABFB-B0F9-493D-B7A8-C848A126C8A6}" type="presOf" srcId="{37F5DF80-6828-4576-92EF-91EDA4AE3645}" destId="{78B8D517-3B09-4A95-8435-C3E47AC85F04}" srcOrd="0" destOrd="0" presId="urn:microsoft.com/office/officeart/2005/8/layout/hierarchy3"/>
    <dgm:cxn modelId="{F5C8EA58-7D59-4FB9-BD7A-28C8CEE77B84}" type="presOf" srcId="{42E32C1F-92E1-4671-81C2-CD6B73112984}" destId="{59A44916-106A-4C19-91FB-F701A6AEEE65}" srcOrd="0" destOrd="0" presId="urn:microsoft.com/office/officeart/2005/8/layout/hierarchy3"/>
    <dgm:cxn modelId="{1ADEFBBA-452A-42EE-AA31-52AC6061969E}" type="presOf" srcId="{9CDD9996-6FBA-4BF0-9DF1-1B5141A858BD}" destId="{8DACF37E-1E82-46F0-950D-554190905F24}" srcOrd="0" destOrd="0" presId="urn:microsoft.com/office/officeart/2005/8/layout/hierarchy3"/>
    <dgm:cxn modelId="{6B564E34-E612-41E2-8E04-78D2CB3C6FD2}" srcId="{7CC803CE-F962-486B-B64B-8CCCB5D13777}" destId="{F67F09CF-A686-468A-B0EA-E696F81B203A}" srcOrd="0" destOrd="0" parTransId="{B5C90CBC-0FE1-452F-8068-9211AD4EEB2D}" sibTransId="{0DCA04CC-F15D-41E5-A777-CB2B7E23CF88}"/>
    <dgm:cxn modelId="{5392BACD-94AB-455B-8F0A-5873E99DC98C}" type="presOf" srcId="{C65AF732-C2B3-4C52-9B7E-903DE4C4AAA9}" destId="{0CCF9564-511A-4515-99B1-6C49C1761777}" srcOrd="1" destOrd="0" presId="urn:microsoft.com/office/officeart/2005/8/layout/hierarchy3"/>
    <dgm:cxn modelId="{4BB90FDF-18C1-4AAA-BC22-C44AA3A66DF4}" type="presOf" srcId="{72370681-0C92-4A3E-A6B5-B5978B3D4872}" destId="{4DBC4484-076D-4A43-89A4-AAA769C38F09}" srcOrd="0" destOrd="0" presId="urn:microsoft.com/office/officeart/2005/8/layout/hierarchy3"/>
    <dgm:cxn modelId="{48CBB264-33C2-422E-86EF-11D0192C42BF}" srcId="{7CC803CE-F962-486B-B64B-8CCCB5D13777}" destId="{42E32C1F-92E1-4671-81C2-CD6B73112984}" srcOrd="1" destOrd="0" parTransId="{E438A0DA-457A-4593-93D2-80F9F05CC45C}" sibTransId="{D9C048F5-44E3-45E6-BFFC-66C1BADD909F}"/>
    <dgm:cxn modelId="{B0CF9D25-78E1-4FAB-A3E1-AD9A4D48111F}" srcId="{C65AF732-C2B3-4C52-9B7E-903DE4C4AAA9}" destId="{3DB66AE0-FE07-4975-8884-0DCC41152AE3}" srcOrd="3" destOrd="0" parTransId="{53140D22-81C8-4B27-B47B-637394F97B59}" sibTransId="{04D073FF-0376-41BB-80BD-80DA4D179366}"/>
    <dgm:cxn modelId="{738178C1-A021-4A0D-8BE3-A7334DCD01EA}" srcId="{2227F005-A197-4BA2-B12F-E237E649F0BB}" destId="{C65AF732-C2B3-4C52-9B7E-903DE4C4AAA9}" srcOrd="1" destOrd="0" parTransId="{D6527E10-CDF3-4789-B821-1DA1D0553D94}" sibTransId="{7E20BAB8-9E9C-45CD-BFE7-F6CBA4BBF968}"/>
    <dgm:cxn modelId="{D135D86A-DCC6-481C-8A7B-86E34D2FC5F9}" type="presOf" srcId="{786E1039-8CBA-4AE7-B6C0-07EEF4FA4B95}" destId="{4E80C836-4EEB-401E-812E-88897107AA20}" srcOrd="0" destOrd="0" presId="urn:microsoft.com/office/officeart/2005/8/layout/hierarchy3"/>
    <dgm:cxn modelId="{119926A8-14A6-4498-A7B8-A14DA9832D12}" type="presOf" srcId="{379347B6-6855-45E1-97F6-0ACB8EA813C1}" destId="{E8E44908-20CE-496D-A46C-35D6A3BB9C5C}" srcOrd="0" destOrd="0" presId="urn:microsoft.com/office/officeart/2005/8/layout/hierarchy3"/>
    <dgm:cxn modelId="{756899AE-13A0-44C9-BA00-AA217D381010}" srcId="{A7C76402-C101-479B-A5E6-7C28E97C6E7F}" destId="{26FCB0FE-06D9-4A31-B44A-CDC50EE3533E}" srcOrd="0" destOrd="0" parTransId="{8847C43C-498B-483C-A7AD-7899E09A208F}" sibTransId="{4DFFD63E-0266-4947-B16A-8640B3FE2640}"/>
    <dgm:cxn modelId="{2CC99931-B49A-48EC-9088-27211C976687}" srcId="{C65AF732-C2B3-4C52-9B7E-903DE4C4AAA9}" destId="{E861CC1E-BE82-4860-B5AF-6380AECD03F3}" srcOrd="2" destOrd="0" parTransId="{80D55524-9CAB-485B-8DE2-4243C5B38A2B}" sibTransId="{EC0BEE38-B952-42EB-9E29-F800D38AA3FB}"/>
    <dgm:cxn modelId="{D0EC7AC5-ABA8-4BEE-BC29-1BC9ADD716FE}" type="presOf" srcId="{DEBE5EFE-ED15-471E-8E49-BA41A48020FC}" destId="{7FB60966-AE57-4555-810E-CDC3D3D141C2}" srcOrd="0" destOrd="0" presId="urn:microsoft.com/office/officeart/2005/8/layout/hierarchy3"/>
    <dgm:cxn modelId="{63FED0C5-A382-4FF8-9DFF-FD33DF38B815}" type="presOf" srcId="{C65AF732-C2B3-4C52-9B7E-903DE4C4AAA9}" destId="{8F351A5A-C405-41DB-AD88-CB74E669A2A0}" srcOrd="0" destOrd="0" presId="urn:microsoft.com/office/officeart/2005/8/layout/hierarchy3"/>
    <dgm:cxn modelId="{FF0C4725-8BBF-41A0-A00F-35EF31BE8E00}" type="presOf" srcId="{9DE2FCF0-422E-4117-9C8C-78D1E784A02E}" destId="{B8048614-AACC-4F7C-9C7E-AA2AFF20699F}" srcOrd="0" destOrd="0" presId="urn:microsoft.com/office/officeart/2005/8/layout/hierarchy3"/>
    <dgm:cxn modelId="{55456B5B-6427-43B9-A6DA-EAF151787419}" type="presOf" srcId="{9BF77805-BF05-4547-809A-419D8BFED940}" destId="{1A9E3FC2-4AF6-4DAF-998B-8DC60A58582E}" srcOrd="0" destOrd="0" presId="urn:microsoft.com/office/officeart/2005/8/layout/hierarchy3"/>
    <dgm:cxn modelId="{ABAFCA85-BFD9-4F9E-A8F5-3671161A66F1}" type="presOf" srcId="{6FD084AA-A590-4C70-A938-0AD2521859B0}" destId="{398E6268-F493-4F0B-8B3D-F2E765D7769E}" srcOrd="0" destOrd="0" presId="urn:microsoft.com/office/officeart/2005/8/layout/hierarchy3"/>
    <dgm:cxn modelId="{1FEDDFF3-F3E9-4C1C-A74A-EACB0F12D1ED}" srcId="{A7C76402-C101-479B-A5E6-7C28E97C6E7F}" destId="{E0E2AC3B-AB6D-4A53-8354-BCCAE33E700B}" srcOrd="3" destOrd="0" parTransId="{36D29560-0769-4C69-88AB-0C904CC3BE96}" sibTransId="{16AD2026-4A6D-4E9A-9990-B54F616D8AF5}"/>
    <dgm:cxn modelId="{62B3996A-3328-440C-B89F-CF08637CA2C2}" type="presOf" srcId="{2B72385F-BF26-4397-9362-BCD52E9E49F0}" destId="{AFF075E6-9B1B-4B6B-98F8-9CD61C29E195}" srcOrd="0" destOrd="0" presId="urn:microsoft.com/office/officeart/2005/8/layout/hierarchy3"/>
    <dgm:cxn modelId="{D475A435-82FC-4F0E-8A92-E0D745D0C517}" type="presOf" srcId="{7CC803CE-F962-486B-B64B-8CCCB5D13777}" destId="{F737A493-887D-478A-A022-37F6BB5A84BB}" srcOrd="0" destOrd="0" presId="urn:microsoft.com/office/officeart/2005/8/layout/hierarchy3"/>
    <dgm:cxn modelId="{FC701C9C-5515-4CF1-B931-358A0B460A18}" type="presOf" srcId="{E438A0DA-457A-4593-93D2-80F9F05CC45C}" destId="{1169B926-B7A3-4893-8D61-9D20361AEE49}" srcOrd="0" destOrd="0" presId="urn:microsoft.com/office/officeart/2005/8/layout/hierarchy3"/>
    <dgm:cxn modelId="{4E335BB4-1847-4B10-A5E1-B95462321416}" type="presOf" srcId="{BF170EC7-39A0-41A3-838E-DD754379A891}" destId="{52C7625F-3BAC-4AC0-BB79-F37C5C3F6FB3}" srcOrd="0" destOrd="0" presId="urn:microsoft.com/office/officeart/2005/8/layout/hierarchy3"/>
    <dgm:cxn modelId="{A7C89F81-3C48-453E-8A79-38A2DA8F8ABD}" type="presOf" srcId="{15AA0F88-D8CB-4AA0-83E8-04C6965328A6}" destId="{662C37A7-4E6A-415F-83D9-D9C2A734F153}" srcOrd="0" destOrd="0" presId="urn:microsoft.com/office/officeart/2005/8/layout/hierarchy3"/>
    <dgm:cxn modelId="{0009741F-93E1-4F2F-967C-EA7BC06E2869}" type="presOf" srcId="{E0E2AC3B-AB6D-4A53-8354-BCCAE33E700B}" destId="{0586A0F2-D072-48DB-B322-E4FF4D95D70F}" srcOrd="0" destOrd="0" presId="urn:microsoft.com/office/officeart/2005/8/layout/hierarchy3"/>
    <dgm:cxn modelId="{B71BADCA-EFA5-4AF5-839B-17A850834C47}" type="presOf" srcId="{2BF57F20-B686-4C32-A131-B94BF2E967A0}" destId="{AEC2A073-71F4-455A-84B8-D8E9E06FC066}" srcOrd="1" destOrd="0" presId="urn:microsoft.com/office/officeart/2005/8/layout/hierarchy3"/>
    <dgm:cxn modelId="{B2DC0963-399C-40DF-BD92-9B101C5A4C10}" type="presOf" srcId="{80D55524-9CAB-485B-8DE2-4243C5B38A2B}" destId="{83550B62-04FD-4FA7-855D-AC6C5ABE255B}" srcOrd="0" destOrd="0" presId="urn:microsoft.com/office/officeart/2005/8/layout/hierarchy3"/>
    <dgm:cxn modelId="{65C0434D-10B5-413F-A65E-62473C854192}" type="presOf" srcId="{3BD4AC32-7EB5-4ECE-9F18-8CDF36D67AD6}" destId="{13F8A234-A8BF-4B6D-B215-1736280043B6}" srcOrd="0" destOrd="0" presId="urn:microsoft.com/office/officeart/2005/8/layout/hierarchy3"/>
    <dgm:cxn modelId="{2B3BEBB7-B439-4351-924E-C266171BD26D}" type="presOf" srcId="{53140D22-81C8-4B27-B47B-637394F97B59}" destId="{133E5ECF-5DFD-4D1E-A39A-C90CFBD9F303}" srcOrd="0" destOrd="0" presId="urn:microsoft.com/office/officeart/2005/8/layout/hierarchy3"/>
    <dgm:cxn modelId="{C27E77B0-2A03-4372-85EA-D9B10B68A8FF}" type="presOf" srcId="{F67F09CF-A686-468A-B0EA-E696F81B203A}" destId="{A09EBD68-0752-4D34-8742-9B661BBD1CC8}" srcOrd="0" destOrd="0" presId="urn:microsoft.com/office/officeart/2005/8/layout/hierarchy3"/>
    <dgm:cxn modelId="{BE0F37D0-112B-492A-A1DF-4C3D1D454367}" srcId="{BAA44CFC-9522-494C-84BB-10202B40B61F}" destId="{15AA0F88-D8CB-4AA0-83E8-04C6965328A6}" srcOrd="1" destOrd="0" parTransId="{2D8912AD-4FE6-4EC1-B65D-75FB1BFD75EE}" sibTransId="{8A91BF68-FC93-44E9-8269-3FBA67CA164E}"/>
    <dgm:cxn modelId="{E4DF4707-B28E-4A30-B7D1-D05939C2228E}" srcId="{2227F005-A197-4BA2-B12F-E237E649F0BB}" destId="{37F5DF80-6828-4576-92EF-91EDA4AE3645}" srcOrd="2" destOrd="0" parTransId="{472FEA4B-47AC-428A-B128-D426320F3E27}" sibTransId="{850BACF1-8D04-4DD6-9360-F8CA4BAAB684}"/>
    <dgm:cxn modelId="{C750BC70-94DA-419B-9A12-37FB0DAD9D80}" type="presOf" srcId="{BAA44CFC-9522-494C-84BB-10202B40B61F}" destId="{29CDD302-4B16-4B1D-BD38-94F898C66CA6}" srcOrd="1" destOrd="0" presId="urn:microsoft.com/office/officeart/2005/8/layout/hierarchy3"/>
    <dgm:cxn modelId="{E0199F83-0EAD-4F75-A639-205507C2DC63}" type="presOf" srcId="{C67E3997-BBF1-49DF-9103-20AED8F1B9B7}" destId="{E08B24E5-CB8C-4CA5-B883-7001C5B74E8D}" srcOrd="0" destOrd="0" presId="urn:microsoft.com/office/officeart/2005/8/layout/hierarchy3"/>
    <dgm:cxn modelId="{69474FD7-D286-440F-994E-C2560B441ACD}" type="presOf" srcId="{9BD92C28-6BE2-4EF7-AD83-CE555064FF7B}" destId="{CC440ACA-FA69-4CDC-B6C6-7DA1539E6B4B}" srcOrd="0" destOrd="0" presId="urn:microsoft.com/office/officeart/2005/8/layout/hierarchy3"/>
    <dgm:cxn modelId="{47764894-5200-47B6-A5D7-F42C43A788FD}" srcId="{BAA44CFC-9522-494C-84BB-10202B40B61F}" destId="{786E1039-8CBA-4AE7-B6C0-07EEF4FA4B95}" srcOrd="2" destOrd="0" parTransId="{4ED80338-A07C-42AB-81ED-8452D6A87CE1}" sibTransId="{A939623C-8187-435B-8900-2430F2E185D7}"/>
    <dgm:cxn modelId="{6F0582BE-136B-4A3F-AB21-A6FE7519DE58}" srcId="{C65AF732-C2B3-4C52-9B7E-903DE4C4AAA9}" destId="{2B72385F-BF26-4397-9362-BCD52E9E49F0}" srcOrd="1" destOrd="0" parTransId="{5359F901-B0E4-45E9-97D2-5F4584DE804F}" sibTransId="{D826070E-E15A-4A55-8439-74B6D272D86D}"/>
    <dgm:cxn modelId="{0C1DD9C5-1FBB-4E74-93A0-5738D8972E04}" type="presOf" srcId="{4ED80338-A07C-42AB-81ED-8452D6A87CE1}" destId="{2BA36EF2-1B75-41B9-9F04-EA456E927571}" srcOrd="0" destOrd="0" presId="urn:microsoft.com/office/officeart/2005/8/layout/hierarchy3"/>
    <dgm:cxn modelId="{CA333923-7327-4429-AFB4-BE0E85E61470}" type="presOf" srcId="{A7C76402-C101-479B-A5E6-7C28E97C6E7F}" destId="{B0B608DE-57EA-4EE3-960A-5BE015DFBDA6}" srcOrd="1" destOrd="0" presId="urn:microsoft.com/office/officeart/2005/8/layout/hierarchy3"/>
    <dgm:cxn modelId="{F755DD01-490A-4AD2-9655-FFE3B1FD4C49}" type="presOf" srcId="{F82C4E53-632D-4257-8EB4-FA8FBA2185EA}" destId="{9D740710-1AF6-4896-9F15-34E6933FAE7F}" srcOrd="0" destOrd="0" presId="urn:microsoft.com/office/officeart/2005/8/layout/hierarchy3"/>
    <dgm:cxn modelId="{3B4C9460-7D85-4505-9861-397C93BFF2F6}" srcId="{37F5DF80-6828-4576-92EF-91EDA4AE3645}" destId="{39F360D5-79F1-4FAF-B466-AED3246F7527}" srcOrd="1" destOrd="0" parTransId="{BD1C576F-0792-4281-A332-89A9D33FFFE4}" sibTransId="{D54CE7E1-C918-4911-85F6-A4634E7093E2}"/>
    <dgm:cxn modelId="{12CC085A-E5C1-40A3-910F-26C275B6258C}" type="presOf" srcId="{E78E689C-DF1C-41C0-BFA7-2873036CBB70}" destId="{F38B65FD-B46E-4B47-B1A3-C12467CF943C}" srcOrd="0" destOrd="0" presId="urn:microsoft.com/office/officeart/2005/8/layout/hierarchy3"/>
    <dgm:cxn modelId="{797EDD17-B103-4ABB-B8D6-A315B00D12FF}" type="presOf" srcId="{46C3903C-2714-49ED-8885-15F47E572F42}" destId="{2FF04CE6-69F6-47E1-9934-454086C2DEA0}" srcOrd="0" destOrd="0" presId="urn:microsoft.com/office/officeart/2005/8/layout/hierarchy3"/>
    <dgm:cxn modelId="{DBAD91C7-07FC-488B-BE57-B9311EF577B2}" type="presOf" srcId="{2227F005-A197-4BA2-B12F-E237E649F0BB}" destId="{C4008BD8-B7E5-4627-901B-55A39D089658}" srcOrd="0" destOrd="0" presId="urn:microsoft.com/office/officeart/2005/8/layout/hierarchy3"/>
    <dgm:cxn modelId="{7C8DD3CC-78B0-4D52-82FB-E87AE2DE4A5F}" type="presOf" srcId="{2BF57F20-B686-4C32-A131-B94BF2E967A0}" destId="{DAB85561-ACF2-42C0-B71F-1BFF09FEA3CF}" srcOrd="0" destOrd="0" presId="urn:microsoft.com/office/officeart/2005/8/layout/hierarchy3"/>
    <dgm:cxn modelId="{B3430478-FEF8-4727-8B31-74AB100DAA7C}" srcId="{2227F005-A197-4BA2-B12F-E237E649F0BB}" destId="{2BF57F20-B686-4C32-A131-B94BF2E967A0}" srcOrd="4" destOrd="0" parTransId="{4EA2BD3E-1EBA-4C79-A9D4-9B68FD6C3916}" sibTransId="{8E5BC953-AB60-4C1D-9A6E-1904235F2A5C}"/>
    <dgm:cxn modelId="{0DBBED53-B795-473A-BD43-D5543F14DBD8}" type="presOf" srcId="{E861CC1E-BE82-4860-B5AF-6380AECD03F3}" destId="{B6194DB6-59E6-42D8-9A83-C3B08F08A8BF}" srcOrd="0" destOrd="0" presId="urn:microsoft.com/office/officeart/2005/8/layout/hierarchy3"/>
    <dgm:cxn modelId="{CC80CC3A-17D3-43CC-B4B5-D918403F75A3}" srcId="{37F5DF80-6828-4576-92EF-91EDA4AE3645}" destId="{58E9AB64-B3C9-4C78-BBC6-30965C878EFE}" srcOrd="2" destOrd="0" parTransId="{BF170EC7-39A0-41A3-838E-DD754379A891}" sibTransId="{F8AA3A4F-FB7F-47A5-A028-D079E2D2E846}"/>
    <dgm:cxn modelId="{2DE151EB-5A76-4D58-81C3-4C7C3A3DBB88}" srcId="{C65AF732-C2B3-4C52-9B7E-903DE4C4AAA9}" destId="{46C3903C-2714-49ED-8885-15F47E572F42}" srcOrd="0" destOrd="0" parTransId="{9BD92C28-6BE2-4EF7-AD83-CE555064FF7B}" sibTransId="{F1797502-B280-4321-A249-DF889ADDD19E}"/>
    <dgm:cxn modelId="{D231F439-DDEB-4585-A6B9-CA6B248DBB10}" type="presOf" srcId="{58E9AB64-B3C9-4C78-BBC6-30965C878EFE}" destId="{0DA231DC-4092-4A07-93AA-D7A81C29E096}" srcOrd="0" destOrd="0" presId="urn:microsoft.com/office/officeart/2005/8/layout/hierarchy3"/>
    <dgm:cxn modelId="{9CF86D97-1C67-4989-817F-2B57B81058B5}" type="presOf" srcId="{B5C90CBC-0FE1-452F-8068-9211AD4EEB2D}" destId="{965ADFE7-6061-4D13-B22F-C624DC55AF42}" srcOrd="0" destOrd="0" presId="urn:microsoft.com/office/officeart/2005/8/layout/hierarchy3"/>
    <dgm:cxn modelId="{EC2596B7-EFD9-43DB-A2DB-7EF31D51EF05}" type="presOf" srcId="{3EF93F05-5A10-4255-A473-5C03EDB05F61}" destId="{42306C8C-5D8C-42BF-923C-260F3416B98E}" srcOrd="0" destOrd="0" presId="urn:microsoft.com/office/officeart/2005/8/layout/hierarchy3"/>
    <dgm:cxn modelId="{C7071889-991E-4983-A6C1-C8D7C92C54AC}" srcId="{2BF57F20-B686-4C32-A131-B94BF2E967A0}" destId="{B9B9D4F9-721D-4834-8951-CD214407B0F8}" srcOrd="2" destOrd="0" parTransId="{DEBE5EFE-ED15-471E-8E49-BA41A48020FC}" sibTransId="{A4D7C021-FEAA-4BB8-84D6-D7ADF313EFED}"/>
    <dgm:cxn modelId="{E8B4E63E-9DB3-4BAA-8CBC-7F22BCB267D2}" type="presOf" srcId="{A7C76402-C101-479B-A5E6-7C28E97C6E7F}" destId="{27606036-17C0-4D85-8234-3217A0FD2204}" srcOrd="0" destOrd="0" presId="urn:microsoft.com/office/officeart/2005/8/layout/hierarchy3"/>
    <dgm:cxn modelId="{512BF19F-3DEE-4C7A-8FA4-864DA7C5981F}" srcId="{BAA44CFC-9522-494C-84BB-10202B40B61F}" destId="{72370681-0C92-4A3E-A6B5-B5978B3D4872}" srcOrd="0" destOrd="0" parTransId="{E39BAC75-636C-4CFD-8443-C27D47126A0E}" sibTransId="{E113B1EB-97FF-4C1F-A002-DDF0DA7A1029}"/>
    <dgm:cxn modelId="{CEE6D906-6CE7-40AA-BD0E-3E85F45F5413}" type="presOf" srcId="{BAA44CFC-9522-494C-84BB-10202B40B61F}" destId="{AFD61D00-8461-4419-A756-249F62A922B1}" srcOrd="0" destOrd="0" presId="urn:microsoft.com/office/officeart/2005/8/layout/hierarchy3"/>
    <dgm:cxn modelId="{C5AD00C2-4574-4AF1-9C74-75BE199F6A32}" srcId="{A7C76402-C101-479B-A5E6-7C28E97C6E7F}" destId="{F82C4E53-632D-4257-8EB4-FA8FBA2185EA}" srcOrd="2" destOrd="0" parTransId="{3BD4AC32-7EB5-4ECE-9F18-8CDF36D67AD6}" sibTransId="{1472337C-B531-4FD3-931C-242FC6D5B581}"/>
    <dgm:cxn modelId="{45428B4D-A76D-4406-AC61-5A6DDE0BC613}" type="presOf" srcId="{2D8912AD-4FE6-4EC1-B65D-75FB1BFD75EE}" destId="{4CEC34D1-220F-484C-AFC5-70B3090F229E}" srcOrd="0" destOrd="0" presId="urn:microsoft.com/office/officeart/2005/8/layout/hierarchy3"/>
    <dgm:cxn modelId="{F684A0D4-BDEC-4752-8F43-7F68E180DD27}" type="presOf" srcId="{3DB66AE0-FE07-4975-8884-0DCC41152AE3}" destId="{BF704851-D06C-4482-AF6F-4BD1ADAA0AA7}" srcOrd="0" destOrd="0" presId="urn:microsoft.com/office/officeart/2005/8/layout/hierarchy3"/>
    <dgm:cxn modelId="{F5F31FFE-491E-4D09-812C-32BD9E3C67CA}" type="presOf" srcId="{E39BAC75-636C-4CFD-8443-C27D47126A0E}" destId="{BE612204-2937-4B27-ABD9-4195100EE5D4}" srcOrd="0" destOrd="0" presId="urn:microsoft.com/office/officeart/2005/8/layout/hierarchy3"/>
    <dgm:cxn modelId="{13CA97ED-DDEB-48D4-89AB-172EF2ED7823}" srcId="{2BF57F20-B686-4C32-A131-B94BF2E967A0}" destId="{9DE2FCF0-422E-4117-9C8C-78D1E784A02E}" srcOrd="0" destOrd="0" parTransId="{379347B6-6855-45E1-97F6-0ACB8EA813C1}" sibTransId="{E749A6F6-0383-4843-9445-DBBAC261B787}"/>
    <dgm:cxn modelId="{BD53A989-068B-473C-BCD4-F38B04B5E63A}" type="presOf" srcId="{7CC803CE-F962-486B-B64B-8CCCB5D13777}" destId="{F1D566CC-E9DE-4E13-B785-9DEAC3DC0079}" srcOrd="1" destOrd="0" presId="urn:microsoft.com/office/officeart/2005/8/layout/hierarchy3"/>
    <dgm:cxn modelId="{0C31B781-EA73-4390-999D-AAD1EAB1703F}" type="presOf" srcId="{36D29560-0769-4C69-88AB-0C904CC3BE96}" destId="{33505B98-9356-48D8-AA50-A4C7CA92B0BE}" srcOrd="0" destOrd="0" presId="urn:microsoft.com/office/officeart/2005/8/layout/hierarchy3"/>
    <dgm:cxn modelId="{FC388DE7-3B5D-440A-9A76-5251391D40A9}" type="presOf" srcId="{BD1C576F-0792-4281-A332-89A9D33FFFE4}" destId="{B2C9A224-1AED-4856-96AF-E70749D242AA}" srcOrd="0" destOrd="0" presId="urn:microsoft.com/office/officeart/2005/8/layout/hierarchy3"/>
    <dgm:cxn modelId="{DFA969D8-8E47-466A-B6C7-D9EDB1152278}" type="presOf" srcId="{B9B9D4F9-721D-4834-8951-CD214407B0F8}" destId="{9BFB7886-E62E-4970-94C3-4E5C1A1748D3}" srcOrd="0" destOrd="0" presId="urn:microsoft.com/office/officeart/2005/8/layout/hierarchy3"/>
    <dgm:cxn modelId="{B103C0AB-EBB4-4EA7-A3FB-7D4DED9D38C8}" type="presOf" srcId="{D44571CD-FAE9-49C1-9728-82C86576B82D}" destId="{4E34DBCC-2192-4DDE-B7ED-D5E09EC5B343}" srcOrd="0" destOrd="0" presId="urn:microsoft.com/office/officeart/2005/8/layout/hierarchy3"/>
    <dgm:cxn modelId="{078F6B89-4028-4728-8120-C861E5FAB00A}" srcId="{2227F005-A197-4BA2-B12F-E237E649F0BB}" destId="{7CC803CE-F962-486B-B64B-8CCCB5D13777}" srcOrd="3" destOrd="0" parTransId="{C3FA735B-CD69-4EF7-ACB3-413EBBEF9FC5}" sibTransId="{6228DBE8-4FBA-4FA1-9FB9-27380837E886}"/>
    <dgm:cxn modelId="{5574CA7E-3946-4FE2-975A-A6176A6129C5}" type="presOf" srcId="{FF51FEF9-F1E8-4152-AF9C-FBB93A08600D}" destId="{62843ECD-E582-4DF4-A8A4-38B014B0D7E5}" srcOrd="0" destOrd="0" presId="urn:microsoft.com/office/officeart/2005/8/layout/hierarchy3"/>
    <dgm:cxn modelId="{A2094F7D-BE81-4B82-BD6C-B081AAAD9F27}" type="presOf" srcId="{37F5DF80-6828-4576-92EF-91EDA4AE3645}" destId="{547EA246-B694-4C0F-9271-9B316FC77F14}" srcOrd="1" destOrd="0" presId="urn:microsoft.com/office/officeart/2005/8/layout/hierarchy3"/>
    <dgm:cxn modelId="{F1F4FB68-D527-4EEB-A4AB-9AB0FC954C3A}" srcId="{2BF57F20-B686-4C32-A131-B94BF2E967A0}" destId="{3EF93F05-5A10-4255-A473-5C03EDB05F61}" srcOrd="1" destOrd="0" parTransId="{9CDD9996-6FBA-4BF0-9DF1-1B5141A858BD}" sibTransId="{4F53524D-40EE-419B-B40E-E829C42F41EA}"/>
    <dgm:cxn modelId="{EE537A3E-1841-43B6-9A59-7C072B9D0B7C}" type="presOf" srcId="{8847C43C-498B-483C-A7AD-7899E09A208F}" destId="{4DE56568-C77A-477A-8301-3D11F77C948A}" srcOrd="0" destOrd="0" presId="urn:microsoft.com/office/officeart/2005/8/layout/hierarchy3"/>
    <dgm:cxn modelId="{E472429E-1FAE-4BFA-891A-61E06009E133}" type="presOf" srcId="{39F360D5-79F1-4FAF-B466-AED3246F7527}" destId="{C8456CE6-384D-44CE-844B-8F7499DAFFCA}" srcOrd="0" destOrd="0" presId="urn:microsoft.com/office/officeart/2005/8/layout/hierarchy3"/>
    <dgm:cxn modelId="{2E41F2A6-FB4D-4E74-AB1D-2C7477B906C6}" type="presOf" srcId="{5359F901-B0E4-45E9-97D2-5F4584DE804F}" destId="{0B46A938-D8C4-4977-BC32-5B350F36E16D}" srcOrd="0" destOrd="0" presId="urn:microsoft.com/office/officeart/2005/8/layout/hierarchy3"/>
    <dgm:cxn modelId="{8B21A6F1-2651-4721-9C4D-6E9030947E25}" srcId="{A7C76402-C101-479B-A5E6-7C28E97C6E7F}" destId="{9BF77805-BF05-4547-809A-419D8BFED940}" srcOrd="1" destOrd="0" parTransId="{6FD084AA-A590-4C70-A938-0AD2521859B0}" sibTransId="{AD9947D2-D016-4020-969A-CCB66251BDAA}"/>
    <dgm:cxn modelId="{73967133-5455-4EAB-97F5-7B849A462029}" srcId="{37F5DF80-6828-4576-92EF-91EDA4AE3645}" destId="{FF51FEF9-F1E8-4152-AF9C-FBB93A08600D}" srcOrd="0" destOrd="0" parTransId="{D44571CD-FAE9-49C1-9728-82C86576B82D}" sibTransId="{E9ED097E-38AA-4F1D-9219-5C2DFAB50357}"/>
    <dgm:cxn modelId="{AE862B98-F8B4-45CE-8311-64E8BB7C6CF0}" type="presParOf" srcId="{C4008BD8-B7E5-4627-901B-55A39D089658}" destId="{3195ACAB-D914-45B9-B759-9862FE4B7E8B}" srcOrd="0" destOrd="0" presId="urn:microsoft.com/office/officeart/2005/8/layout/hierarchy3"/>
    <dgm:cxn modelId="{9A688BCF-7987-47B1-A50D-0A84ABBBD6B8}" type="presParOf" srcId="{3195ACAB-D914-45B9-B759-9862FE4B7E8B}" destId="{32F7BDE6-CAE1-4996-9B33-90F7E6F10937}" srcOrd="0" destOrd="0" presId="urn:microsoft.com/office/officeart/2005/8/layout/hierarchy3"/>
    <dgm:cxn modelId="{4E8B249D-D258-4859-B6FA-DE8A69BF645E}" type="presParOf" srcId="{32F7BDE6-CAE1-4996-9B33-90F7E6F10937}" destId="{AFD61D00-8461-4419-A756-249F62A922B1}" srcOrd="0" destOrd="0" presId="urn:microsoft.com/office/officeart/2005/8/layout/hierarchy3"/>
    <dgm:cxn modelId="{5AB54D3B-6134-4D4E-B99B-598C35E3DCAC}" type="presParOf" srcId="{32F7BDE6-CAE1-4996-9B33-90F7E6F10937}" destId="{29CDD302-4B16-4B1D-BD38-94F898C66CA6}" srcOrd="1" destOrd="0" presId="urn:microsoft.com/office/officeart/2005/8/layout/hierarchy3"/>
    <dgm:cxn modelId="{5D2D6F03-AC15-4609-AA8F-7CD9CBCDA06C}" type="presParOf" srcId="{3195ACAB-D914-45B9-B759-9862FE4B7E8B}" destId="{717A222B-363D-4368-AD00-357FE33950DB}" srcOrd="1" destOrd="0" presId="urn:microsoft.com/office/officeart/2005/8/layout/hierarchy3"/>
    <dgm:cxn modelId="{8EDFFB24-2B60-4A2B-A6C1-8554E1D0602C}" type="presParOf" srcId="{717A222B-363D-4368-AD00-357FE33950DB}" destId="{BE612204-2937-4B27-ABD9-4195100EE5D4}" srcOrd="0" destOrd="0" presId="urn:microsoft.com/office/officeart/2005/8/layout/hierarchy3"/>
    <dgm:cxn modelId="{B7C645A8-69DD-42BC-9EFB-F0793D3C7B05}" type="presParOf" srcId="{717A222B-363D-4368-AD00-357FE33950DB}" destId="{4DBC4484-076D-4A43-89A4-AAA769C38F09}" srcOrd="1" destOrd="0" presId="urn:microsoft.com/office/officeart/2005/8/layout/hierarchy3"/>
    <dgm:cxn modelId="{8E729560-5745-4612-B2BF-B38D55878658}" type="presParOf" srcId="{717A222B-363D-4368-AD00-357FE33950DB}" destId="{4CEC34D1-220F-484C-AFC5-70B3090F229E}" srcOrd="2" destOrd="0" presId="urn:microsoft.com/office/officeart/2005/8/layout/hierarchy3"/>
    <dgm:cxn modelId="{2B94A16E-6B7A-49E1-BFA6-75552842F6EF}" type="presParOf" srcId="{717A222B-363D-4368-AD00-357FE33950DB}" destId="{662C37A7-4E6A-415F-83D9-D9C2A734F153}" srcOrd="3" destOrd="0" presId="urn:microsoft.com/office/officeart/2005/8/layout/hierarchy3"/>
    <dgm:cxn modelId="{474CA576-0C47-4375-BC54-8942B2289644}" type="presParOf" srcId="{717A222B-363D-4368-AD00-357FE33950DB}" destId="{2BA36EF2-1B75-41B9-9F04-EA456E927571}" srcOrd="4" destOrd="0" presId="urn:microsoft.com/office/officeart/2005/8/layout/hierarchy3"/>
    <dgm:cxn modelId="{4044E4EA-E828-4032-8B2C-6AF0C105502F}" type="presParOf" srcId="{717A222B-363D-4368-AD00-357FE33950DB}" destId="{4E80C836-4EEB-401E-812E-88897107AA20}" srcOrd="5" destOrd="0" presId="urn:microsoft.com/office/officeart/2005/8/layout/hierarchy3"/>
    <dgm:cxn modelId="{8412BE5B-009E-4162-B85B-87DE32D5B96B}" type="presParOf" srcId="{C4008BD8-B7E5-4627-901B-55A39D089658}" destId="{457BE7C5-3704-4FF5-8DD2-A7FB0D8EE12D}" srcOrd="1" destOrd="0" presId="urn:microsoft.com/office/officeart/2005/8/layout/hierarchy3"/>
    <dgm:cxn modelId="{7173E692-BCB3-4F3E-A2B1-50848A15A9D5}" type="presParOf" srcId="{457BE7C5-3704-4FF5-8DD2-A7FB0D8EE12D}" destId="{7C00DE95-ECC6-4DF7-A777-C26EB61EF35E}" srcOrd="0" destOrd="0" presId="urn:microsoft.com/office/officeart/2005/8/layout/hierarchy3"/>
    <dgm:cxn modelId="{F56C2639-4E3C-42B1-B541-F726842AAA1A}" type="presParOf" srcId="{7C00DE95-ECC6-4DF7-A777-C26EB61EF35E}" destId="{8F351A5A-C405-41DB-AD88-CB74E669A2A0}" srcOrd="0" destOrd="0" presId="urn:microsoft.com/office/officeart/2005/8/layout/hierarchy3"/>
    <dgm:cxn modelId="{955E8C1E-9DBC-42A8-9607-2FC2D241E2ED}" type="presParOf" srcId="{7C00DE95-ECC6-4DF7-A777-C26EB61EF35E}" destId="{0CCF9564-511A-4515-99B1-6C49C1761777}" srcOrd="1" destOrd="0" presId="urn:microsoft.com/office/officeart/2005/8/layout/hierarchy3"/>
    <dgm:cxn modelId="{09724287-FC90-4A89-9C43-33BC075893F6}" type="presParOf" srcId="{457BE7C5-3704-4FF5-8DD2-A7FB0D8EE12D}" destId="{ED0C386C-F0FD-4920-AE2A-957BEB694E44}" srcOrd="1" destOrd="0" presId="urn:microsoft.com/office/officeart/2005/8/layout/hierarchy3"/>
    <dgm:cxn modelId="{5AEBD59B-7C58-4672-9E12-B4F7C434A796}" type="presParOf" srcId="{ED0C386C-F0FD-4920-AE2A-957BEB694E44}" destId="{CC440ACA-FA69-4CDC-B6C6-7DA1539E6B4B}" srcOrd="0" destOrd="0" presId="urn:microsoft.com/office/officeart/2005/8/layout/hierarchy3"/>
    <dgm:cxn modelId="{A37C17A6-7E7B-4F9D-A4AD-C9D7817DF585}" type="presParOf" srcId="{ED0C386C-F0FD-4920-AE2A-957BEB694E44}" destId="{2FF04CE6-69F6-47E1-9934-454086C2DEA0}" srcOrd="1" destOrd="0" presId="urn:microsoft.com/office/officeart/2005/8/layout/hierarchy3"/>
    <dgm:cxn modelId="{0B86D0C7-EFDE-48C0-AB1E-567EF4300D47}" type="presParOf" srcId="{ED0C386C-F0FD-4920-AE2A-957BEB694E44}" destId="{0B46A938-D8C4-4977-BC32-5B350F36E16D}" srcOrd="2" destOrd="0" presId="urn:microsoft.com/office/officeart/2005/8/layout/hierarchy3"/>
    <dgm:cxn modelId="{427E13EB-1B1F-4147-BD68-AFA80BFD0676}" type="presParOf" srcId="{ED0C386C-F0FD-4920-AE2A-957BEB694E44}" destId="{AFF075E6-9B1B-4B6B-98F8-9CD61C29E195}" srcOrd="3" destOrd="0" presId="urn:microsoft.com/office/officeart/2005/8/layout/hierarchy3"/>
    <dgm:cxn modelId="{4CBB4269-82D1-40F3-AACD-78B05F4088B4}" type="presParOf" srcId="{ED0C386C-F0FD-4920-AE2A-957BEB694E44}" destId="{83550B62-04FD-4FA7-855D-AC6C5ABE255B}" srcOrd="4" destOrd="0" presId="urn:microsoft.com/office/officeart/2005/8/layout/hierarchy3"/>
    <dgm:cxn modelId="{D5AC192A-79D6-4228-B6F3-3DB2A00AD646}" type="presParOf" srcId="{ED0C386C-F0FD-4920-AE2A-957BEB694E44}" destId="{B6194DB6-59E6-42D8-9A83-C3B08F08A8BF}" srcOrd="5" destOrd="0" presId="urn:microsoft.com/office/officeart/2005/8/layout/hierarchy3"/>
    <dgm:cxn modelId="{51A02955-7190-4CB4-BEF2-4CEF159D542E}" type="presParOf" srcId="{ED0C386C-F0FD-4920-AE2A-957BEB694E44}" destId="{133E5ECF-5DFD-4D1E-A39A-C90CFBD9F303}" srcOrd="6" destOrd="0" presId="urn:microsoft.com/office/officeart/2005/8/layout/hierarchy3"/>
    <dgm:cxn modelId="{FAC708F9-9362-4AD5-823E-6510C65FA1E2}" type="presParOf" srcId="{ED0C386C-F0FD-4920-AE2A-957BEB694E44}" destId="{BF704851-D06C-4482-AF6F-4BD1ADAA0AA7}" srcOrd="7" destOrd="0" presId="urn:microsoft.com/office/officeart/2005/8/layout/hierarchy3"/>
    <dgm:cxn modelId="{7E583728-C7C2-43BA-8DE2-00BB3408A59C}" type="presParOf" srcId="{C4008BD8-B7E5-4627-901B-55A39D089658}" destId="{C47C195D-174E-4DA4-BBC3-3973E92C0C08}" srcOrd="2" destOrd="0" presId="urn:microsoft.com/office/officeart/2005/8/layout/hierarchy3"/>
    <dgm:cxn modelId="{745930CD-585A-419B-BE2C-49DE2B6321C8}" type="presParOf" srcId="{C47C195D-174E-4DA4-BBC3-3973E92C0C08}" destId="{833A0A47-5A98-408E-BADC-B456D7AEBD9C}" srcOrd="0" destOrd="0" presId="urn:microsoft.com/office/officeart/2005/8/layout/hierarchy3"/>
    <dgm:cxn modelId="{14158971-A292-489F-B54A-23CA5B345ABE}" type="presParOf" srcId="{833A0A47-5A98-408E-BADC-B456D7AEBD9C}" destId="{78B8D517-3B09-4A95-8435-C3E47AC85F04}" srcOrd="0" destOrd="0" presId="urn:microsoft.com/office/officeart/2005/8/layout/hierarchy3"/>
    <dgm:cxn modelId="{1D8F400D-BCC4-4CD2-91D8-814F22A8CFA8}" type="presParOf" srcId="{833A0A47-5A98-408E-BADC-B456D7AEBD9C}" destId="{547EA246-B694-4C0F-9271-9B316FC77F14}" srcOrd="1" destOrd="0" presId="urn:microsoft.com/office/officeart/2005/8/layout/hierarchy3"/>
    <dgm:cxn modelId="{27E9A625-FF4E-4334-8982-1A8F9AB237B8}" type="presParOf" srcId="{C47C195D-174E-4DA4-BBC3-3973E92C0C08}" destId="{3040D2EC-74FC-43EB-BA9B-464B12B865FF}" srcOrd="1" destOrd="0" presId="urn:microsoft.com/office/officeart/2005/8/layout/hierarchy3"/>
    <dgm:cxn modelId="{0287C34A-7BBF-4F61-AA34-BB25546E516A}" type="presParOf" srcId="{3040D2EC-74FC-43EB-BA9B-464B12B865FF}" destId="{4E34DBCC-2192-4DDE-B7ED-D5E09EC5B343}" srcOrd="0" destOrd="0" presId="urn:microsoft.com/office/officeart/2005/8/layout/hierarchy3"/>
    <dgm:cxn modelId="{B0955F4D-381D-477B-B4FD-34280A7BB4E9}" type="presParOf" srcId="{3040D2EC-74FC-43EB-BA9B-464B12B865FF}" destId="{62843ECD-E582-4DF4-A8A4-38B014B0D7E5}" srcOrd="1" destOrd="0" presId="urn:microsoft.com/office/officeart/2005/8/layout/hierarchy3"/>
    <dgm:cxn modelId="{E4BF4D72-2A1C-41FF-853F-EABB1D5FB4C2}" type="presParOf" srcId="{3040D2EC-74FC-43EB-BA9B-464B12B865FF}" destId="{B2C9A224-1AED-4856-96AF-E70749D242AA}" srcOrd="2" destOrd="0" presId="urn:microsoft.com/office/officeart/2005/8/layout/hierarchy3"/>
    <dgm:cxn modelId="{B7CAF775-A60D-4BC6-924D-AFA93C4648B6}" type="presParOf" srcId="{3040D2EC-74FC-43EB-BA9B-464B12B865FF}" destId="{C8456CE6-384D-44CE-844B-8F7499DAFFCA}" srcOrd="3" destOrd="0" presId="urn:microsoft.com/office/officeart/2005/8/layout/hierarchy3"/>
    <dgm:cxn modelId="{8289030E-0D57-4AA6-9FC6-7E18C4AD442A}" type="presParOf" srcId="{3040D2EC-74FC-43EB-BA9B-464B12B865FF}" destId="{52C7625F-3BAC-4AC0-BB79-F37C5C3F6FB3}" srcOrd="4" destOrd="0" presId="urn:microsoft.com/office/officeart/2005/8/layout/hierarchy3"/>
    <dgm:cxn modelId="{C54DBFAE-E7C3-45F7-BC28-D9C70015E792}" type="presParOf" srcId="{3040D2EC-74FC-43EB-BA9B-464B12B865FF}" destId="{0DA231DC-4092-4A07-93AA-D7A81C29E096}" srcOrd="5" destOrd="0" presId="urn:microsoft.com/office/officeart/2005/8/layout/hierarchy3"/>
    <dgm:cxn modelId="{BBDA56F0-E308-4DF2-9D00-EE376ACA8F3A}" type="presParOf" srcId="{C4008BD8-B7E5-4627-901B-55A39D089658}" destId="{7478F404-2062-4315-B3C1-8C6D59FDCA65}" srcOrd="3" destOrd="0" presId="urn:microsoft.com/office/officeart/2005/8/layout/hierarchy3"/>
    <dgm:cxn modelId="{BD747EC6-6516-4284-9C2C-AA53DC9F6960}" type="presParOf" srcId="{7478F404-2062-4315-B3C1-8C6D59FDCA65}" destId="{E6723B02-EFE9-4922-9E3D-06F3ECAE95EE}" srcOrd="0" destOrd="0" presId="urn:microsoft.com/office/officeart/2005/8/layout/hierarchy3"/>
    <dgm:cxn modelId="{C75A1713-A6FB-428C-A336-90D415DBE6FE}" type="presParOf" srcId="{E6723B02-EFE9-4922-9E3D-06F3ECAE95EE}" destId="{F737A493-887D-478A-A022-37F6BB5A84BB}" srcOrd="0" destOrd="0" presId="urn:microsoft.com/office/officeart/2005/8/layout/hierarchy3"/>
    <dgm:cxn modelId="{40DF0A8D-467B-4A7B-A1AA-E9F9006270C7}" type="presParOf" srcId="{E6723B02-EFE9-4922-9E3D-06F3ECAE95EE}" destId="{F1D566CC-E9DE-4E13-B785-9DEAC3DC0079}" srcOrd="1" destOrd="0" presId="urn:microsoft.com/office/officeart/2005/8/layout/hierarchy3"/>
    <dgm:cxn modelId="{7B7E07E3-F8EC-4FF4-A9A4-B4B2383CE23E}" type="presParOf" srcId="{7478F404-2062-4315-B3C1-8C6D59FDCA65}" destId="{7614E43A-A948-414B-9D64-C16280B54656}" srcOrd="1" destOrd="0" presId="urn:microsoft.com/office/officeart/2005/8/layout/hierarchy3"/>
    <dgm:cxn modelId="{14EC28C2-D51F-4673-9579-40A1404A31E7}" type="presParOf" srcId="{7614E43A-A948-414B-9D64-C16280B54656}" destId="{965ADFE7-6061-4D13-B22F-C624DC55AF42}" srcOrd="0" destOrd="0" presId="urn:microsoft.com/office/officeart/2005/8/layout/hierarchy3"/>
    <dgm:cxn modelId="{658EEB36-04AC-45E2-8628-70E0797C4178}" type="presParOf" srcId="{7614E43A-A948-414B-9D64-C16280B54656}" destId="{A09EBD68-0752-4D34-8742-9B661BBD1CC8}" srcOrd="1" destOrd="0" presId="urn:microsoft.com/office/officeart/2005/8/layout/hierarchy3"/>
    <dgm:cxn modelId="{C54550B7-B480-4801-BF72-69139FEEBA75}" type="presParOf" srcId="{7614E43A-A948-414B-9D64-C16280B54656}" destId="{1169B926-B7A3-4893-8D61-9D20361AEE49}" srcOrd="2" destOrd="0" presId="urn:microsoft.com/office/officeart/2005/8/layout/hierarchy3"/>
    <dgm:cxn modelId="{3C8F5223-6877-4DF7-A08D-8535955DD310}" type="presParOf" srcId="{7614E43A-A948-414B-9D64-C16280B54656}" destId="{59A44916-106A-4C19-91FB-F701A6AEEE65}" srcOrd="3" destOrd="0" presId="urn:microsoft.com/office/officeart/2005/8/layout/hierarchy3"/>
    <dgm:cxn modelId="{19ED98B9-9C43-40CD-983A-4FB333D336C5}" type="presParOf" srcId="{C4008BD8-B7E5-4627-901B-55A39D089658}" destId="{C5092E98-3CDA-46BB-B25F-8F6349B584BC}" srcOrd="4" destOrd="0" presId="urn:microsoft.com/office/officeart/2005/8/layout/hierarchy3"/>
    <dgm:cxn modelId="{E360F47B-C5F0-4D7B-9811-CCACA287BDCF}" type="presParOf" srcId="{C5092E98-3CDA-46BB-B25F-8F6349B584BC}" destId="{71F9E016-6D53-4590-99E3-10E3BE998CFD}" srcOrd="0" destOrd="0" presId="urn:microsoft.com/office/officeart/2005/8/layout/hierarchy3"/>
    <dgm:cxn modelId="{50335D98-BC99-4D5A-AE8E-E35D5007F4B4}" type="presParOf" srcId="{71F9E016-6D53-4590-99E3-10E3BE998CFD}" destId="{DAB85561-ACF2-42C0-B71F-1BFF09FEA3CF}" srcOrd="0" destOrd="0" presId="urn:microsoft.com/office/officeart/2005/8/layout/hierarchy3"/>
    <dgm:cxn modelId="{5F180130-20BA-4309-A4B7-72174BED197B}" type="presParOf" srcId="{71F9E016-6D53-4590-99E3-10E3BE998CFD}" destId="{AEC2A073-71F4-455A-84B8-D8E9E06FC066}" srcOrd="1" destOrd="0" presId="urn:microsoft.com/office/officeart/2005/8/layout/hierarchy3"/>
    <dgm:cxn modelId="{C5C33083-A3BD-4741-A198-40B26EEC3A7E}" type="presParOf" srcId="{C5092E98-3CDA-46BB-B25F-8F6349B584BC}" destId="{17C504A3-8EC3-4C26-835D-3DDADF40072F}" srcOrd="1" destOrd="0" presId="urn:microsoft.com/office/officeart/2005/8/layout/hierarchy3"/>
    <dgm:cxn modelId="{6013DAE7-A9D3-4002-961B-1B81AF1C7DDC}" type="presParOf" srcId="{17C504A3-8EC3-4C26-835D-3DDADF40072F}" destId="{E8E44908-20CE-496D-A46C-35D6A3BB9C5C}" srcOrd="0" destOrd="0" presId="urn:microsoft.com/office/officeart/2005/8/layout/hierarchy3"/>
    <dgm:cxn modelId="{BAB37CB3-56CC-421A-95EC-790ED956EC1F}" type="presParOf" srcId="{17C504A3-8EC3-4C26-835D-3DDADF40072F}" destId="{B8048614-AACC-4F7C-9C7E-AA2AFF20699F}" srcOrd="1" destOrd="0" presId="urn:microsoft.com/office/officeart/2005/8/layout/hierarchy3"/>
    <dgm:cxn modelId="{77416EA1-C225-441E-AFB4-254430ED3736}" type="presParOf" srcId="{17C504A3-8EC3-4C26-835D-3DDADF40072F}" destId="{8DACF37E-1E82-46F0-950D-554190905F24}" srcOrd="2" destOrd="0" presId="urn:microsoft.com/office/officeart/2005/8/layout/hierarchy3"/>
    <dgm:cxn modelId="{90F18941-613A-4123-B76F-BEF5BD0BCC3B}" type="presParOf" srcId="{17C504A3-8EC3-4C26-835D-3DDADF40072F}" destId="{42306C8C-5D8C-42BF-923C-260F3416B98E}" srcOrd="3" destOrd="0" presId="urn:microsoft.com/office/officeart/2005/8/layout/hierarchy3"/>
    <dgm:cxn modelId="{7B900510-5D58-4901-8121-6E8BA09FD2C2}" type="presParOf" srcId="{17C504A3-8EC3-4C26-835D-3DDADF40072F}" destId="{7FB60966-AE57-4555-810E-CDC3D3D141C2}" srcOrd="4" destOrd="0" presId="urn:microsoft.com/office/officeart/2005/8/layout/hierarchy3"/>
    <dgm:cxn modelId="{12F1C31E-28A3-469C-9C90-F34CA54F4946}" type="presParOf" srcId="{17C504A3-8EC3-4C26-835D-3DDADF40072F}" destId="{9BFB7886-E62E-4970-94C3-4E5C1A1748D3}" srcOrd="5" destOrd="0" presId="urn:microsoft.com/office/officeart/2005/8/layout/hierarchy3"/>
    <dgm:cxn modelId="{89741008-073A-41AF-8BE8-2B3AAB4DDD82}" type="presParOf" srcId="{17C504A3-8EC3-4C26-835D-3DDADF40072F}" destId="{F38B65FD-B46E-4B47-B1A3-C12467CF943C}" srcOrd="6" destOrd="0" presId="urn:microsoft.com/office/officeart/2005/8/layout/hierarchy3"/>
    <dgm:cxn modelId="{EC2878A6-BFBC-4863-A23F-A7598905A9C2}" type="presParOf" srcId="{17C504A3-8EC3-4C26-835D-3DDADF40072F}" destId="{E08B24E5-CB8C-4CA5-B883-7001C5B74E8D}" srcOrd="7" destOrd="0" presId="urn:microsoft.com/office/officeart/2005/8/layout/hierarchy3"/>
    <dgm:cxn modelId="{1EEF0F2D-A03F-4DC5-A7B1-7B130A126FE9}" type="presParOf" srcId="{C4008BD8-B7E5-4627-901B-55A39D089658}" destId="{283422B8-C2B3-4B9E-8EFA-3CED0BE417D3}" srcOrd="5" destOrd="0" presId="urn:microsoft.com/office/officeart/2005/8/layout/hierarchy3"/>
    <dgm:cxn modelId="{CB88FB62-6161-43F5-9A5E-7E5616D329F8}" type="presParOf" srcId="{283422B8-C2B3-4B9E-8EFA-3CED0BE417D3}" destId="{83249195-8575-4114-BD60-4F5EA838D3B1}" srcOrd="0" destOrd="0" presId="urn:microsoft.com/office/officeart/2005/8/layout/hierarchy3"/>
    <dgm:cxn modelId="{903A615D-6CA0-49AC-A4E8-8320426B1142}" type="presParOf" srcId="{83249195-8575-4114-BD60-4F5EA838D3B1}" destId="{27606036-17C0-4D85-8234-3217A0FD2204}" srcOrd="0" destOrd="0" presId="urn:microsoft.com/office/officeart/2005/8/layout/hierarchy3"/>
    <dgm:cxn modelId="{730DDCBC-EC06-4F29-8EA9-E746F5BD97B8}" type="presParOf" srcId="{83249195-8575-4114-BD60-4F5EA838D3B1}" destId="{B0B608DE-57EA-4EE3-960A-5BE015DFBDA6}" srcOrd="1" destOrd="0" presId="urn:microsoft.com/office/officeart/2005/8/layout/hierarchy3"/>
    <dgm:cxn modelId="{76685FA2-7D03-4C89-8B59-31BDA85450DA}" type="presParOf" srcId="{283422B8-C2B3-4B9E-8EFA-3CED0BE417D3}" destId="{DF5CEC24-AF72-4DC3-A091-66D73783685A}" srcOrd="1" destOrd="0" presId="urn:microsoft.com/office/officeart/2005/8/layout/hierarchy3"/>
    <dgm:cxn modelId="{659D8197-457C-4C02-9D72-C00349316312}" type="presParOf" srcId="{DF5CEC24-AF72-4DC3-A091-66D73783685A}" destId="{4DE56568-C77A-477A-8301-3D11F77C948A}" srcOrd="0" destOrd="0" presId="urn:microsoft.com/office/officeart/2005/8/layout/hierarchy3"/>
    <dgm:cxn modelId="{68B86CA7-2176-40FA-9D62-63A95CD2AC1B}" type="presParOf" srcId="{DF5CEC24-AF72-4DC3-A091-66D73783685A}" destId="{4533C2C3-E17F-43B3-AE84-FCA3BC9B31CF}" srcOrd="1" destOrd="0" presId="urn:microsoft.com/office/officeart/2005/8/layout/hierarchy3"/>
    <dgm:cxn modelId="{54FABA64-4E53-4205-BFC2-33003A42E0EF}" type="presParOf" srcId="{DF5CEC24-AF72-4DC3-A091-66D73783685A}" destId="{398E6268-F493-4F0B-8B3D-F2E765D7769E}" srcOrd="2" destOrd="0" presId="urn:microsoft.com/office/officeart/2005/8/layout/hierarchy3"/>
    <dgm:cxn modelId="{48449BB5-C176-44D9-A34E-1549B231DC8B}" type="presParOf" srcId="{DF5CEC24-AF72-4DC3-A091-66D73783685A}" destId="{1A9E3FC2-4AF6-4DAF-998B-8DC60A58582E}" srcOrd="3" destOrd="0" presId="urn:microsoft.com/office/officeart/2005/8/layout/hierarchy3"/>
    <dgm:cxn modelId="{DA268CF6-7A44-4C73-ACF0-BDEF21792364}" type="presParOf" srcId="{DF5CEC24-AF72-4DC3-A091-66D73783685A}" destId="{13F8A234-A8BF-4B6D-B215-1736280043B6}" srcOrd="4" destOrd="0" presId="urn:microsoft.com/office/officeart/2005/8/layout/hierarchy3"/>
    <dgm:cxn modelId="{4743964E-74BC-4649-9649-6215A628F7EE}" type="presParOf" srcId="{DF5CEC24-AF72-4DC3-A091-66D73783685A}" destId="{9D740710-1AF6-4896-9F15-34E6933FAE7F}" srcOrd="5" destOrd="0" presId="urn:microsoft.com/office/officeart/2005/8/layout/hierarchy3"/>
    <dgm:cxn modelId="{3BE85434-64D5-4572-85E5-D386AFEBCE1A}" type="presParOf" srcId="{DF5CEC24-AF72-4DC3-A091-66D73783685A}" destId="{33505B98-9356-48D8-AA50-A4C7CA92B0BE}" srcOrd="6" destOrd="0" presId="urn:microsoft.com/office/officeart/2005/8/layout/hierarchy3"/>
    <dgm:cxn modelId="{DFD311ED-DFEF-4AF7-A6BA-56BDDD9AB9F0}" type="presParOf" srcId="{DF5CEC24-AF72-4DC3-A091-66D73783685A}" destId="{0586A0F2-D072-48DB-B322-E4FF4D95D70F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227F005-A197-4BA2-B12F-E237E649F0BB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A44CFC-9522-494C-84BB-10202B40B61F}">
      <dgm:prSet phldrT="[Text]"/>
      <dgm:spPr>
        <a:xfrm>
          <a:off x="2302" y="1190575"/>
          <a:ext cx="750930" cy="375465"/>
        </a:xfrm>
      </dgm:spPr>
      <dgm:t>
        <a:bodyPr/>
        <a:lstStyle/>
        <a:p>
          <a:r>
            <a:rPr lang="en-US" dirty="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All IOUs (137)</a:t>
          </a:r>
        </a:p>
      </dgm:t>
    </dgm:pt>
    <dgm:pt modelId="{CE5A4A74-D323-4B9D-96C5-C1271BB95CF9}" type="parTrans" cxnId="{BC8F37C6-335E-4920-872B-1213B9DF8700}">
      <dgm:prSet/>
      <dgm:spPr>
        <a:xfrm>
          <a:off x="377767" y="1032880"/>
          <a:ext cx="2271565" cy="157695"/>
        </a:xfrm>
      </dgm:spPr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ADF6730-E8B1-427B-9F54-0866E9629B82}" type="sibTrans" cxnId="{BC8F37C6-335E-4920-872B-1213B9DF8700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65AF732-C2B3-4C52-9B7E-903DE4C4AAA9}">
      <dgm:prSet phldrT="[Text]"/>
      <dgm:spPr>
        <a:xfrm>
          <a:off x="910928" y="1190575"/>
          <a:ext cx="750930" cy="375465"/>
        </a:xfrm>
      </dgm:spPr>
      <dgm:t>
        <a:bodyPr/>
        <a:lstStyle/>
        <a:p>
          <a:r>
            <a:rPr lang="en-US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Load Characteristics</a:t>
          </a:r>
          <a:endParaRPr lang="en-US" dirty="0"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D6527E10-CDF3-4789-B821-1DA1D0553D94}" type="parTrans" cxnId="{738178C1-A021-4A0D-8BE3-A7334DCD01EA}">
      <dgm:prSet/>
      <dgm:spPr>
        <a:xfrm>
          <a:off x="1286394" y="1032880"/>
          <a:ext cx="1362939" cy="157695"/>
        </a:xfrm>
      </dgm:spPr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E20BAB8-9E9C-45CD-BFE7-F6CBA4BBF968}" type="sibTrans" cxnId="{738178C1-A021-4A0D-8BE3-A7334DCD01EA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6C3903C-2714-49ED-8885-15F47E572F42}">
      <dgm:prSet phldrT="[Text]"/>
      <dgm:spPr>
        <a:xfrm>
          <a:off x="1098661" y="1723736"/>
          <a:ext cx="750930" cy="375465"/>
        </a:xfrm>
      </dgm:spPr>
      <dgm:t>
        <a:bodyPr/>
        <a:lstStyle/>
        <a:p>
          <a:pPr>
            <a:lnSpc>
              <a:spcPct val="114000"/>
            </a:lnSpc>
          </a:pPr>
          <a:r>
            <a:rPr lang="en-US" dirty="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Peak Demand per Customer</a:t>
          </a:r>
        </a:p>
      </dgm:t>
    </dgm:pt>
    <dgm:pt modelId="{9BD92C28-6BE2-4EF7-AD83-CE555064FF7B}" type="parTrans" cxnId="{2DE151EB-5A76-4D58-81C3-4C7C3A3DBB88}">
      <dgm:prSet/>
      <dgm:spPr>
        <a:xfrm>
          <a:off x="986021" y="1566041"/>
          <a:ext cx="112639" cy="345428"/>
        </a:xfrm>
      </dgm:spPr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1797502-B280-4321-A249-DF889ADDD19E}" type="sibTrans" cxnId="{2DE151EB-5A76-4D58-81C3-4C7C3A3DBB88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BF57F20-B686-4C32-A131-B94BF2E967A0}">
      <dgm:prSet phldrT="[Text]"/>
      <dgm:spPr>
        <a:xfrm>
          <a:off x="3636807" y="1190575"/>
          <a:ext cx="750930" cy="375465"/>
        </a:xfrm>
      </dgm:spPr>
      <dgm:t>
        <a:bodyPr/>
        <a:lstStyle/>
        <a:p>
          <a:r>
            <a:rPr lang="en-US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Regulatory Characteristics</a:t>
          </a:r>
          <a:endParaRPr lang="en-US" dirty="0"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4EA2BD3E-1EBA-4C79-A9D4-9B68FD6C3916}" type="parTrans" cxnId="{B3430478-FEF8-4727-8B31-74AB100DAA7C}">
      <dgm:prSet/>
      <dgm:spPr>
        <a:xfrm>
          <a:off x="2649333" y="1032880"/>
          <a:ext cx="1362939" cy="157695"/>
        </a:xfrm>
      </dgm:spPr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E5BC953-AB60-4C1D-9A6E-1904235F2A5C}" type="sibTrans" cxnId="{B3430478-FEF8-4727-8B31-74AB100DAA7C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67F09CF-A686-468A-B0EA-E696F81B203A}">
      <dgm:prSet phldrT="[Text]"/>
      <dgm:spPr>
        <a:xfrm>
          <a:off x="2915914" y="1723736"/>
          <a:ext cx="750930" cy="375465"/>
        </a:xfrm>
      </dgm:spPr>
      <dgm:t>
        <a:bodyPr/>
        <a:lstStyle/>
        <a:p>
          <a:r>
            <a:rPr lang="en-US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Business Characteristics</a:t>
          </a:r>
          <a:endParaRPr lang="en-US" dirty="0"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B5C90CBC-0FE1-452F-8068-9211AD4EEB2D}" type="parTrans" cxnId="{6B564E34-E612-41E2-8E04-78D2CB3C6FD2}">
      <dgm:prSet/>
      <dgm:spPr>
        <a:xfrm>
          <a:off x="2803274" y="1566041"/>
          <a:ext cx="112639" cy="345428"/>
        </a:xfrm>
      </dgm:spPr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DCA04CC-F15D-41E5-A777-CB2B7E23CF88}" type="sibTrans" cxnId="{6B564E34-E612-41E2-8E04-78D2CB3C6FD2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861CC1E-BE82-4860-B5AF-6380AECD03F3}">
      <dgm:prSet phldrT="[Text]"/>
      <dgm:spPr>
        <a:xfrm>
          <a:off x="1098661" y="2256897"/>
          <a:ext cx="750930" cy="375465"/>
        </a:xfrm>
      </dgm:spPr>
      <dgm:t>
        <a:bodyPr/>
        <a:lstStyle/>
        <a:p>
          <a:r>
            <a:rPr lang="en-US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Annual Energy per Customer</a:t>
          </a:r>
          <a:endParaRPr lang="en-US" dirty="0"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80D55524-9CAB-485B-8DE2-4243C5B38A2B}" type="parTrans" cxnId="{2CC99931-B49A-48EC-9088-27211C976687}">
      <dgm:prSet/>
      <dgm:spPr>
        <a:xfrm>
          <a:off x="986021" y="1566041"/>
          <a:ext cx="112639" cy="878589"/>
        </a:xfrm>
      </dgm:spPr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C0BEE38-B952-42EB-9E29-F800D38AA3FB}" type="sibTrans" cxnId="{2CC99931-B49A-48EC-9088-27211C976687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F51FEF9-F1E8-4152-AF9C-FBB93A08600D}">
      <dgm:prSet phldrT="[Text]"/>
      <dgm:spPr>
        <a:xfrm>
          <a:off x="2007287" y="1723736"/>
          <a:ext cx="750930" cy="375465"/>
        </a:xfrm>
      </dgm:spPr>
      <dgm:t>
        <a:bodyPr/>
        <a:lstStyle/>
        <a:p>
          <a:r>
            <a:rPr lang="en-US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Distribution Characteristics</a:t>
          </a:r>
          <a:endParaRPr lang="en-US" dirty="0"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D44571CD-FAE9-49C1-9728-82C86576B82D}" type="parTrans" cxnId="{73967133-5455-4EAB-97F5-7B849A462029}">
      <dgm:prSet/>
      <dgm:spPr>
        <a:xfrm>
          <a:off x="1894648" y="1566041"/>
          <a:ext cx="112639" cy="345428"/>
        </a:xfrm>
      </dgm:spPr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9ED097E-38AA-4F1D-9219-5C2DFAB50357}" type="sibTrans" cxnId="{73967133-5455-4EAB-97F5-7B849A462029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DE2FCF0-422E-4117-9C8C-78D1E784A02E}">
      <dgm:prSet phldrT="[Text]"/>
      <dgm:spPr>
        <a:xfrm>
          <a:off x="3824540" y="1723736"/>
          <a:ext cx="750930" cy="375465"/>
        </a:xfrm>
      </dgm:spPr>
      <dgm:t>
        <a:bodyPr/>
        <a:lstStyle/>
        <a:p>
          <a:r>
            <a:rPr lang="en-US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Retail Competition?</a:t>
          </a:r>
          <a:endParaRPr lang="en-US" dirty="0"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379347B6-6855-45E1-97F6-0ACB8EA813C1}" type="parTrans" cxnId="{13CA97ED-DDEB-48D4-89AB-172EF2ED7823}">
      <dgm:prSet/>
      <dgm:spPr>
        <a:xfrm>
          <a:off x="3711900" y="1566041"/>
          <a:ext cx="112639" cy="345428"/>
        </a:xfrm>
      </dgm:spPr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749A6F6-0383-4843-9445-DBBAC261B787}" type="sibTrans" cxnId="{13CA97ED-DDEB-48D4-89AB-172EF2ED7823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EF93F05-5A10-4255-A473-5C03EDB05F61}">
      <dgm:prSet phldrT="[Text]"/>
      <dgm:spPr>
        <a:xfrm>
          <a:off x="3824540" y="2256897"/>
          <a:ext cx="750930" cy="375465"/>
        </a:xfrm>
      </dgm:spPr>
      <dgm:t>
        <a:bodyPr/>
        <a:lstStyle/>
        <a:p>
          <a:r>
            <a:rPr lang="en-US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Decoupled?</a:t>
          </a:r>
          <a:endParaRPr lang="en-US" dirty="0"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9CDD9996-6FBA-4BF0-9DF1-1B5141A858BD}" type="parTrans" cxnId="{F1F4FB68-D527-4EEB-A4AB-9AB0FC954C3A}">
      <dgm:prSet/>
      <dgm:spPr>
        <a:xfrm>
          <a:off x="3711900" y="1566041"/>
          <a:ext cx="112639" cy="878589"/>
        </a:xfrm>
      </dgm:spPr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F53524D-40EE-419B-B40E-E829C42F41EA}" type="sibTrans" cxnId="{F1F4FB68-D527-4EEB-A4AB-9AB0FC954C3A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67E3997-BBF1-49DF-9103-20AED8F1B9B7}">
      <dgm:prSet phldrT="[Text]"/>
      <dgm:spPr>
        <a:xfrm>
          <a:off x="3824540" y="3323219"/>
          <a:ext cx="750930" cy="375465"/>
        </a:xfrm>
      </dgm:spPr>
      <dgm:t>
        <a:bodyPr/>
        <a:lstStyle/>
        <a:p>
          <a:r>
            <a:rPr lang="en-US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State ACEEE DSM Scorecard Rating</a:t>
          </a:r>
          <a:endParaRPr lang="en-US" dirty="0"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E78E689C-DF1C-41C0-BFA7-2873036CBB70}" type="parTrans" cxnId="{342C4BF6-43FC-4379-B5C3-66C12E5E850E}">
      <dgm:prSet/>
      <dgm:spPr>
        <a:xfrm>
          <a:off x="3711900" y="1566041"/>
          <a:ext cx="112639" cy="1944911"/>
        </a:xfrm>
      </dgm:spPr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B3F09E3-3F4E-4A72-9044-FA333ED9302A}" type="sibTrans" cxnId="{342C4BF6-43FC-4379-B5C3-66C12E5E850E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6FCB0FE-06D9-4A31-B44A-CDC50EE3533E}">
      <dgm:prSet phldrT="[Text]"/>
      <dgm:spPr>
        <a:xfrm>
          <a:off x="4733166" y="1723736"/>
          <a:ext cx="750930" cy="375465"/>
        </a:xfrm>
      </dgm:spPr>
      <dgm:t>
        <a:bodyPr/>
        <a:lstStyle/>
        <a:p>
          <a:r>
            <a:rPr lang="en-US" dirty="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Principal State of Operation</a:t>
          </a:r>
        </a:p>
      </dgm:t>
    </dgm:pt>
    <dgm:pt modelId="{8847C43C-498B-483C-A7AD-7899E09A208F}" type="parTrans" cxnId="{756899AE-13A0-44C9-BA00-AA217D381010}">
      <dgm:prSet/>
      <dgm:spPr>
        <a:xfrm>
          <a:off x="4620527" y="1566041"/>
          <a:ext cx="112639" cy="345428"/>
        </a:xfrm>
      </dgm:spPr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DFFD63E-0266-4947-B16A-8640B3FE2640}" type="sibTrans" cxnId="{756899AE-13A0-44C9-BA00-AA217D381010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BF77805-BF05-4547-809A-419D8BFED940}">
      <dgm:prSet phldrT="[Text]"/>
      <dgm:spPr>
        <a:xfrm>
          <a:off x="4733166" y="2256897"/>
          <a:ext cx="750930" cy="375465"/>
        </a:xfrm>
      </dgm:spPr>
      <dgm:t>
        <a:bodyPr/>
        <a:lstStyle/>
        <a:p>
          <a:r>
            <a:rPr lang="en-US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ISO/RTO</a:t>
          </a:r>
        </a:p>
      </dgm:t>
    </dgm:pt>
    <dgm:pt modelId="{6FD084AA-A590-4C70-A938-0AD2521859B0}" type="parTrans" cxnId="{8B21A6F1-2651-4721-9C4D-6E9030947E25}">
      <dgm:prSet/>
      <dgm:spPr>
        <a:xfrm>
          <a:off x="4620527" y="1566041"/>
          <a:ext cx="112639" cy="878589"/>
        </a:xfrm>
      </dgm:spPr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D9947D2-D016-4020-969A-CCB66251BDAA}" type="sibTrans" cxnId="{8B21A6F1-2651-4721-9C4D-6E9030947E25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67A2B64-FC34-401C-9642-202473D3033C}">
      <dgm:prSet phldrT="[Text]"/>
      <dgm:spPr>
        <a:xfrm>
          <a:off x="2007287" y="2256897"/>
          <a:ext cx="750930" cy="375465"/>
        </a:xfrm>
      </dgm:spPr>
      <dgm:t>
        <a:bodyPr/>
        <a:lstStyle/>
        <a:p>
          <a:r>
            <a:rPr lang="en-US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Customer Density per Service Area Square Mile</a:t>
          </a:r>
          <a:endParaRPr lang="en-US" dirty="0"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8A811075-EB01-4CB4-9EEF-382B0BC26DB0}" type="parTrans" cxnId="{D9436B6F-B931-4D7D-96CA-890CB2710775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ACE0E60-2980-4CEA-86CA-0EF4A893EF85}" type="sibTrans" cxnId="{D9436B6F-B931-4D7D-96CA-890CB2710775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1CFAD76-D503-463D-9024-ED187110A013}">
      <dgm:prSet phldrT="[Text]"/>
      <dgm:spPr>
        <a:xfrm>
          <a:off x="2007287" y="1723736"/>
          <a:ext cx="750930" cy="375465"/>
        </a:xfrm>
      </dgm:spPr>
      <dgm:t>
        <a:bodyPr/>
        <a:lstStyle/>
        <a:p>
          <a:r>
            <a:rPr lang="en-US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Customer Density per Distribution LIne Mile</a:t>
          </a:r>
          <a:endParaRPr lang="en-US" dirty="0"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7DCF02F5-AB7A-4FEF-B258-3AD8C40358E9}" type="parTrans" cxnId="{CB55F8B6-CA71-4960-BD4D-2A8EBC09AFB0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61CFE7B-1E90-48D3-9769-780705447D22}" type="sibTrans" cxnId="{CB55F8B6-CA71-4960-BD4D-2A8EBC09AFB0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0957292-4A46-489E-9ABB-8D95F1D94294}">
      <dgm:prSet phldrT="[Text]"/>
      <dgm:spPr>
        <a:xfrm>
          <a:off x="1098661" y="2256897"/>
          <a:ext cx="750930" cy="375465"/>
        </a:xfrm>
      </dgm:spPr>
      <dgm:t>
        <a:bodyPr/>
        <a:lstStyle/>
        <a:p>
          <a:r>
            <a:rPr lang="en-US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Capacity Factor</a:t>
          </a:r>
          <a:endParaRPr lang="en-US" dirty="0"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9F15B3E2-DA49-453E-9215-2EC7E3A2004C}" type="parTrans" cxnId="{5D4DA2C0-E80A-4996-A473-E1CE84DC82EE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4524598-3680-4267-B9FD-75F0DC8D8825}" type="sibTrans" cxnId="{5D4DA2C0-E80A-4996-A473-E1CE84DC82EE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2BE16D7-9440-4B6C-9F92-C36C3FD7616D}">
      <dgm:prSet phldrT="[Text]"/>
      <dgm:spPr>
        <a:xfrm>
          <a:off x="2915914" y="1723736"/>
          <a:ext cx="750930" cy="375465"/>
        </a:xfrm>
      </dgm:spPr>
      <dgm:t>
        <a:bodyPr/>
        <a:lstStyle/>
        <a:p>
          <a:r>
            <a:rPr lang="en-US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Owned Generation Percent</a:t>
          </a:r>
          <a:endParaRPr lang="en-US" dirty="0"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F890224B-182A-4E76-973C-2AE8969E3936}" type="parTrans" cxnId="{5A5B7CB0-6A28-4643-BC61-AA03B387C316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4E493EC-8971-4BFB-96D2-31B34CEECBA3}" type="sibTrans" cxnId="{5A5B7CB0-6A28-4643-BC61-AA03B387C316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4C503C2-61C9-43E8-AF8A-8F65598842FE}">
      <dgm:prSet phldrT="[Text]"/>
      <dgm:spPr>
        <a:xfrm>
          <a:off x="2915914" y="1723736"/>
          <a:ext cx="750930" cy="375465"/>
        </a:xfrm>
      </dgm:spPr>
      <dgm:t>
        <a:bodyPr/>
        <a:lstStyle/>
        <a:p>
          <a:r>
            <a:rPr lang="en-US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Also Distributes Natural Gas?</a:t>
          </a:r>
          <a:endParaRPr lang="en-US" dirty="0"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4712DE24-7757-4478-9371-DAC938186754}" type="parTrans" cxnId="{35628FA3-4F95-404F-8ED9-C8495AA87E9E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9E27AA5-76C0-4629-980A-24F0D91E3098}" type="sibTrans" cxnId="{35628FA3-4F95-404F-8ED9-C8495AA87E9E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4C7B96D-15F8-4A94-AC62-1F42FE04059F}">
      <dgm:prSet phldrT="[Text]"/>
      <dgm:spPr>
        <a:xfrm>
          <a:off x="4733166" y="2256897"/>
          <a:ext cx="750930" cy="375465"/>
        </a:xfrm>
      </dgm:spPr>
      <dgm:t>
        <a:bodyPr/>
        <a:lstStyle/>
        <a:p>
          <a:r>
            <a:rPr lang="en-US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Parent Company</a:t>
          </a:r>
        </a:p>
      </dgm:t>
    </dgm:pt>
    <dgm:pt modelId="{F2F0ECE6-055C-4FA7-A460-2FDFA877C2AC}" type="parTrans" cxnId="{CFFB3368-0188-4718-9633-670D3C702D81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01C627A-6A84-413C-80EB-8A587969B50F}" type="sibTrans" cxnId="{CFFB3368-0188-4718-9633-670D3C702D81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AF036A9-C871-4636-954E-96BF7DEF5367}">
      <dgm:prSet phldrT="[Text]"/>
      <dgm:spPr>
        <a:xfrm>
          <a:off x="3824540" y="3323219"/>
          <a:ext cx="750930" cy="375465"/>
        </a:xfrm>
      </dgm:spPr>
      <dgm:t>
        <a:bodyPr/>
        <a:lstStyle/>
        <a:p>
          <a:r>
            <a:rPr lang="en-US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Demographics</a:t>
          </a:r>
          <a:endParaRPr lang="en-US" dirty="0"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216D0989-2C7C-44FF-9A8E-4359162233EF}" type="parTrans" cxnId="{FD6005AD-33D7-4B18-816D-00AB5C42FC35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29CAA8A-3A1F-4670-82B1-84C72229A99C}" type="sibTrans" cxnId="{FD6005AD-33D7-4B18-816D-00AB5C42FC35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45BAB70-91C3-4557-9735-AC0D0EE6536A}">
      <dgm:prSet phldrT="[Text]"/>
      <dgm:spPr>
        <a:xfrm>
          <a:off x="2915914" y="1723736"/>
          <a:ext cx="750930" cy="375465"/>
        </a:xfrm>
      </dgm:spPr>
      <dgm:t>
        <a:bodyPr/>
        <a:lstStyle/>
        <a:p>
          <a:r>
            <a:rPr lang="en-US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Size by peak demand</a:t>
          </a:r>
          <a:endParaRPr lang="en-US" dirty="0"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A1004991-13B1-499C-8DDE-23ABA89345CF}" type="parTrans" cxnId="{1EF57E24-B749-433E-A418-EE6E7F689ACF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08B1F20-4E43-453E-93EE-FB58F2F0992D}" type="sibTrans" cxnId="{1EF57E24-B749-433E-A418-EE6E7F689ACF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2AA57D2-EFD6-4743-8204-6A0EB6AB6CF7}">
      <dgm:prSet phldrT="[Text]"/>
      <dgm:spPr>
        <a:xfrm>
          <a:off x="2915914" y="1723736"/>
          <a:ext cx="750930" cy="375465"/>
        </a:xfrm>
      </dgm:spPr>
      <dgm:t>
        <a:bodyPr/>
        <a:lstStyle/>
        <a:p>
          <a:r>
            <a:rPr lang="en-US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Size by energy distributed</a:t>
          </a:r>
          <a:endParaRPr lang="en-US" dirty="0"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350BD2CD-9084-42FD-8E91-B4CA6916DA06}" type="parTrans" cxnId="{DA736E71-C9F8-4384-850C-5E85BB8818DC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B11788F-E133-4845-8CBD-FB297A0CDDE2}" type="sibTrans" cxnId="{DA736E71-C9F8-4384-850C-5E85BB8818DC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3587322-6340-4E77-B08D-65D41DB4BAEA}">
      <dgm:prSet phldrT="[Text]"/>
      <dgm:spPr>
        <a:xfrm>
          <a:off x="2915914" y="1723736"/>
          <a:ext cx="750930" cy="375465"/>
        </a:xfrm>
      </dgm:spPr>
      <dgm:t>
        <a:bodyPr/>
        <a:lstStyle/>
        <a:p>
          <a:r>
            <a:rPr lang="en-US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Size by customer count</a:t>
          </a:r>
          <a:endParaRPr lang="en-US" dirty="0"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3C2689ED-AECB-44E7-9E28-A26F489C4C12}" type="parTrans" cxnId="{702EEA6A-270C-4CE7-949B-2BEE7C55F756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0879276-B1C6-4D95-8413-C16EDD827892}" type="sibTrans" cxnId="{702EEA6A-270C-4CE7-949B-2BEE7C55F756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1724B24-75E2-4DA8-87FA-D514190805F3}">
      <dgm:prSet phldrT="[Text]"/>
      <dgm:spPr>
        <a:xfrm>
          <a:off x="2007287" y="2256897"/>
          <a:ext cx="750930" cy="375465"/>
        </a:xfrm>
      </dgm:spPr>
      <dgm:t>
        <a:bodyPr/>
        <a:lstStyle/>
        <a:p>
          <a:r>
            <a:rPr lang="en-US" dirty="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DG as a percent of peak demand</a:t>
          </a:r>
        </a:p>
      </dgm:t>
    </dgm:pt>
    <dgm:pt modelId="{6F9B0320-13D3-4D67-8E1B-FE58057ECE65}" type="parTrans" cxnId="{C5C4A3F0-51C0-42BD-8FDF-FE081504A6A7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9048245-3D2D-44E2-95F8-CE34FA179337}" type="sibTrans" cxnId="{C5C4A3F0-51C0-42BD-8FDF-FE081504A6A7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204F058-917E-423A-A849-5196C56BD4F9}">
      <dgm:prSet phldrT="[Text]"/>
      <dgm:spPr>
        <a:xfrm>
          <a:off x="3824540" y="2256897"/>
          <a:ext cx="750930" cy="375465"/>
        </a:xfrm>
      </dgm:spPr>
      <dgm:t>
        <a:bodyPr/>
        <a:lstStyle/>
        <a:p>
          <a:r>
            <a:rPr lang="en-US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Generation Ownership?</a:t>
          </a:r>
          <a:endParaRPr lang="en-US" dirty="0"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386A3AEE-208C-4D97-B0AA-E4BB63C3E130}" type="parTrans" cxnId="{8BDC87A7-EF55-4131-B660-A52836747FEA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1DD8E2B-1D04-448B-9185-1D84CC1A1DE7}" type="sibTrans" cxnId="{8BDC87A7-EF55-4131-B660-A52836747FEA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B59C49A-DF3A-4E44-A14C-5CE5A972839F}">
      <dgm:prSet phldrT="[Text]"/>
      <dgm:spPr>
        <a:xfrm>
          <a:off x="2007287" y="2256897"/>
          <a:ext cx="750930" cy="375465"/>
        </a:xfrm>
        <a:ln>
          <a:solidFill>
            <a:schemeClr val="accent1"/>
          </a:solidFill>
          <a:prstDash val="dash"/>
        </a:ln>
      </dgm:spPr>
      <dgm:t>
        <a:bodyPr/>
        <a:lstStyle/>
        <a:p>
          <a:r>
            <a:rPr lang="en-US" dirty="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Utilities that use IEEE 1366 to report Reliability </a:t>
          </a:r>
        </a:p>
      </dgm:t>
    </dgm:pt>
    <dgm:pt modelId="{BD87634F-F167-471E-9BE2-B3DFE9EBEFFA}" type="parTrans" cxnId="{B23EC469-2F2B-4B89-A673-784C805B711A}">
      <dgm:prSet/>
      <dgm:spPr/>
      <dgm:t>
        <a:bodyPr/>
        <a:lstStyle/>
        <a:p>
          <a:endParaRPr lang="en-US"/>
        </a:p>
      </dgm:t>
    </dgm:pt>
    <dgm:pt modelId="{C63981B1-E055-4F4C-BB75-4276269CF5D4}" type="sibTrans" cxnId="{B23EC469-2F2B-4B89-A673-784C805B711A}">
      <dgm:prSet/>
      <dgm:spPr/>
      <dgm:t>
        <a:bodyPr/>
        <a:lstStyle/>
        <a:p>
          <a:endParaRPr lang="en-US"/>
        </a:p>
      </dgm:t>
    </dgm:pt>
    <dgm:pt modelId="{C5493BBA-1D60-4817-9EA4-B7FAD0BEC7D0}" type="pres">
      <dgm:prSet presAssocID="{2227F005-A197-4BA2-B12F-E237E649F0B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D9F52937-BCC6-4174-A8D7-E5D66ECDCDB7}" type="pres">
      <dgm:prSet presAssocID="{BAA44CFC-9522-494C-84BB-10202B40B61F}" presName="root" presStyleCnt="0"/>
      <dgm:spPr/>
    </dgm:pt>
    <dgm:pt modelId="{B5BAC5D0-0D95-4371-B1C6-D07AC98E8577}" type="pres">
      <dgm:prSet presAssocID="{BAA44CFC-9522-494C-84BB-10202B40B61F}" presName="rootComposite" presStyleCnt="0"/>
      <dgm:spPr/>
    </dgm:pt>
    <dgm:pt modelId="{8248057A-1B57-4B40-9F0F-2E3CE3C4C3B6}" type="pres">
      <dgm:prSet presAssocID="{BAA44CFC-9522-494C-84BB-10202B40B61F}" presName="rootText" presStyleLbl="node1" presStyleIdx="0" presStyleCnt="6"/>
      <dgm:spPr/>
    </dgm:pt>
    <dgm:pt modelId="{5557DBD9-4309-4CCC-9EF6-17B97881A010}" type="pres">
      <dgm:prSet presAssocID="{BAA44CFC-9522-494C-84BB-10202B40B61F}" presName="rootConnector" presStyleLbl="node1" presStyleIdx="0" presStyleCnt="6"/>
      <dgm:spPr/>
    </dgm:pt>
    <dgm:pt modelId="{37EC342E-2AEF-4E89-AF44-470CED2A6164}" type="pres">
      <dgm:prSet presAssocID="{BAA44CFC-9522-494C-84BB-10202B40B61F}" presName="childShape" presStyleCnt="0"/>
      <dgm:spPr/>
    </dgm:pt>
    <dgm:pt modelId="{EC85F97A-F274-4073-96A3-1FE6757D78B8}" type="pres">
      <dgm:prSet presAssocID="{C65AF732-C2B3-4C52-9B7E-903DE4C4AAA9}" presName="root" presStyleCnt="0"/>
      <dgm:spPr/>
    </dgm:pt>
    <dgm:pt modelId="{AC23E0C9-6DDF-4D1C-9032-5D0C3858DECC}" type="pres">
      <dgm:prSet presAssocID="{C65AF732-C2B3-4C52-9B7E-903DE4C4AAA9}" presName="rootComposite" presStyleCnt="0"/>
      <dgm:spPr/>
    </dgm:pt>
    <dgm:pt modelId="{B2899EC8-1D77-41B1-BFB6-C523C65DE983}" type="pres">
      <dgm:prSet presAssocID="{C65AF732-C2B3-4C52-9B7E-903DE4C4AAA9}" presName="rootText" presStyleLbl="node1" presStyleIdx="1" presStyleCnt="6"/>
      <dgm:spPr/>
    </dgm:pt>
    <dgm:pt modelId="{3AC6980F-1584-4691-B396-3A60904FEF22}" type="pres">
      <dgm:prSet presAssocID="{C65AF732-C2B3-4C52-9B7E-903DE4C4AAA9}" presName="rootConnector" presStyleLbl="node1" presStyleIdx="1" presStyleCnt="6"/>
      <dgm:spPr/>
    </dgm:pt>
    <dgm:pt modelId="{A22E5F43-A28C-416C-8403-D34B684B5C2A}" type="pres">
      <dgm:prSet presAssocID="{C65AF732-C2B3-4C52-9B7E-903DE4C4AAA9}" presName="childShape" presStyleCnt="0"/>
      <dgm:spPr/>
    </dgm:pt>
    <dgm:pt modelId="{795AB2CB-68CB-4BED-ACC1-5CC9FAE5FF80}" type="pres">
      <dgm:prSet presAssocID="{9BD92C28-6BE2-4EF7-AD83-CE555064FF7B}" presName="Name13" presStyleLbl="parChTrans1D2" presStyleIdx="0" presStyleCnt="19"/>
      <dgm:spPr/>
    </dgm:pt>
    <dgm:pt modelId="{49C889EF-77B7-497D-B5A3-7E94713BE913}" type="pres">
      <dgm:prSet presAssocID="{46C3903C-2714-49ED-8885-15F47E572F42}" presName="childText" presStyleLbl="bgAcc1" presStyleIdx="0" presStyleCnt="19">
        <dgm:presLayoutVars>
          <dgm:bulletEnabled val="1"/>
        </dgm:presLayoutVars>
      </dgm:prSet>
      <dgm:spPr/>
    </dgm:pt>
    <dgm:pt modelId="{AFC7B6C9-8A80-43F5-B0F6-EC3B7F383C51}" type="pres">
      <dgm:prSet presAssocID="{80D55524-9CAB-485B-8DE2-4243C5B38A2B}" presName="Name13" presStyleLbl="parChTrans1D2" presStyleIdx="1" presStyleCnt="19"/>
      <dgm:spPr/>
    </dgm:pt>
    <dgm:pt modelId="{A3190A62-C4D5-47E1-AC47-DF42A653E988}" type="pres">
      <dgm:prSet presAssocID="{E861CC1E-BE82-4860-B5AF-6380AECD03F3}" presName="childText" presStyleLbl="bgAcc1" presStyleIdx="1" presStyleCnt="19">
        <dgm:presLayoutVars>
          <dgm:bulletEnabled val="1"/>
        </dgm:presLayoutVars>
      </dgm:prSet>
      <dgm:spPr/>
    </dgm:pt>
    <dgm:pt modelId="{72FD6BE1-2977-4CA6-AC3D-B340610B709F}" type="pres">
      <dgm:prSet presAssocID="{9F15B3E2-DA49-453E-9215-2EC7E3A2004C}" presName="Name13" presStyleLbl="parChTrans1D2" presStyleIdx="2" presStyleCnt="19"/>
      <dgm:spPr/>
    </dgm:pt>
    <dgm:pt modelId="{ABB261D8-4FD6-4EC3-A45F-5B60DA7BD688}" type="pres">
      <dgm:prSet presAssocID="{C0957292-4A46-489E-9ABB-8D95F1D94294}" presName="childText" presStyleLbl="bgAcc1" presStyleIdx="2" presStyleCnt="19">
        <dgm:presLayoutVars>
          <dgm:bulletEnabled val="1"/>
        </dgm:presLayoutVars>
      </dgm:prSet>
      <dgm:spPr/>
    </dgm:pt>
    <dgm:pt modelId="{53ABF8BA-569B-401C-9E1A-EBA553C693DC}" type="pres">
      <dgm:prSet presAssocID="{FF51FEF9-F1E8-4152-AF9C-FBB93A08600D}" presName="root" presStyleCnt="0"/>
      <dgm:spPr/>
    </dgm:pt>
    <dgm:pt modelId="{0CDFD448-4AB2-4B0C-8048-38367A1C6B00}" type="pres">
      <dgm:prSet presAssocID="{FF51FEF9-F1E8-4152-AF9C-FBB93A08600D}" presName="rootComposite" presStyleCnt="0"/>
      <dgm:spPr/>
    </dgm:pt>
    <dgm:pt modelId="{46FDD750-A72E-4683-9FC1-8E23B5F0528F}" type="pres">
      <dgm:prSet presAssocID="{FF51FEF9-F1E8-4152-AF9C-FBB93A08600D}" presName="rootText" presStyleLbl="node1" presStyleIdx="2" presStyleCnt="6"/>
      <dgm:spPr/>
    </dgm:pt>
    <dgm:pt modelId="{3EE7FD4F-1A35-43D9-8AFF-76D5F796C029}" type="pres">
      <dgm:prSet presAssocID="{FF51FEF9-F1E8-4152-AF9C-FBB93A08600D}" presName="rootConnector" presStyleLbl="node1" presStyleIdx="2" presStyleCnt="6"/>
      <dgm:spPr/>
    </dgm:pt>
    <dgm:pt modelId="{BEE2BB89-0586-4043-AA67-26364646AA3F}" type="pres">
      <dgm:prSet presAssocID="{FF51FEF9-F1E8-4152-AF9C-FBB93A08600D}" presName="childShape" presStyleCnt="0"/>
      <dgm:spPr/>
    </dgm:pt>
    <dgm:pt modelId="{3A2E3DEF-0338-4736-8EE8-4C6723A91363}" type="pres">
      <dgm:prSet presAssocID="{7DCF02F5-AB7A-4FEF-B258-3AD8C40358E9}" presName="Name13" presStyleLbl="parChTrans1D2" presStyleIdx="3" presStyleCnt="19"/>
      <dgm:spPr/>
    </dgm:pt>
    <dgm:pt modelId="{F888D231-46D2-4549-9756-CB6D4D841DC9}" type="pres">
      <dgm:prSet presAssocID="{31CFAD76-D503-463D-9024-ED187110A013}" presName="childText" presStyleLbl="bgAcc1" presStyleIdx="3" presStyleCnt="19">
        <dgm:presLayoutVars>
          <dgm:bulletEnabled val="1"/>
        </dgm:presLayoutVars>
      </dgm:prSet>
      <dgm:spPr/>
    </dgm:pt>
    <dgm:pt modelId="{332A6439-75FC-46E0-A469-83D68999FE8E}" type="pres">
      <dgm:prSet presAssocID="{8A811075-EB01-4CB4-9EEF-382B0BC26DB0}" presName="Name13" presStyleLbl="parChTrans1D2" presStyleIdx="4" presStyleCnt="19"/>
      <dgm:spPr/>
    </dgm:pt>
    <dgm:pt modelId="{1C777511-45C3-4A09-809B-2657D2B247AF}" type="pres">
      <dgm:prSet presAssocID="{367A2B64-FC34-401C-9642-202473D3033C}" presName="childText" presStyleLbl="bgAcc1" presStyleIdx="4" presStyleCnt="19">
        <dgm:presLayoutVars>
          <dgm:bulletEnabled val="1"/>
        </dgm:presLayoutVars>
      </dgm:prSet>
      <dgm:spPr/>
    </dgm:pt>
    <dgm:pt modelId="{5AD4755D-61EA-42D5-BE1C-012FD9E55BFB}" type="pres">
      <dgm:prSet presAssocID="{6F9B0320-13D3-4D67-8E1B-FE58057ECE65}" presName="Name13" presStyleLbl="parChTrans1D2" presStyleIdx="5" presStyleCnt="19"/>
      <dgm:spPr/>
    </dgm:pt>
    <dgm:pt modelId="{638D0D23-9F25-4575-9F95-4BACA4DBE093}" type="pres">
      <dgm:prSet presAssocID="{71724B24-75E2-4DA8-87FA-D514190805F3}" presName="childText" presStyleLbl="bgAcc1" presStyleIdx="5" presStyleCnt="19">
        <dgm:presLayoutVars>
          <dgm:bulletEnabled val="1"/>
        </dgm:presLayoutVars>
      </dgm:prSet>
      <dgm:spPr/>
    </dgm:pt>
    <dgm:pt modelId="{100D237D-FC5B-441D-A10F-9B2A886F8591}" type="pres">
      <dgm:prSet presAssocID="{BD87634F-F167-471E-9BE2-B3DFE9EBEFFA}" presName="Name13" presStyleLbl="parChTrans1D2" presStyleIdx="6" presStyleCnt="19"/>
      <dgm:spPr/>
    </dgm:pt>
    <dgm:pt modelId="{CA591744-74FF-4F04-928D-145A259BB5E8}" type="pres">
      <dgm:prSet presAssocID="{BB59C49A-DF3A-4E44-A14C-5CE5A972839F}" presName="childText" presStyleLbl="bgAcc1" presStyleIdx="6" presStyleCnt="19">
        <dgm:presLayoutVars>
          <dgm:bulletEnabled val="1"/>
        </dgm:presLayoutVars>
      </dgm:prSet>
      <dgm:spPr/>
    </dgm:pt>
    <dgm:pt modelId="{2DC45E94-A485-4DCD-8A56-F31F9A8275F5}" type="pres">
      <dgm:prSet presAssocID="{F67F09CF-A686-468A-B0EA-E696F81B203A}" presName="root" presStyleCnt="0"/>
      <dgm:spPr/>
    </dgm:pt>
    <dgm:pt modelId="{FE498AC3-F5E6-467D-80A9-BF787CCBC8A3}" type="pres">
      <dgm:prSet presAssocID="{F67F09CF-A686-468A-B0EA-E696F81B203A}" presName="rootComposite" presStyleCnt="0"/>
      <dgm:spPr/>
    </dgm:pt>
    <dgm:pt modelId="{D22665CE-E3AE-4EDB-95CD-55FBF677E5FD}" type="pres">
      <dgm:prSet presAssocID="{F67F09CF-A686-468A-B0EA-E696F81B203A}" presName="rootText" presStyleLbl="node1" presStyleIdx="3" presStyleCnt="6"/>
      <dgm:spPr/>
    </dgm:pt>
    <dgm:pt modelId="{5139BC40-3485-4B77-93DC-4A4069ED29C9}" type="pres">
      <dgm:prSet presAssocID="{F67F09CF-A686-468A-B0EA-E696F81B203A}" presName="rootConnector" presStyleLbl="node1" presStyleIdx="3" presStyleCnt="6"/>
      <dgm:spPr/>
    </dgm:pt>
    <dgm:pt modelId="{B0F0F066-B015-497E-8E5C-FBB9D355A370}" type="pres">
      <dgm:prSet presAssocID="{F67F09CF-A686-468A-B0EA-E696F81B203A}" presName="childShape" presStyleCnt="0"/>
      <dgm:spPr/>
    </dgm:pt>
    <dgm:pt modelId="{67BCBAB3-2A48-4A79-A396-B6695DF77F4E}" type="pres">
      <dgm:prSet presAssocID="{F890224B-182A-4E76-973C-2AE8969E3936}" presName="Name13" presStyleLbl="parChTrans1D2" presStyleIdx="7" presStyleCnt="19"/>
      <dgm:spPr/>
    </dgm:pt>
    <dgm:pt modelId="{E80FF0F2-FE20-40DF-A620-02F4B6FEB99A}" type="pres">
      <dgm:prSet presAssocID="{82BE16D7-9440-4B6C-9F92-C36C3FD7616D}" presName="childText" presStyleLbl="bgAcc1" presStyleIdx="7" presStyleCnt="19">
        <dgm:presLayoutVars>
          <dgm:bulletEnabled val="1"/>
        </dgm:presLayoutVars>
      </dgm:prSet>
      <dgm:spPr/>
    </dgm:pt>
    <dgm:pt modelId="{5B8096A9-8118-4F08-A2CE-10DE9C9674AF}" type="pres">
      <dgm:prSet presAssocID="{4712DE24-7757-4478-9371-DAC938186754}" presName="Name13" presStyleLbl="parChTrans1D2" presStyleIdx="8" presStyleCnt="19"/>
      <dgm:spPr/>
    </dgm:pt>
    <dgm:pt modelId="{3DCC9979-9D68-410D-B420-D8DAAED3D4CA}" type="pres">
      <dgm:prSet presAssocID="{84C503C2-61C9-43E8-AF8A-8F65598842FE}" presName="childText" presStyleLbl="bgAcc1" presStyleIdx="8" presStyleCnt="19">
        <dgm:presLayoutVars>
          <dgm:bulletEnabled val="1"/>
        </dgm:presLayoutVars>
      </dgm:prSet>
      <dgm:spPr/>
    </dgm:pt>
    <dgm:pt modelId="{C73AD4FB-B7F1-455C-87E9-FBBC675CAD03}" type="pres">
      <dgm:prSet presAssocID="{3C2689ED-AECB-44E7-9E28-A26F489C4C12}" presName="Name13" presStyleLbl="parChTrans1D2" presStyleIdx="9" presStyleCnt="19"/>
      <dgm:spPr/>
    </dgm:pt>
    <dgm:pt modelId="{33758753-CF0E-458B-AD7B-98EB69DCBE0D}" type="pres">
      <dgm:prSet presAssocID="{73587322-6340-4E77-B08D-65D41DB4BAEA}" presName="childText" presStyleLbl="bgAcc1" presStyleIdx="9" presStyleCnt="19">
        <dgm:presLayoutVars>
          <dgm:bulletEnabled val="1"/>
        </dgm:presLayoutVars>
      </dgm:prSet>
      <dgm:spPr/>
    </dgm:pt>
    <dgm:pt modelId="{A125EED2-6739-464C-A15B-78EF013CD48F}" type="pres">
      <dgm:prSet presAssocID="{A1004991-13B1-499C-8DDE-23ABA89345CF}" presName="Name13" presStyleLbl="parChTrans1D2" presStyleIdx="10" presStyleCnt="19"/>
      <dgm:spPr/>
    </dgm:pt>
    <dgm:pt modelId="{D0BAD01D-4374-42F0-B0DE-7E2C3C661677}" type="pres">
      <dgm:prSet presAssocID="{A45BAB70-91C3-4557-9735-AC0D0EE6536A}" presName="childText" presStyleLbl="bgAcc1" presStyleIdx="10" presStyleCnt="19">
        <dgm:presLayoutVars>
          <dgm:bulletEnabled val="1"/>
        </dgm:presLayoutVars>
      </dgm:prSet>
      <dgm:spPr/>
    </dgm:pt>
    <dgm:pt modelId="{90D30A1B-D6A3-4F3C-BAE4-49C540E8715F}" type="pres">
      <dgm:prSet presAssocID="{350BD2CD-9084-42FD-8E91-B4CA6916DA06}" presName="Name13" presStyleLbl="parChTrans1D2" presStyleIdx="11" presStyleCnt="19"/>
      <dgm:spPr/>
    </dgm:pt>
    <dgm:pt modelId="{D5DCF976-F425-4246-998D-FC24D88EC569}" type="pres">
      <dgm:prSet presAssocID="{B2AA57D2-EFD6-4743-8204-6A0EB6AB6CF7}" presName="childText" presStyleLbl="bgAcc1" presStyleIdx="11" presStyleCnt="19">
        <dgm:presLayoutVars>
          <dgm:bulletEnabled val="1"/>
        </dgm:presLayoutVars>
      </dgm:prSet>
      <dgm:spPr/>
    </dgm:pt>
    <dgm:pt modelId="{4F05864C-91D7-4524-BF74-26D28B6C06C3}" type="pres">
      <dgm:prSet presAssocID="{2BF57F20-B686-4C32-A131-B94BF2E967A0}" presName="root" presStyleCnt="0"/>
      <dgm:spPr/>
    </dgm:pt>
    <dgm:pt modelId="{A7257E01-2377-4274-B708-8CFD543A93E4}" type="pres">
      <dgm:prSet presAssocID="{2BF57F20-B686-4C32-A131-B94BF2E967A0}" presName="rootComposite" presStyleCnt="0"/>
      <dgm:spPr/>
    </dgm:pt>
    <dgm:pt modelId="{A38B11AD-4260-45BB-9187-7A13F8D9D3D9}" type="pres">
      <dgm:prSet presAssocID="{2BF57F20-B686-4C32-A131-B94BF2E967A0}" presName="rootText" presStyleLbl="node1" presStyleIdx="4" presStyleCnt="6"/>
      <dgm:spPr/>
    </dgm:pt>
    <dgm:pt modelId="{D8CA6DF8-DC95-468F-8923-F0E866BFD3C8}" type="pres">
      <dgm:prSet presAssocID="{2BF57F20-B686-4C32-A131-B94BF2E967A0}" presName="rootConnector" presStyleLbl="node1" presStyleIdx="4" presStyleCnt="6"/>
      <dgm:spPr/>
    </dgm:pt>
    <dgm:pt modelId="{AD706B6E-5EC9-4D6E-B885-5EF0A3D8370D}" type="pres">
      <dgm:prSet presAssocID="{2BF57F20-B686-4C32-A131-B94BF2E967A0}" presName="childShape" presStyleCnt="0"/>
      <dgm:spPr/>
    </dgm:pt>
    <dgm:pt modelId="{8C6FB064-A2AD-43C0-B25A-3DE21C8241D0}" type="pres">
      <dgm:prSet presAssocID="{379347B6-6855-45E1-97F6-0ACB8EA813C1}" presName="Name13" presStyleLbl="parChTrans1D2" presStyleIdx="12" presStyleCnt="19"/>
      <dgm:spPr/>
    </dgm:pt>
    <dgm:pt modelId="{36132442-BA0D-42EF-8F72-0EA8C0D41554}" type="pres">
      <dgm:prSet presAssocID="{9DE2FCF0-422E-4117-9C8C-78D1E784A02E}" presName="childText" presStyleLbl="bgAcc1" presStyleIdx="12" presStyleCnt="19">
        <dgm:presLayoutVars>
          <dgm:bulletEnabled val="1"/>
        </dgm:presLayoutVars>
      </dgm:prSet>
      <dgm:spPr/>
    </dgm:pt>
    <dgm:pt modelId="{EB98E8D6-BF16-47D0-BF32-33D00391CF4E}" type="pres">
      <dgm:prSet presAssocID="{9CDD9996-6FBA-4BF0-9DF1-1B5141A858BD}" presName="Name13" presStyleLbl="parChTrans1D2" presStyleIdx="13" presStyleCnt="19"/>
      <dgm:spPr/>
    </dgm:pt>
    <dgm:pt modelId="{3CD12CED-A27A-4652-AA08-720A5830A4A0}" type="pres">
      <dgm:prSet presAssocID="{3EF93F05-5A10-4255-A473-5C03EDB05F61}" presName="childText" presStyleLbl="bgAcc1" presStyleIdx="13" presStyleCnt="19">
        <dgm:presLayoutVars>
          <dgm:bulletEnabled val="1"/>
        </dgm:presLayoutVars>
      </dgm:prSet>
      <dgm:spPr/>
    </dgm:pt>
    <dgm:pt modelId="{8F25775B-CEB0-4779-95B9-29221C821FC6}" type="pres">
      <dgm:prSet presAssocID="{386A3AEE-208C-4D97-B0AA-E4BB63C3E130}" presName="Name13" presStyleLbl="parChTrans1D2" presStyleIdx="14" presStyleCnt="19"/>
      <dgm:spPr/>
    </dgm:pt>
    <dgm:pt modelId="{AFB4C1EF-66FA-49F2-80F3-48E252683FB9}" type="pres">
      <dgm:prSet presAssocID="{9204F058-917E-423A-A849-5196C56BD4F9}" presName="childText" presStyleLbl="bgAcc1" presStyleIdx="14" presStyleCnt="19">
        <dgm:presLayoutVars>
          <dgm:bulletEnabled val="1"/>
        </dgm:presLayoutVars>
      </dgm:prSet>
      <dgm:spPr/>
    </dgm:pt>
    <dgm:pt modelId="{DDCDFC48-0C5D-4D43-BD6D-CA3EE54E4681}" type="pres">
      <dgm:prSet presAssocID="{E78E689C-DF1C-41C0-BFA7-2873036CBB70}" presName="Name13" presStyleLbl="parChTrans1D2" presStyleIdx="15" presStyleCnt="19"/>
      <dgm:spPr/>
    </dgm:pt>
    <dgm:pt modelId="{15863011-1194-438A-AE3B-0C11F32D781B}" type="pres">
      <dgm:prSet presAssocID="{C67E3997-BBF1-49DF-9103-20AED8F1B9B7}" presName="childText" presStyleLbl="bgAcc1" presStyleIdx="15" presStyleCnt="19">
        <dgm:presLayoutVars>
          <dgm:bulletEnabled val="1"/>
        </dgm:presLayoutVars>
      </dgm:prSet>
      <dgm:spPr/>
    </dgm:pt>
    <dgm:pt modelId="{FB61E72D-9DD5-4495-A1AA-CAD2DB9D3912}" type="pres">
      <dgm:prSet presAssocID="{AAF036A9-C871-4636-954E-96BF7DEF5367}" presName="root" presStyleCnt="0"/>
      <dgm:spPr/>
    </dgm:pt>
    <dgm:pt modelId="{D1266A14-4929-429C-A7C4-7ABF4B9DF855}" type="pres">
      <dgm:prSet presAssocID="{AAF036A9-C871-4636-954E-96BF7DEF5367}" presName="rootComposite" presStyleCnt="0"/>
      <dgm:spPr/>
    </dgm:pt>
    <dgm:pt modelId="{3B93C9B0-7FF3-41A1-B84A-386802441807}" type="pres">
      <dgm:prSet presAssocID="{AAF036A9-C871-4636-954E-96BF7DEF5367}" presName="rootText" presStyleLbl="node1" presStyleIdx="5" presStyleCnt="6"/>
      <dgm:spPr/>
    </dgm:pt>
    <dgm:pt modelId="{DD70584A-83A2-4CC5-9F98-DE4FAA6D6EEE}" type="pres">
      <dgm:prSet presAssocID="{AAF036A9-C871-4636-954E-96BF7DEF5367}" presName="rootConnector" presStyleLbl="node1" presStyleIdx="5" presStyleCnt="6"/>
      <dgm:spPr/>
    </dgm:pt>
    <dgm:pt modelId="{93F9FFFE-430A-4769-8DA9-17B2BC19DCF4}" type="pres">
      <dgm:prSet presAssocID="{AAF036A9-C871-4636-954E-96BF7DEF5367}" presName="childShape" presStyleCnt="0"/>
      <dgm:spPr/>
    </dgm:pt>
    <dgm:pt modelId="{6124061D-B3E5-4119-B494-0B919EC92BD6}" type="pres">
      <dgm:prSet presAssocID="{8847C43C-498B-483C-A7AD-7899E09A208F}" presName="Name13" presStyleLbl="parChTrans1D2" presStyleIdx="16" presStyleCnt="19"/>
      <dgm:spPr/>
    </dgm:pt>
    <dgm:pt modelId="{9D37CF5D-4DD1-4444-9ADD-1DA68F931A72}" type="pres">
      <dgm:prSet presAssocID="{26FCB0FE-06D9-4A31-B44A-CDC50EE3533E}" presName="childText" presStyleLbl="bgAcc1" presStyleIdx="16" presStyleCnt="19">
        <dgm:presLayoutVars>
          <dgm:bulletEnabled val="1"/>
        </dgm:presLayoutVars>
      </dgm:prSet>
      <dgm:spPr/>
    </dgm:pt>
    <dgm:pt modelId="{B6A2A1E7-EA3A-453E-87CE-239207C2232D}" type="pres">
      <dgm:prSet presAssocID="{6FD084AA-A590-4C70-A938-0AD2521859B0}" presName="Name13" presStyleLbl="parChTrans1D2" presStyleIdx="17" presStyleCnt="19"/>
      <dgm:spPr/>
    </dgm:pt>
    <dgm:pt modelId="{F0B955BB-AF1A-4E58-9A8A-DA5BEE1D31DE}" type="pres">
      <dgm:prSet presAssocID="{9BF77805-BF05-4547-809A-419D8BFED940}" presName="childText" presStyleLbl="bgAcc1" presStyleIdx="17" presStyleCnt="19">
        <dgm:presLayoutVars>
          <dgm:bulletEnabled val="1"/>
        </dgm:presLayoutVars>
      </dgm:prSet>
      <dgm:spPr/>
    </dgm:pt>
    <dgm:pt modelId="{738E405C-E6E5-4257-8FF2-2CDE19DA230A}" type="pres">
      <dgm:prSet presAssocID="{F2F0ECE6-055C-4FA7-A460-2FDFA877C2AC}" presName="Name13" presStyleLbl="parChTrans1D2" presStyleIdx="18" presStyleCnt="19"/>
      <dgm:spPr/>
    </dgm:pt>
    <dgm:pt modelId="{C87461D9-7454-49D4-B9D2-4BBC8CBC8419}" type="pres">
      <dgm:prSet presAssocID="{04C7B96D-15F8-4A94-AC62-1F42FE04059F}" presName="childText" presStyleLbl="bgAcc1" presStyleIdx="18" presStyleCnt="19">
        <dgm:presLayoutVars>
          <dgm:bulletEnabled val="1"/>
        </dgm:presLayoutVars>
      </dgm:prSet>
      <dgm:spPr/>
    </dgm:pt>
  </dgm:ptLst>
  <dgm:cxnLst>
    <dgm:cxn modelId="{F20EB95F-8814-4985-A2E5-61D35F663994}" type="presOf" srcId="{46C3903C-2714-49ED-8885-15F47E572F42}" destId="{49C889EF-77B7-497D-B5A3-7E94713BE913}" srcOrd="0" destOrd="0" presId="urn:microsoft.com/office/officeart/2005/8/layout/hierarchy3"/>
    <dgm:cxn modelId="{B9BE4102-375D-442F-89D6-9F5EB4B7B74A}" type="presOf" srcId="{F67F09CF-A686-468A-B0EA-E696F81B203A}" destId="{D22665CE-E3AE-4EDB-95CD-55FBF677E5FD}" srcOrd="0" destOrd="0" presId="urn:microsoft.com/office/officeart/2005/8/layout/hierarchy3"/>
    <dgm:cxn modelId="{76BF44A8-A5E3-4558-9579-1F21F25F1E35}" type="presOf" srcId="{9BF77805-BF05-4547-809A-419D8BFED940}" destId="{F0B955BB-AF1A-4E58-9A8A-DA5BEE1D31DE}" srcOrd="0" destOrd="0" presId="urn:microsoft.com/office/officeart/2005/8/layout/hierarchy3"/>
    <dgm:cxn modelId="{43A769F8-9215-4787-9BEC-439FFB012309}" type="presOf" srcId="{E78E689C-DF1C-41C0-BFA7-2873036CBB70}" destId="{DDCDFC48-0C5D-4D43-BD6D-CA3EE54E4681}" srcOrd="0" destOrd="0" presId="urn:microsoft.com/office/officeart/2005/8/layout/hierarchy3"/>
    <dgm:cxn modelId="{CB55F8B6-CA71-4960-BD4D-2A8EBC09AFB0}" srcId="{FF51FEF9-F1E8-4152-AF9C-FBB93A08600D}" destId="{31CFAD76-D503-463D-9024-ED187110A013}" srcOrd="0" destOrd="0" parTransId="{7DCF02F5-AB7A-4FEF-B258-3AD8C40358E9}" sibTransId="{861CFE7B-1E90-48D3-9769-780705447D22}"/>
    <dgm:cxn modelId="{AB9B0997-C339-48F7-AA16-8732D9D14DB8}" type="presOf" srcId="{386A3AEE-208C-4D97-B0AA-E4BB63C3E130}" destId="{8F25775B-CEB0-4779-95B9-29221C821FC6}" srcOrd="0" destOrd="0" presId="urn:microsoft.com/office/officeart/2005/8/layout/hierarchy3"/>
    <dgm:cxn modelId="{845D7757-01BB-4BBD-B50D-DF3188ADCF16}" type="presOf" srcId="{BAA44CFC-9522-494C-84BB-10202B40B61F}" destId="{8248057A-1B57-4B40-9F0F-2E3CE3C4C3B6}" srcOrd="0" destOrd="0" presId="urn:microsoft.com/office/officeart/2005/8/layout/hierarchy3"/>
    <dgm:cxn modelId="{6D2788E0-A5E8-43F7-8883-C2D1DE3C7DFD}" type="presOf" srcId="{26FCB0FE-06D9-4A31-B44A-CDC50EE3533E}" destId="{9D37CF5D-4DD1-4444-9ADD-1DA68F931A72}" srcOrd="0" destOrd="0" presId="urn:microsoft.com/office/officeart/2005/8/layout/hierarchy3"/>
    <dgm:cxn modelId="{3E5B72DC-83AF-42B0-B921-4C33426A148C}" type="presOf" srcId="{9CDD9996-6FBA-4BF0-9DF1-1B5141A858BD}" destId="{EB98E8D6-BF16-47D0-BF32-33D00391CF4E}" srcOrd="0" destOrd="0" presId="urn:microsoft.com/office/officeart/2005/8/layout/hierarchy3"/>
    <dgm:cxn modelId="{182156EC-495D-4804-8658-D9D1E8906913}" type="presOf" srcId="{82BE16D7-9440-4B6C-9F92-C36C3FD7616D}" destId="{E80FF0F2-FE20-40DF-A620-02F4B6FEB99A}" srcOrd="0" destOrd="0" presId="urn:microsoft.com/office/officeart/2005/8/layout/hierarchy3"/>
    <dgm:cxn modelId="{46BCB2ED-50B9-493D-AB58-E63E83C22E02}" type="presOf" srcId="{367A2B64-FC34-401C-9642-202473D3033C}" destId="{1C777511-45C3-4A09-809B-2657D2B247AF}" srcOrd="0" destOrd="0" presId="urn:microsoft.com/office/officeart/2005/8/layout/hierarchy3"/>
    <dgm:cxn modelId="{8BDC87A7-EF55-4131-B660-A52836747FEA}" srcId="{2BF57F20-B686-4C32-A131-B94BF2E967A0}" destId="{9204F058-917E-423A-A849-5196C56BD4F9}" srcOrd="2" destOrd="0" parTransId="{386A3AEE-208C-4D97-B0AA-E4BB63C3E130}" sibTransId="{31DD8E2B-1D04-448B-9185-1D84CC1A1DE7}"/>
    <dgm:cxn modelId="{6938A734-89DC-4DAF-84C8-58D923F1B90A}" type="presOf" srcId="{80D55524-9CAB-485B-8DE2-4243C5B38A2B}" destId="{AFC7B6C9-8A80-43F5-B0F6-EC3B7F383C51}" srcOrd="0" destOrd="0" presId="urn:microsoft.com/office/officeart/2005/8/layout/hierarchy3"/>
    <dgm:cxn modelId="{A2C89A21-45EB-4C4B-AA72-127A1C3F6E1D}" type="presOf" srcId="{71724B24-75E2-4DA8-87FA-D514190805F3}" destId="{638D0D23-9F25-4575-9F95-4BACA4DBE093}" srcOrd="0" destOrd="0" presId="urn:microsoft.com/office/officeart/2005/8/layout/hierarchy3"/>
    <dgm:cxn modelId="{5D4DA2C0-E80A-4996-A473-E1CE84DC82EE}" srcId="{C65AF732-C2B3-4C52-9B7E-903DE4C4AAA9}" destId="{C0957292-4A46-489E-9ABB-8D95F1D94294}" srcOrd="2" destOrd="0" parTransId="{9F15B3E2-DA49-453E-9215-2EC7E3A2004C}" sibTransId="{94524598-3680-4267-B9FD-75F0DC8D8825}"/>
    <dgm:cxn modelId="{9F0D854B-5D14-4169-9580-2C201C4746AD}" type="presOf" srcId="{A1004991-13B1-499C-8DDE-23ABA89345CF}" destId="{A125EED2-6739-464C-A15B-78EF013CD48F}" srcOrd="0" destOrd="0" presId="urn:microsoft.com/office/officeart/2005/8/layout/hierarchy3"/>
    <dgm:cxn modelId="{D73668BB-12E3-4ED2-BB27-0B985237073B}" type="presOf" srcId="{84C503C2-61C9-43E8-AF8A-8F65598842FE}" destId="{3DCC9979-9D68-410D-B420-D8DAAED3D4CA}" srcOrd="0" destOrd="0" presId="urn:microsoft.com/office/officeart/2005/8/layout/hierarchy3"/>
    <dgm:cxn modelId="{EE9C7C9D-FC0C-4696-8843-02FA15FB8E2A}" type="presOf" srcId="{C65AF732-C2B3-4C52-9B7E-903DE4C4AAA9}" destId="{B2899EC8-1D77-41B1-BFB6-C523C65DE983}" srcOrd="0" destOrd="0" presId="urn:microsoft.com/office/officeart/2005/8/layout/hierarchy3"/>
    <dgm:cxn modelId="{56BEE468-2B6C-4B3A-8D1C-F95EC16BF366}" type="presOf" srcId="{BAA44CFC-9522-494C-84BB-10202B40B61F}" destId="{5557DBD9-4309-4CCC-9EF6-17B97881A010}" srcOrd="1" destOrd="0" presId="urn:microsoft.com/office/officeart/2005/8/layout/hierarchy3"/>
    <dgm:cxn modelId="{21FADDDE-D7EF-4758-B459-48716F4BF8B3}" type="presOf" srcId="{F67F09CF-A686-468A-B0EA-E696F81B203A}" destId="{5139BC40-3485-4B77-93DC-4A4069ED29C9}" srcOrd="1" destOrd="0" presId="urn:microsoft.com/office/officeart/2005/8/layout/hierarchy3"/>
    <dgm:cxn modelId="{CFFB3368-0188-4718-9633-670D3C702D81}" srcId="{AAF036A9-C871-4636-954E-96BF7DEF5367}" destId="{04C7B96D-15F8-4A94-AC62-1F42FE04059F}" srcOrd="2" destOrd="0" parTransId="{F2F0ECE6-055C-4FA7-A460-2FDFA877C2AC}" sibTransId="{A01C627A-6A84-413C-80EB-8A587969B50F}"/>
    <dgm:cxn modelId="{B23EC469-2F2B-4B89-A673-784C805B711A}" srcId="{FF51FEF9-F1E8-4152-AF9C-FBB93A08600D}" destId="{BB59C49A-DF3A-4E44-A14C-5CE5A972839F}" srcOrd="3" destOrd="0" parTransId="{BD87634F-F167-471E-9BE2-B3DFE9EBEFFA}" sibTransId="{C63981B1-E055-4F4C-BB75-4276269CF5D4}"/>
    <dgm:cxn modelId="{738178C1-A021-4A0D-8BE3-A7334DCD01EA}" srcId="{2227F005-A197-4BA2-B12F-E237E649F0BB}" destId="{C65AF732-C2B3-4C52-9B7E-903DE4C4AAA9}" srcOrd="1" destOrd="0" parTransId="{D6527E10-CDF3-4789-B821-1DA1D0553D94}" sibTransId="{7E20BAB8-9E9C-45CD-BFE7-F6CBA4BBF968}"/>
    <dgm:cxn modelId="{19E3C1D2-B150-407D-BDFB-023A7860F4B6}" type="presOf" srcId="{9204F058-917E-423A-A849-5196C56BD4F9}" destId="{AFB4C1EF-66FA-49F2-80F3-48E252683FB9}" srcOrd="0" destOrd="0" presId="urn:microsoft.com/office/officeart/2005/8/layout/hierarchy3"/>
    <dgm:cxn modelId="{C01F08D1-6327-46FD-92D9-0BF8CEB7519A}" type="presOf" srcId="{A45BAB70-91C3-4557-9735-AC0D0EE6536A}" destId="{D0BAD01D-4374-42F0-B0DE-7E2C3C661677}" srcOrd="0" destOrd="0" presId="urn:microsoft.com/office/officeart/2005/8/layout/hierarchy3"/>
    <dgm:cxn modelId="{B606AA93-5ADD-49D8-ABF8-46588A30AF99}" type="presOf" srcId="{2BF57F20-B686-4C32-A131-B94BF2E967A0}" destId="{A38B11AD-4260-45BB-9187-7A13F8D9D3D9}" srcOrd="0" destOrd="0" presId="urn:microsoft.com/office/officeart/2005/8/layout/hierarchy3"/>
    <dgm:cxn modelId="{25633026-8F19-4B32-9221-CB3BA0445C09}" type="presOf" srcId="{9BD92C28-6BE2-4EF7-AD83-CE555064FF7B}" destId="{795AB2CB-68CB-4BED-ACC1-5CC9FAE5FF80}" srcOrd="0" destOrd="0" presId="urn:microsoft.com/office/officeart/2005/8/layout/hierarchy3"/>
    <dgm:cxn modelId="{B3430478-FEF8-4727-8B31-74AB100DAA7C}" srcId="{2227F005-A197-4BA2-B12F-E237E649F0BB}" destId="{2BF57F20-B686-4C32-A131-B94BF2E967A0}" srcOrd="4" destOrd="0" parTransId="{4EA2BD3E-1EBA-4C79-A9D4-9B68FD6C3916}" sibTransId="{8E5BC953-AB60-4C1D-9A6E-1904235F2A5C}"/>
    <dgm:cxn modelId="{6AB2C855-FCB3-441A-B0B6-6A52403D60FF}" type="presOf" srcId="{4712DE24-7757-4478-9371-DAC938186754}" destId="{5B8096A9-8118-4F08-A2CE-10DE9C9674AF}" srcOrd="0" destOrd="0" presId="urn:microsoft.com/office/officeart/2005/8/layout/hierarchy3"/>
    <dgm:cxn modelId="{54753B9A-C00A-423F-8795-B9A89924EBE6}" type="presOf" srcId="{F890224B-182A-4E76-973C-2AE8969E3936}" destId="{67BCBAB3-2A48-4A79-A396-B6695DF77F4E}" srcOrd="0" destOrd="0" presId="urn:microsoft.com/office/officeart/2005/8/layout/hierarchy3"/>
    <dgm:cxn modelId="{342DD95D-6D40-4DEB-9979-C24FC02982D9}" type="presOf" srcId="{BD87634F-F167-471E-9BE2-B3DFE9EBEFFA}" destId="{100D237D-FC5B-441D-A10F-9B2A886F8591}" srcOrd="0" destOrd="0" presId="urn:microsoft.com/office/officeart/2005/8/layout/hierarchy3"/>
    <dgm:cxn modelId="{2DE151EB-5A76-4D58-81C3-4C7C3A3DBB88}" srcId="{C65AF732-C2B3-4C52-9B7E-903DE4C4AAA9}" destId="{46C3903C-2714-49ED-8885-15F47E572F42}" srcOrd="0" destOrd="0" parTransId="{9BD92C28-6BE2-4EF7-AD83-CE555064FF7B}" sibTransId="{F1797502-B280-4321-A249-DF889ADDD19E}"/>
    <dgm:cxn modelId="{8F1D2B33-60DD-41EF-9C52-810CEED588BF}" type="presOf" srcId="{2227F005-A197-4BA2-B12F-E237E649F0BB}" destId="{C5493BBA-1D60-4817-9EA4-B7FAD0BEC7D0}" srcOrd="0" destOrd="0" presId="urn:microsoft.com/office/officeart/2005/8/layout/hierarchy3"/>
    <dgm:cxn modelId="{C5C4A3F0-51C0-42BD-8FDF-FE081504A6A7}" srcId="{FF51FEF9-F1E8-4152-AF9C-FBB93A08600D}" destId="{71724B24-75E2-4DA8-87FA-D514190805F3}" srcOrd="2" destOrd="0" parTransId="{6F9B0320-13D3-4D67-8E1B-FE58057ECE65}" sibTransId="{D9048245-3D2D-44E2-95F8-CE34FA179337}"/>
    <dgm:cxn modelId="{989A9090-A27A-4EAA-8D11-A17D2365ED8A}" type="presOf" srcId="{8847C43C-498B-483C-A7AD-7899E09A208F}" destId="{6124061D-B3E5-4119-B494-0B919EC92BD6}" srcOrd="0" destOrd="0" presId="urn:microsoft.com/office/officeart/2005/8/layout/hierarchy3"/>
    <dgm:cxn modelId="{35628FA3-4F95-404F-8ED9-C8495AA87E9E}" srcId="{F67F09CF-A686-468A-B0EA-E696F81B203A}" destId="{84C503C2-61C9-43E8-AF8A-8F65598842FE}" srcOrd="1" destOrd="0" parTransId="{4712DE24-7757-4478-9371-DAC938186754}" sibTransId="{D9E27AA5-76C0-4629-980A-24F0D91E3098}"/>
    <dgm:cxn modelId="{6B564E34-E612-41E2-8E04-78D2CB3C6FD2}" srcId="{2227F005-A197-4BA2-B12F-E237E649F0BB}" destId="{F67F09CF-A686-468A-B0EA-E696F81B203A}" srcOrd="3" destOrd="0" parTransId="{B5C90CBC-0FE1-452F-8068-9211AD4EEB2D}" sibTransId="{0DCA04CC-F15D-41E5-A777-CB2B7E23CF88}"/>
    <dgm:cxn modelId="{36368070-2CB2-470E-A303-43DF59D08482}" type="presOf" srcId="{B2AA57D2-EFD6-4743-8204-6A0EB6AB6CF7}" destId="{D5DCF976-F425-4246-998D-FC24D88EC569}" srcOrd="0" destOrd="0" presId="urn:microsoft.com/office/officeart/2005/8/layout/hierarchy3"/>
    <dgm:cxn modelId="{2CC99931-B49A-48EC-9088-27211C976687}" srcId="{C65AF732-C2B3-4C52-9B7E-903DE4C4AAA9}" destId="{E861CC1E-BE82-4860-B5AF-6380AECD03F3}" srcOrd="1" destOrd="0" parTransId="{80D55524-9CAB-485B-8DE2-4243C5B38A2B}" sibTransId="{EC0BEE38-B952-42EB-9E29-F800D38AA3FB}"/>
    <dgm:cxn modelId="{8C65A3B6-156C-49A8-967E-82B2607A816A}" type="presOf" srcId="{BB59C49A-DF3A-4E44-A14C-5CE5A972839F}" destId="{CA591744-74FF-4F04-928D-145A259BB5E8}" srcOrd="0" destOrd="0" presId="urn:microsoft.com/office/officeart/2005/8/layout/hierarchy3"/>
    <dgm:cxn modelId="{F1F4FB68-D527-4EEB-A4AB-9AB0FC954C3A}" srcId="{2BF57F20-B686-4C32-A131-B94BF2E967A0}" destId="{3EF93F05-5A10-4255-A473-5C03EDB05F61}" srcOrd="1" destOrd="0" parTransId="{9CDD9996-6FBA-4BF0-9DF1-1B5141A858BD}" sibTransId="{4F53524D-40EE-419B-B40E-E829C42F41EA}"/>
    <dgm:cxn modelId="{756899AE-13A0-44C9-BA00-AA217D381010}" srcId="{AAF036A9-C871-4636-954E-96BF7DEF5367}" destId="{26FCB0FE-06D9-4A31-B44A-CDC50EE3533E}" srcOrd="0" destOrd="0" parTransId="{8847C43C-498B-483C-A7AD-7899E09A208F}" sibTransId="{4DFFD63E-0266-4947-B16A-8640B3FE2640}"/>
    <dgm:cxn modelId="{E2BF4DBE-D648-47A0-87D0-76B782E001FD}" type="presOf" srcId="{9F15B3E2-DA49-453E-9215-2EC7E3A2004C}" destId="{72FD6BE1-2977-4CA6-AC3D-B340610B709F}" srcOrd="0" destOrd="0" presId="urn:microsoft.com/office/officeart/2005/8/layout/hierarchy3"/>
    <dgm:cxn modelId="{4E16E856-7B14-4351-A969-E63E4147801B}" type="presOf" srcId="{F2F0ECE6-055C-4FA7-A460-2FDFA877C2AC}" destId="{738E405C-E6E5-4257-8FF2-2CDE19DA230A}" srcOrd="0" destOrd="0" presId="urn:microsoft.com/office/officeart/2005/8/layout/hierarchy3"/>
    <dgm:cxn modelId="{13CA97ED-DDEB-48D4-89AB-172EF2ED7823}" srcId="{2BF57F20-B686-4C32-A131-B94BF2E967A0}" destId="{9DE2FCF0-422E-4117-9C8C-78D1E784A02E}" srcOrd="0" destOrd="0" parTransId="{379347B6-6855-45E1-97F6-0ACB8EA813C1}" sibTransId="{E749A6F6-0383-4843-9445-DBBAC261B787}"/>
    <dgm:cxn modelId="{342C4BF6-43FC-4379-B5C3-66C12E5E850E}" srcId="{2BF57F20-B686-4C32-A131-B94BF2E967A0}" destId="{C67E3997-BBF1-49DF-9103-20AED8F1B9B7}" srcOrd="3" destOrd="0" parTransId="{E78E689C-DF1C-41C0-BFA7-2873036CBB70}" sibTransId="{DB3F09E3-3F4E-4A72-9044-FA333ED9302A}"/>
    <dgm:cxn modelId="{B6854BFE-BE35-43BC-9DFE-91FF16495EB9}" type="presOf" srcId="{AAF036A9-C871-4636-954E-96BF7DEF5367}" destId="{DD70584A-83A2-4CC5-9F98-DE4FAA6D6EEE}" srcOrd="1" destOrd="0" presId="urn:microsoft.com/office/officeart/2005/8/layout/hierarchy3"/>
    <dgm:cxn modelId="{1899DCC9-ED37-4C6B-A589-5780D3F0A09C}" type="presOf" srcId="{2BF57F20-B686-4C32-A131-B94BF2E967A0}" destId="{D8CA6DF8-DC95-468F-8923-F0E866BFD3C8}" srcOrd="1" destOrd="0" presId="urn:microsoft.com/office/officeart/2005/8/layout/hierarchy3"/>
    <dgm:cxn modelId="{ABDB14A6-E7D1-42FF-9595-7A4EF72A5098}" type="presOf" srcId="{AAF036A9-C871-4636-954E-96BF7DEF5367}" destId="{3B93C9B0-7FF3-41A1-B84A-386802441807}" srcOrd="0" destOrd="0" presId="urn:microsoft.com/office/officeart/2005/8/layout/hierarchy3"/>
    <dgm:cxn modelId="{5A1D3CDB-AEAD-41C4-9344-D9CFA23DFD48}" type="presOf" srcId="{C67E3997-BBF1-49DF-9103-20AED8F1B9B7}" destId="{15863011-1194-438A-AE3B-0C11F32D781B}" srcOrd="0" destOrd="0" presId="urn:microsoft.com/office/officeart/2005/8/layout/hierarchy3"/>
    <dgm:cxn modelId="{71D7081A-B233-40A2-BA52-9016AF680D5D}" type="presOf" srcId="{6F9B0320-13D3-4D67-8E1B-FE58057ECE65}" destId="{5AD4755D-61EA-42D5-BE1C-012FD9E55BFB}" srcOrd="0" destOrd="0" presId="urn:microsoft.com/office/officeart/2005/8/layout/hierarchy3"/>
    <dgm:cxn modelId="{44F33184-F92C-42B5-A93B-BB078322B242}" type="presOf" srcId="{6FD084AA-A590-4C70-A938-0AD2521859B0}" destId="{B6A2A1E7-EA3A-453E-87CE-239207C2232D}" srcOrd="0" destOrd="0" presId="urn:microsoft.com/office/officeart/2005/8/layout/hierarchy3"/>
    <dgm:cxn modelId="{63D13A90-3039-4300-B4CD-FA4017115F57}" type="presOf" srcId="{379347B6-6855-45E1-97F6-0ACB8EA813C1}" destId="{8C6FB064-A2AD-43C0-B25A-3DE21C8241D0}" srcOrd="0" destOrd="0" presId="urn:microsoft.com/office/officeart/2005/8/layout/hierarchy3"/>
    <dgm:cxn modelId="{FD6005AD-33D7-4B18-816D-00AB5C42FC35}" srcId="{2227F005-A197-4BA2-B12F-E237E649F0BB}" destId="{AAF036A9-C871-4636-954E-96BF7DEF5367}" srcOrd="5" destOrd="0" parTransId="{216D0989-2C7C-44FF-9A8E-4359162233EF}" sibTransId="{129CAA8A-3A1F-4670-82B1-84C72229A99C}"/>
    <dgm:cxn modelId="{28642FA9-4FA0-41E5-B2D8-6AD38DFE0DB8}" type="presOf" srcId="{350BD2CD-9084-42FD-8E91-B4CA6916DA06}" destId="{90D30A1B-D6A3-4F3C-BAE4-49C540E8715F}" srcOrd="0" destOrd="0" presId="urn:microsoft.com/office/officeart/2005/8/layout/hierarchy3"/>
    <dgm:cxn modelId="{5A5B7CB0-6A28-4643-BC61-AA03B387C316}" srcId="{F67F09CF-A686-468A-B0EA-E696F81B203A}" destId="{82BE16D7-9440-4B6C-9F92-C36C3FD7616D}" srcOrd="0" destOrd="0" parTransId="{F890224B-182A-4E76-973C-2AE8969E3936}" sibTransId="{F4E493EC-8971-4BFB-96D2-31B34CEECBA3}"/>
    <dgm:cxn modelId="{8B21A6F1-2651-4721-9C4D-6E9030947E25}" srcId="{AAF036A9-C871-4636-954E-96BF7DEF5367}" destId="{9BF77805-BF05-4547-809A-419D8BFED940}" srcOrd="1" destOrd="0" parTransId="{6FD084AA-A590-4C70-A938-0AD2521859B0}" sibTransId="{AD9947D2-D016-4020-969A-CCB66251BDAA}"/>
    <dgm:cxn modelId="{B992BEDA-335F-408B-BADD-0C287D9CFC83}" type="presOf" srcId="{31CFAD76-D503-463D-9024-ED187110A013}" destId="{F888D231-46D2-4549-9756-CB6D4D841DC9}" srcOrd="0" destOrd="0" presId="urn:microsoft.com/office/officeart/2005/8/layout/hierarchy3"/>
    <dgm:cxn modelId="{702EEA6A-270C-4CE7-949B-2BEE7C55F756}" srcId="{F67F09CF-A686-468A-B0EA-E696F81B203A}" destId="{73587322-6340-4E77-B08D-65D41DB4BAEA}" srcOrd="2" destOrd="0" parTransId="{3C2689ED-AECB-44E7-9E28-A26F489C4C12}" sibTransId="{60879276-B1C6-4D95-8413-C16EDD827892}"/>
    <dgm:cxn modelId="{9C7D014C-1E2F-4A96-ACCF-70CF2E2941F1}" type="presOf" srcId="{FF51FEF9-F1E8-4152-AF9C-FBB93A08600D}" destId="{46FDD750-A72E-4683-9FC1-8E23B5F0528F}" srcOrd="0" destOrd="0" presId="urn:microsoft.com/office/officeart/2005/8/layout/hierarchy3"/>
    <dgm:cxn modelId="{FB079AEC-ACD8-44F3-BC2B-29EADF3C9F01}" type="presOf" srcId="{3C2689ED-AECB-44E7-9E28-A26F489C4C12}" destId="{C73AD4FB-B7F1-455C-87E9-FBBC675CAD03}" srcOrd="0" destOrd="0" presId="urn:microsoft.com/office/officeart/2005/8/layout/hierarchy3"/>
    <dgm:cxn modelId="{D9436B6F-B931-4D7D-96CA-890CB2710775}" srcId="{FF51FEF9-F1E8-4152-AF9C-FBB93A08600D}" destId="{367A2B64-FC34-401C-9642-202473D3033C}" srcOrd="1" destOrd="0" parTransId="{8A811075-EB01-4CB4-9EEF-382B0BC26DB0}" sibTransId="{0ACE0E60-2980-4CEA-86CA-0EF4A893EF85}"/>
    <dgm:cxn modelId="{1EF57E24-B749-433E-A418-EE6E7F689ACF}" srcId="{F67F09CF-A686-468A-B0EA-E696F81B203A}" destId="{A45BAB70-91C3-4557-9735-AC0D0EE6536A}" srcOrd="3" destOrd="0" parTransId="{A1004991-13B1-499C-8DDE-23ABA89345CF}" sibTransId="{908B1F20-4E43-453E-93EE-FB58F2F0992D}"/>
    <dgm:cxn modelId="{73967133-5455-4EAB-97F5-7B849A462029}" srcId="{2227F005-A197-4BA2-B12F-E237E649F0BB}" destId="{FF51FEF9-F1E8-4152-AF9C-FBB93A08600D}" srcOrd="2" destOrd="0" parTransId="{D44571CD-FAE9-49C1-9728-82C86576B82D}" sibTransId="{E9ED097E-38AA-4F1D-9219-5C2DFAB50357}"/>
    <dgm:cxn modelId="{1A43CBF7-01E9-40AB-B048-C02BA1F82A4F}" type="presOf" srcId="{7DCF02F5-AB7A-4FEF-B258-3AD8C40358E9}" destId="{3A2E3DEF-0338-4736-8EE8-4C6723A91363}" srcOrd="0" destOrd="0" presId="urn:microsoft.com/office/officeart/2005/8/layout/hierarchy3"/>
    <dgm:cxn modelId="{F27571B3-8758-4F86-89BF-D9051776BFF0}" type="presOf" srcId="{73587322-6340-4E77-B08D-65D41DB4BAEA}" destId="{33758753-CF0E-458B-AD7B-98EB69DCBE0D}" srcOrd="0" destOrd="0" presId="urn:microsoft.com/office/officeart/2005/8/layout/hierarchy3"/>
    <dgm:cxn modelId="{00E6C0C7-BF6D-46B9-BA68-856ABB2126C4}" type="presOf" srcId="{8A811075-EB01-4CB4-9EEF-382B0BC26DB0}" destId="{332A6439-75FC-46E0-A469-83D68999FE8E}" srcOrd="0" destOrd="0" presId="urn:microsoft.com/office/officeart/2005/8/layout/hierarchy3"/>
    <dgm:cxn modelId="{4581A385-71F2-4314-B675-06F5E87326C3}" type="presOf" srcId="{9DE2FCF0-422E-4117-9C8C-78D1E784A02E}" destId="{36132442-BA0D-42EF-8F72-0EA8C0D41554}" srcOrd="0" destOrd="0" presId="urn:microsoft.com/office/officeart/2005/8/layout/hierarchy3"/>
    <dgm:cxn modelId="{BC8F37C6-335E-4920-872B-1213B9DF8700}" srcId="{2227F005-A197-4BA2-B12F-E237E649F0BB}" destId="{BAA44CFC-9522-494C-84BB-10202B40B61F}" srcOrd="0" destOrd="0" parTransId="{CE5A4A74-D323-4B9D-96C5-C1271BB95CF9}" sibTransId="{6ADF6730-E8B1-427B-9F54-0866E9629B82}"/>
    <dgm:cxn modelId="{7DE73C2D-CFFE-437D-A744-48A85D5A044B}" type="presOf" srcId="{E861CC1E-BE82-4860-B5AF-6380AECD03F3}" destId="{A3190A62-C4D5-47E1-AC47-DF42A653E988}" srcOrd="0" destOrd="0" presId="urn:microsoft.com/office/officeart/2005/8/layout/hierarchy3"/>
    <dgm:cxn modelId="{9A24E3D8-1B9B-4A08-B18A-6AF34EEC4EEE}" type="presOf" srcId="{C65AF732-C2B3-4C52-9B7E-903DE4C4AAA9}" destId="{3AC6980F-1584-4691-B396-3A60904FEF22}" srcOrd="1" destOrd="0" presId="urn:microsoft.com/office/officeart/2005/8/layout/hierarchy3"/>
    <dgm:cxn modelId="{DA736E71-C9F8-4384-850C-5E85BB8818DC}" srcId="{F67F09CF-A686-468A-B0EA-E696F81B203A}" destId="{B2AA57D2-EFD6-4743-8204-6A0EB6AB6CF7}" srcOrd="4" destOrd="0" parTransId="{350BD2CD-9084-42FD-8E91-B4CA6916DA06}" sibTransId="{FB11788F-E133-4845-8CBD-FB297A0CDDE2}"/>
    <dgm:cxn modelId="{0DD4E1F1-7B5B-4CCF-B370-CC1FCFDA3952}" type="presOf" srcId="{C0957292-4A46-489E-9ABB-8D95F1D94294}" destId="{ABB261D8-4FD6-4EC3-A45F-5B60DA7BD688}" srcOrd="0" destOrd="0" presId="urn:microsoft.com/office/officeart/2005/8/layout/hierarchy3"/>
    <dgm:cxn modelId="{D8C1911B-259D-4E63-917D-7ED93A1E610C}" type="presOf" srcId="{04C7B96D-15F8-4A94-AC62-1F42FE04059F}" destId="{C87461D9-7454-49D4-B9D2-4BBC8CBC8419}" srcOrd="0" destOrd="0" presId="urn:microsoft.com/office/officeart/2005/8/layout/hierarchy3"/>
    <dgm:cxn modelId="{16C70CD2-B14C-414C-92B3-D9DA23E26C01}" type="presOf" srcId="{FF51FEF9-F1E8-4152-AF9C-FBB93A08600D}" destId="{3EE7FD4F-1A35-43D9-8AFF-76D5F796C029}" srcOrd="1" destOrd="0" presId="urn:microsoft.com/office/officeart/2005/8/layout/hierarchy3"/>
    <dgm:cxn modelId="{8962E623-CADB-4E52-AB96-4CC6E30EABDF}" type="presOf" srcId="{3EF93F05-5A10-4255-A473-5C03EDB05F61}" destId="{3CD12CED-A27A-4652-AA08-720A5830A4A0}" srcOrd="0" destOrd="0" presId="urn:microsoft.com/office/officeart/2005/8/layout/hierarchy3"/>
    <dgm:cxn modelId="{0112233E-4158-4E79-8C8E-F94A7A2CAEC3}" type="presParOf" srcId="{C5493BBA-1D60-4817-9EA4-B7FAD0BEC7D0}" destId="{D9F52937-BCC6-4174-A8D7-E5D66ECDCDB7}" srcOrd="0" destOrd="0" presId="urn:microsoft.com/office/officeart/2005/8/layout/hierarchy3"/>
    <dgm:cxn modelId="{46058559-0626-4DA5-9901-770270460DBF}" type="presParOf" srcId="{D9F52937-BCC6-4174-A8D7-E5D66ECDCDB7}" destId="{B5BAC5D0-0D95-4371-B1C6-D07AC98E8577}" srcOrd="0" destOrd="0" presId="urn:microsoft.com/office/officeart/2005/8/layout/hierarchy3"/>
    <dgm:cxn modelId="{AA480ACE-37A3-4185-8578-4D115FD13769}" type="presParOf" srcId="{B5BAC5D0-0D95-4371-B1C6-D07AC98E8577}" destId="{8248057A-1B57-4B40-9F0F-2E3CE3C4C3B6}" srcOrd="0" destOrd="0" presId="urn:microsoft.com/office/officeart/2005/8/layout/hierarchy3"/>
    <dgm:cxn modelId="{F5951732-A136-4F40-8F43-CDBAF7E5D948}" type="presParOf" srcId="{B5BAC5D0-0D95-4371-B1C6-D07AC98E8577}" destId="{5557DBD9-4309-4CCC-9EF6-17B97881A010}" srcOrd="1" destOrd="0" presId="urn:microsoft.com/office/officeart/2005/8/layout/hierarchy3"/>
    <dgm:cxn modelId="{6733524F-4ED1-4FC1-84F8-A8D6C0D36348}" type="presParOf" srcId="{D9F52937-BCC6-4174-A8D7-E5D66ECDCDB7}" destId="{37EC342E-2AEF-4E89-AF44-470CED2A6164}" srcOrd="1" destOrd="0" presId="urn:microsoft.com/office/officeart/2005/8/layout/hierarchy3"/>
    <dgm:cxn modelId="{BF61D4ED-7BC1-4BE6-94FB-8B1DED91F3D0}" type="presParOf" srcId="{C5493BBA-1D60-4817-9EA4-B7FAD0BEC7D0}" destId="{EC85F97A-F274-4073-96A3-1FE6757D78B8}" srcOrd="1" destOrd="0" presId="urn:microsoft.com/office/officeart/2005/8/layout/hierarchy3"/>
    <dgm:cxn modelId="{55A9BB8F-E2C4-4F54-A52F-A4CC085BF241}" type="presParOf" srcId="{EC85F97A-F274-4073-96A3-1FE6757D78B8}" destId="{AC23E0C9-6DDF-4D1C-9032-5D0C3858DECC}" srcOrd="0" destOrd="0" presId="urn:microsoft.com/office/officeart/2005/8/layout/hierarchy3"/>
    <dgm:cxn modelId="{1D082781-B7E3-40C7-A0EB-8D07A8737EB1}" type="presParOf" srcId="{AC23E0C9-6DDF-4D1C-9032-5D0C3858DECC}" destId="{B2899EC8-1D77-41B1-BFB6-C523C65DE983}" srcOrd="0" destOrd="0" presId="urn:microsoft.com/office/officeart/2005/8/layout/hierarchy3"/>
    <dgm:cxn modelId="{53D165E5-508E-4274-999B-234AC2A931F4}" type="presParOf" srcId="{AC23E0C9-6DDF-4D1C-9032-5D0C3858DECC}" destId="{3AC6980F-1584-4691-B396-3A60904FEF22}" srcOrd="1" destOrd="0" presId="urn:microsoft.com/office/officeart/2005/8/layout/hierarchy3"/>
    <dgm:cxn modelId="{B138A59B-9CBC-41D9-B87E-6C28D7F7D5E8}" type="presParOf" srcId="{EC85F97A-F274-4073-96A3-1FE6757D78B8}" destId="{A22E5F43-A28C-416C-8403-D34B684B5C2A}" srcOrd="1" destOrd="0" presId="urn:microsoft.com/office/officeart/2005/8/layout/hierarchy3"/>
    <dgm:cxn modelId="{0EB8FA5A-D10D-49D7-BBDC-C1F36D31C677}" type="presParOf" srcId="{A22E5F43-A28C-416C-8403-D34B684B5C2A}" destId="{795AB2CB-68CB-4BED-ACC1-5CC9FAE5FF80}" srcOrd="0" destOrd="0" presId="urn:microsoft.com/office/officeart/2005/8/layout/hierarchy3"/>
    <dgm:cxn modelId="{65591EFD-95B9-4282-BE47-7F994131BBF5}" type="presParOf" srcId="{A22E5F43-A28C-416C-8403-D34B684B5C2A}" destId="{49C889EF-77B7-497D-B5A3-7E94713BE913}" srcOrd="1" destOrd="0" presId="urn:microsoft.com/office/officeart/2005/8/layout/hierarchy3"/>
    <dgm:cxn modelId="{7A96A229-EFC5-40C3-9359-1733F4078A05}" type="presParOf" srcId="{A22E5F43-A28C-416C-8403-D34B684B5C2A}" destId="{AFC7B6C9-8A80-43F5-B0F6-EC3B7F383C51}" srcOrd="2" destOrd="0" presId="urn:microsoft.com/office/officeart/2005/8/layout/hierarchy3"/>
    <dgm:cxn modelId="{87D47A8D-DF00-4842-8228-14135261C461}" type="presParOf" srcId="{A22E5F43-A28C-416C-8403-D34B684B5C2A}" destId="{A3190A62-C4D5-47E1-AC47-DF42A653E988}" srcOrd="3" destOrd="0" presId="urn:microsoft.com/office/officeart/2005/8/layout/hierarchy3"/>
    <dgm:cxn modelId="{E850E381-C341-43CB-A3B4-987A7ED91BC8}" type="presParOf" srcId="{A22E5F43-A28C-416C-8403-D34B684B5C2A}" destId="{72FD6BE1-2977-4CA6-AC3D-B340610B709F}" srcOrd="4" destOrd="0" presId="urn:microsoft.com/office/officeart/2005/8/layout/hierarchy3"/>
    <dgm:cxn modelId="{3A0D4A69-24A8-4B00-91BB-C27840442A6E}" type="presParOf" srcId="{A22E5F43-A28C-416C-8403-D34B684B5C2A}" destId="{ABB261D8-4FD6-4EC3-A45F-5B60DA7BD688}" srcOrd="5" destOrd="0" presId="urn:microsoft.com/office/officeart/2005/8/layout/hierarchy3"/>
    <dgm:cxn modelId="{5048463C-4498-4622-AB83-A77305403F31}" type="presParOf" srcId="{C5493BBA-1D60-4817-9EA4-B7FAD0BEC7D0}" destId="{53ABF8BA-569B-401C-9E1A-EBA553C693DC}" srcOrd="2" destOrd="0" presId="urn:microsoft.com/office/officeart/2005/8/layout/hierarchy3"/>
    <dgm:cxn modelId="{758BE6D8-E4EA-4737-9F54-891F0C83A95B}" type="presParOf" srcId="{53ABF8BA-569B-401C-9E1A-EBA553C693DC}" destId="{0CDFD448-4AB2-4B0C-8048-38367A1C6B00}" srcOrd="0" destOrd="0" presId="urn:microsoft.com/office/officeart/2005/8/layout/hierarchy3"/>
    <dgm:cxn modelId="{334E2F69-5B59-48BC-A12A-1D953C378C02}" type="presParOf" srcId="{0CDFD448-4AB2-4B0C-8048-38367A1C6B00}" destId="{46FDD750-A72E-4683-9FC1-8E23B5F0528F}" srcOrd="0" destOrd="0" presId="urn:microsoft.com/office/officeart/2005/8/layout/hierarchy3"/>
    <dgm:cxn modelId="{7C822A37-93A7-4ABF-B0F0-55F49969EF09}" type="presParOf" srcId="{0CDFD448-4AB2-4B0C-8048-38367A1C6B00}" destId="{3EE7FD4F-1A35-43D9-8AFF-76D5F796C029}" srcOrd="1" destOrd="0" presId="urn:microsoft.com/office/officeart/2005/8/layout/hierarchy3"/>
    <dgm:cxn modelId="{8DE949F2-8B79-4F3E-96FD-96CD70946869}" type="presParOf" srcId="{53ABF8BA-569B-401C-9E1A-EBA553C693DC}" destId="{BEE2BB89-0586-4043-AA67-26364646AA3F}" srcOrd="1" destOrd="0" presId="urn:microsoft.com/office/officeart/2005/8/layout/hierarchy3"/>
    <dgm:cxn modelId="{B1A4DC05-D86E-45B1-BE63-E175F1E56328}" type="presParOf" srcId="{BEE2BB89-0586-4043-AA67-26364646AA3F}" destId="{3A2E3DEF-0338-4736-8EE8-4C6723A91363}" srcOrd="0" destOrd="0" presId="urn:microsoft.com/office/officeart/2005/8/layout/hierarchy3"/>
    <dgm:cxn modelId="{7E739123-6B26-406D-8B1D-69E9B2AD975A}" type="presParOf" srcId="{BEE2BB89-0586-4043-AA67-26364646AA3F}" destId="{F888D231-46D2-4549-9756-CB6D4D841DC9}" srcOrd="1" destOrd="0" presId="urn:microsoft.com/office/officeart/2005/8/layout/hierarchy3"/>
    <dgm:cxn modelId="{7D205BF8-4788-4A2D-8F74-8739D09452AB}" type="presParOf" srcId="{BEE2BB89-0586-4043-AA67-26364646AA3F}" destId="{332A6439-75FC-46E0-A469-83D68999FE8E}" srcOrd="2" destOrd="0" presId="urn:microsoft.com/office/officeart/2005/8/layout/hierarchy3"/>
    <dgm:cxn modelId="{02F74D35-3B35-4E21-9972-B92EAC23DFA1}" type="presParOf" srcId="{BEE2BB89-0586-4043-AA67-26364646AA3F}" destId="{1C777511-45C3-4A09-809B-2657D2B247AF}" srcOrd="3" destOrd="0" presId="urn:microsoft.com/office/officeart/2005/8/layout/hierarchy3"/>
    <dgm:cxn modelId="{251D9244-07A6-4189-9E80-529A3EC78A50}" type="presParOf" srcId="{BEE2BB89-0586-4043-AA67-26364646AA3F}" destId="{5AD4755D-61EA-42D5-BE1C-012FD9E55BFB}" srcOrd="4" destOrd="0" presId="urn:microsoft.com/office/officeart/2005/8/layout/hierarchy3"/>
    <dgm:cxn modelId="{B5685D51-8FF1-49BC-9DB5-2ACCA2913F29}" type="presParOf" srcId="{BEE2BB89-0586-4043-AA67-26364646AA3F}" destId="{638D0D23-9F25-4575-9F95-4BACA4DBE093}" srcOrd="5" destOrd="0" presId="urn:microsoft.com/office/officeart/2005/8/layout/hierarchy3"/>
    <dgm:cxn modelId="{211680F5-DBCF-4DB6-BD64-516051A5732B}" type="presParOf" srcId="{BEE2BB89-0586-4043-AA67-26364646AA3F}" destId="{100D237D-FC5B-441D-A10F-9B2A886F8591}" srcOrd="6" destOrd="0" presId="urn:microsoft.com/office/officeart/2005/8/layout/hierarchy3"/>
    <dgm:cxn modelId="{1BADF8E7-FA88-472A-A1AC-DE8B5CA2C235}" type="presParOf" srcId="{BEE2BB89-0586-4043-AA67-26364646AA3F}" destId="{CA591744-74FF-4F04-928D-145A259BB5E8}" srcOrd="7" destOrd="0" presId="urn:microsoft.com/office/officeart/2005/8/layout/hierarchy3"/>
    <dgm:cxn modelId="{BCCEA51A-AFB6-4E6C-97D4-B25A8DEC0933}" type="presParOf" srcId="{C5493BBA-1D60-4817-9EA4-B7FAD0BEC7D0}" destId="{2DC45E94-A485-4DCD-8A56-F31F9A8275F5}" srcOrd="3" destOrd="0" presId="urn:microsoft.com/office/officeart/2005/8/layout/hierarchy3"/>
    <dgm:cxn modelId="{554217BB-733C-4B39-A0D0-E16D951C9F30}" type="presParOf" srcId="{2DC45E94-A485-4DCD-8A56-F31F9A8275F5}" destId="{FE498AC3-F5E6-467D-80A9-BF787CCBC8A3}" srcOrd="0" destOrd="0" presId="urn:microsoft.com/office/officeart/2005/8/layout/hierarchy3"/>
    <dgm:cxn modelId="{2CFD5C05-E2F1-486A-B44B-BD5F97B7EB4D}" type="presParOf" srcId="{FE498AC3-F5E6-467D-80A9-BF787CCBC8A3}" destId="{D22665CE-E3AE-4EDB-95CD-55FBF677E5FD}" srcOrd="0" destOrd="0" presId="urn:microsoft.com/office/officeart/2005/8/layout/hierarchy3"/>
    <dgm:cxn modelId="{95A66F18-C82E-4BA0-86CA-2889D930AEFE}" type="presParOf" srcId="{FE498AC3-F5E6-467D-80A9-BF787CCBC8A3}" destId="{5139BC40-3485-4B77-93DC-4A4069ED29C9}" srcOrd="1" destOrd="0" presId="urn:microsoft.com/office/officeart/2005/8/layout/hierarchy3"/>
    <dgm:cxn modelId="{C61CCF70-DE07-4400-B438-4A0EEAA9D0AD}" type="presParOf" srcId="{2DC45E94-A485-4DCD-8A56-F31F9A8275F5}" destId="{B0F0F066-B015-497E-8E5C-FBB9D355A370}" srcOrd="1" destOrd="0" presId="urn:microsoft.com/office/officeart/2005/8/layout/hierarchy3"/>
    <dgm:cxn modelId="{C7BD7EB3-C27E-4E2F-BE06-42C3BDCBCF1D}" type="presParOf" srcId="{B0F0F066-B015-497E-8E5C-FBB9D355A370}" destId="{67BCBAB3-2A48-4A79-A396-B6695DF77F4E}" srcOrd="0" destOrd="0" presId="urn:microsoft.com/office/officeart/2005/8/layout/hierarchy3"/>
    <dgm:cxn modelId="{8384A8F7-C532-446E-99C5-CED7BA4FE9A2}" type="presParOf" srcId="{B0F0F066-B015-497E-8E5C-FBB9D355A370}" destId="{E80FF0F2-FE20-40DF-A620-02F4B6FEB99A}" srcOrd="1" destOrd="0" presId="urn:microsoft.com/office/officeart/2005/8/layout/hierarchy3"/>
    <dgm:cxn modelId="{68D169DF-5129-4358-AA64-5D7D0861A8E3}" type="presParOf" srcId="{B0F0F066-B015-497E-8E5C-FBB9D355A370}" destId="{5B8096A9-8118-4F08-A2CE-10DE9C9674AF}" srcOrd="2" destOrd="0" presId="urn:microsoft.com/office/officeart/2005/8/layout/hierarchy3"/>
    <dgm:cxn modelId="{CED3033B-2FF8-4416-9DCD-79544AED338E}" type="presParOf" srcId="{B0F0F066-B015-497E-8E5C-FBB9D355A370}" destId="{3DCC9979-9D68-410D-B420-D8DAAED3D4CA}" srcOrd="3" destOrd="0" presId="urn:microsoft.com/office/officeart/2005/8/layout/hierarchy3"/>
    <dgm:cxn modelId="{96F4B1E7-40CF-48FF-893D-F0574099B50A}" type="presParOf" srcId="{B0F0F066-B015-497E-8E5C-FBB9D355A370}" destId="{C73AD4FB-B7F1-455C-87E9-FBBC675CAD03}" srcOrd="4" destOrd="0" presId="urn:microsoft.com/office/officeart/2005/8/layout/hierarchy3"/>
    <dgm:cxn modelId="{E914F49C-2417-4B2F-8513-998C3DADFB60}" type="presParOf" srcId="{B0F0F066-B015-497E-8E5C-FBB9D355A370}" destId="{33758753-CF0E-458B-AD7B-98EB69DCBE0D}" srcOrd="5" destOrd="0" presId="urn:microsoft.com/office/officeart/2005/8/layout/hierarchy3"/>
    <dgm:cxn modelId="{E5650DB6-D3D3-4808-BF8F-60C16572B44B}" type="presParOf" srcId="{B0F0F066-B015-497E-8E5C-FBB9D355A370}" destId="{A125EED2-6739-464C-A15B-78EF013CD48F}" srcOrd="6" destOrd="0" presId="urn:microsoft.com/office/officeart/2005/8/layout/hierarchy3"/>
    <dgm:cxn modelId="{F1F752CE-8614-45C5-A78E-A49B33FD1ED2}" type="presParOf" srcId="{B0F0F066-B015-497E-8E5C-FBB9D355A370}" destId="{D0BAD01D-4374-42F0-B0DE-7E2C3C661677}" srcOrd="7" destOrd="0" presId="urn:microsoft.com/office/officeart/2005/8/layout/hierarchy3"/>
    <dgm:cxn modelId="{064139F1-9EFB-4DFE-83E6-C0B9D9E5FF56}" type="presParOf" srcId="{B0F0F066-B015-497E-8E5C-FBB9D355A370}" destId="{90D30A1B-D6A3-4F3C-BAE4-49C540E8715F}" srcOrd="8" destOrd="0" presId="urn:microsoft.com/office/officeart/2005/8/layout/hierarchy3"/>
    <dgm:cxn modelId="{8B4E2C42-6A67-46CA-9E41-0AB2B20B23E5}" type="presParOf" srcId="{B0F0F066-B015-497E-8E5C-FBB9D355A370}" destId="{D5DCF976-F425-4246-998D-FC24D88EC569}" srcOrd="9" destOrd="0" presId="urn:microsoft.com/office/officeart/2005/8/layout/hierarchy3"/>
    <dgm:cxn modelId="{584DD78C-B89F-4EA5-961B-E92F952E4BAB}" type="presParOf" srcId="{C5493BBA-1D60-4817-9EA4-B7FAD0BEC7D0}" destId="{4F05864C-91D7-4524-BF74-26D28B6C06C3}" srcOrd="4" destOrd="0" presId="urn:microsoft.com/office/officeart/2005/8/layout/hierarchy3"/>
    <dgm:cxn modelId="{5E34DC67-3C2C-4B8E-8486-74D1408DC7F5}" type="presParOf" srcId="{4F05864C-91D7-4524-BF74-26D28B6C06C3}" destId="{A7257E01-2377-4274-B708-8CFD543A93E4}" srcOrd="0" destOrd="0" presId="urn:microsoft.com/office/officeart/2005/8/layout/hierarchy3"/>
    <dgm:cxn modelId="{F7CBF05B-9243-4F07-9556-7FA439801262}" type="presParOf" srcId="{A7257E01-2377-4274-B708-8CFD543A93E4}" destId="{A38B11AD-4260-45BB-9187-7A13F8D9D3D9}" srcOrd="0" destOrd="0" presId="urn:microsoft.com/office/officeart/2005/8/layout/hierarchy3"/>
    <dgm:cxn modelId="{7BE8021F-B68C-46EB-9EA2-DC6F3197259C}" type="presParOf" srcId="{A7257E01-2377-4274-B708-8CFD543A93E4}" destId="{D8CA6DF8-DC95-468F-8923-F0E866BFD3C8}" srcOrd="1" destOrd="0" presId="urn:microsoft.com/office/officeart/2005/8/layout/hierarchy3"/>
    <dgm:cxn modelId="{0D288974-D011-4BAA-BA93-953390FBB579}" type="presParOf" srcId="{4F05864C-91D7-4524-BF74-26D28B6C06C3}" destId="{AD706B6E-5EC9-4D6E-B885-5EF0A3D8370D}" srcOrd="1" destOrd="0" presId="urn:microsoft.com/office/officeart/2005/8/layout/hierarchy3"/>
    <dgm:cxn modelId="{F738BC5F-C32B-41D0-A268-A43B8355F4A2}" type="presParOf" srcId="{AD706B6E-5EC9-4D6E-B885-5EF0A3D8370D}" destId="{8C6FB064-A2AD-43C0-B25A-3DE21C8241D0}" srcOrd="0" destOrd="0" presId="urn:microsoft.com/office/officeart/2005/8/layout/hierarchy3"/>
    <dgm:cxn modelId="{D80DFDC4-362E-4318-858F-6CFAC5D555AB}" type="presParOf" srcId="{AD706B6E-5EC9-4D6E-B885-5EF0A3D8370D}" destId="{36132442-BA0D-42EF-8F72-0EA8C0D41554}" srcOrd="1" destOrd="0" presId="urn:microsoft.com/office/officeart/2005/8/layout/hierarchy3"/>
    <dgm:cxn modelId="{47C5FC10-2512-42DB-B54B-42702931C3A7}" type="presParOf" srcId="{AD706B6E-5EC9-4D6E-B885-5EF0A3D8370D}" destId="{EB98E8D6-BF16-47D0-BF32-33D00391CF4E}" srcOrd="2" destOrd="0" presId="urn:microsoft.com/office/officeart/2005/8/layout/hierarchy3"/>
    <dgm:cxn modelId="{87D2187F-4A66-4968-BD20-BE33367F94AB}" type="presParOf" srcId="{AD706B6E-5EC9-4D6E-B885-5EF0A3D8370D}" destId="{3CD12CED-A27A-4652-AA08-720A5830A4A0}" srcOrd="3" destOrd="0" presId="urn:microsoft.com/office/officeart/2005/8/layout/hierarchy3"/>
    <dgm:cxn modelId="{8B767A1D-9A42-4E2C-9F82-A59C0B9042B9}" type="presParOf" srcId="{AD706B6E-5EC9-4D6E-B885-5EF0A3D8370D}" destId="{8F25775B-CEB0-4779-95B9-29221C821FC6}" srcOrd="4" destOrd="0" presId="urn:microsoft.com/office/officeart/2005/8/layout/hierarchy3"/>
    <dgm:cxn modelId="{640EE484-C860-4630-A857-170FB6B5DCAD}" type="presParOf" srcId="{AD706B6E-5EC9-4D6E-B885-5EF0A3D8370D}" destId="{AFB4C1EF-66FA-49F2-80F3-48E252683FB9}" srcOrd="5" destOrd="0" presId="urn:microsoft.com/office/officeart/2005/8/layout/hierarchy3"/>
    <dgm:cxn modelId="{5E217EFD-A1C0-4960-907B-E87043D5B8A4}" type="presParOf" srcId="{AD706B6E-5EC9-4D6E-B885-5EF0A3D8370D}" destId="{DDCDFC48-0C5D-4D43-BD6D-CA3EE54E4681}" srcOrd="6" destOrd="0" presId="urn:microsoft.com/office/officeart/2005/8/layout/hierarchy3"/>
    <dgm:cxn modelId="{238858D4-EF9C-4816-8022-7067EB178EB1}" type="presParOf" srcId="{AD706B6E-5EC9-4D6E-B885-5EF0A3D8370D}" destId="{15863011-1194-438A-AE3B-0C11F32D781B}" srcOrd="7" destOrd="0" presId="urn:microsoft.com/office/officeart/2005/8/layout/hierarchy3"/>
    <dgm:cxn modelId="{FA2A0309-D3C8-45E6-AC49-0FB3CB9EBEEE}" type="presParOf" srcId="{C5493BBA-1D60-4817-9EA4-B7FAD0BEC7D0}" destId="{FB61E72D-9DD5-4495-A1AA-CAD2DB9D3912}" srcOrd="5" destOrd="0" presId="urn:microsoft.com/office/officeart/2005/8/layout/hierarchy3"/>
    <dgm:cxn modelId="{332E38B2-9BFC-42F3-9992-957D97461F1C}" type="presParOf" srcId="{FB61E72D-9DD5-4495-A1AA-CAD2DB9D3912}" destId="{D1266A14-4929-429C-A7C4-7ABF4B9DF855}" srcOrd="0" destOrd="0" presId="urn:microsoft.com/office/officeart/2005/8/layout/hierarchy3"/>
    <dgm:cxn modelId="{6992614F-3291-4BE1-A4FA-51CA627C7F81}" type="presParOf" srcId="{D1266A14-4929-429C-A7C4-7ABF4B9DF855}" destId="{3B93C9B0-7FF3-41A1-B84A-386802441807}" srcOrd="0" destOrd="0" presId="urn:microsoft.com/office/officeart/2005/8/layout/hierarchy3"/>
    <dgm:cxn modelId="{01AD84CF-AE0A-4408-9CAA-D1CC3E8132F8}" type="presParOf" srcId="{D1266A14-4929-429C-A7C4-7ABF4B9DF855}" destId="{DD70584A-83A2-4CC5-9F98-DE4FAA6D6EEE}" srcOrd="1" destOrd="0" presId="urn:microsoft.com/office/officeart/2005/8/layout/hierarchy3"/>
    <dgm:cxn modelId="{494AADF6-A18E-4FF3-90CD-60FA2171B1C7}" type="presParOf" srcId="{FB61E72D-9DD5-4495-A1AA-CAD2DB9D3912}" destId="{93F9FFFE-430A-4769-8DA9-17B2BC19DCF4}" srcOrd="1" destOrd="0" presId="urn:microsoft.com/office/officeart/2005/8/layout/hierarchy3"/>
    <dgm:cxn modelId="{96A604BA-14D9-4FFF-B5E4-6F5ADEE211AC}" type="presParOf" srcId="{93F9FFFE-430A-4769-8DA9-17B2BC19DCF4}" destId="{6124061D-B3E5-4119-B494-0B919EC92BD6}" srcOrd="0" destOrd="0" presId="urn:microsoft.com/office/officeart/2005/8/layout/hierarchy3"/>
    <dgm:cxn modelId="{F288CA91-9AC9-4CC2-8F11-BEB9B409591B}" type="presParOf" srcId="{93F9FFFE-430A-4769-8DA9-17B2BC19DCF4}" destId="{9D37CF5D-4DD1-4444-9ADD-1DA68F931A72}" srcOrd="1" destOrd="0" presId="urn:microsoft.com/office/officeart/2005/8/layout/hierarchy3"/>
    <dgm:cxn modelId="{D18CF9C0-DB45-4A0E-9B9D-6CAD4948879F}" type="presParOf" srcId="{93F9FFFE-430A-4769-8DA9-17B2BC19DCF4}" destId="{B6A2A1E7-EA3A-453E-87CE-239207C2232D}" srcOrd="2" destOrd="0" presId="urn:microsoft.com/office/officeart/2005/8/layout/hierarchy3"/>
    <dgm:cxn modelId="{BC66B0BA-DC7F-4EA6-816B-2ED96ADE92E1}" type="presParOf" srcId="{93F9FFFE-430A-4769-8DA9-17B2BC19DCF4}" destId="{F0B955BB-AF1A-4E58-9A8A-DA5BEE1D31DE}" srcOrd="3" destOrd="0" presId="urn:microsoft.com/office/officeart/2005/8/layout/hierarchy3"/>
    <dgm:cxn modelId="{CAA261A7-9EB1-4BD1-848A-45F28AB12FE7}" type="presParOf" srcId="{93F9FFFE-430A-4769-8DA9-17B2BC19DCF4}" destId="{738E405C-E6E5-4257-8FF2-2CDE19DA230A}" srcOrd="4" destOrd="0" presId="urn:microsoft.com/office/officeart/2005/8/layout/hierarchy3"/>
    <dgm:cxn modelId="{3AED9126-266E-4275-8711-790BD5731B78}" type="presParOf" srcId="{93F9FFFE-430A-4769-8DA9-17B2BC19DCF4}" destId="{C87461D9-7454-49D4-B9D2-4BBC8CBC8419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D61D00-8461-4419-A756-249F62A922B1}">
      <dsp:nvSpPr>
        <dsp:cNvPr id="0" name=""/>
        <dsp:cNvSpPr/>
      </dsp:nvSpPr>
      <dsp:spPr>
        <a:xfrm>
          <a:off x="7813" y="1310919"/>
          <a:ext cx="1259085" cy="6295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114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Arial" panose="020B0604020202020204" pitchFamily="34" charset="0"/>
              <a:cs typeface="Arial" panose="020B0604020202020204" pitchFamily="34" charset="0"/>
            </a:rPr>
            <a:t>Reliability*</a:t>
          </a:r>
        </a:p>
      </dsp:txBody>
      <dsp:txXfrm>
        <a:off x="26252" y="1329358"/>
        <a:ext cx="1222207" cy="592664"/>
      </dsp:txXfrm>
    </dsp:sp>
    <dsp:sp modelId="{BE612204-2937-4B27-ABD9-4195100EE5D4}">
      <dsp:nvSpPr>
        <dsp:cNvPr id="0" name=""/>
        <dsp:cNvSpPr/>
      </dsp:nvSpPr>
      <dsp:spPr>
        <a:xfrm>
          <a:off x="133722" y="1940462"/>
          <a:ext cx="125908" cy="4721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2157"/>
              </a:lnTo>
              <a:lnTo>
                <a:pt x="125908" y="472157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BC4484-076D-4A43-89A4-AAA769C38F09}">
      <dsp:nvSpPr>
        <dsp:cNvPr id="0" name=""/>
        <dsp:cNvSpPr/>
      </dsp:nvSpPr>
      <dsp:spPr>
        <a:xfrm>
          <a:off x="259630" y="2097847"/>
          <a:ext cx="1007268" cy="6295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00B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marL="0" lvl="0" indent="0" algn="ctr" defTabSz="355600">
            <a:lnSpc>
              <a:spcPct val="114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Arial" panose="020B0604020202020204" pitchFamily="34" charset="0"/>
              <a:cs typeface="Arial" panose="020B0604020202020204" pitchFamily="34" charset="0"/>
            </a:rPr>
            <a:t>CAIDI with &amp; without Major Event Days, in total and by state</a:t>
          </a:r>
        </a:p>
      </dsp:txBody>
      <dsp:txXfrm>
        <a:off x="278069" y="2116286"/>
        <a:ext cx="970390" cy="592664"/>
      </dsp:txXfrm>
    </dsp:sp>
    <dsp:sp modelId="{4CEC34D1-220F-484C-AFC5-70B3090F229E}">
      <dsp:nvSpPr>
        <dsp:cNvPr id="0" name=""/>
        <dsp:cNvSpPr/>
      </dsp:nvSpPr>
      <dsp:spPr>
        <a:xfrm>
          <a:off x="133722" y="1940462"/>
          <a:ext cx="125908" cy="12590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59085"/>
              </a:lnTo>
              <a:lnTo>
                <a:pt x="125908" y="125908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2C37A7-4E6A-415F-83D9-D9C2A734F153}">
      <dsp:nvSpPr>
        <dsp:cNvPr id="0" name=""/>
        <dsp:cNvSpPr/>
      </dsp:nvSpPr>
      <dsp:spPr>
        <a:xfrm>
          <a:off x="259630" y="2884776"/>
          <a:ext cx="1007268" cy="6295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00B050"/>
          </a:solidFill>
          <a:prstDash val="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marL="0" lvl="0" indent="0" algn="ctr" defTabSz="355600">
            <a:lnSpc>
              <a:spcPct val="114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Arial" panose="020B0604020202020204" pitchFamily="34" charset="0"/>
              <a:cs typeface="Arial" panose="020B0604020202020204" pitchFamily="34" charset="0"/>
            </a:rPr>
            <a:t>SAIDI with &amp; without Major Event Days, in total and by state</a:t>
          </a:r>
        </a:p>
      </dsp:txBody>
      <dsp:txXfrm>
        <a:off x="278069" y="2903215"/>
        <a:ext cx="970390" cy="592664"/>
      </dsp:txXfrm>
    </dsp:sp>
    <dsp:sp modelId="{2BA36EF2-1B75-41B9-9F04-EA456E927571}">
      <dsp:nvSpPr>
        <dsp:cNvPr id="0" name=""/>
        <dsp:cNvSpPr/>
      </dsp:nvSpPr>
      <dsp:spPr>
        <a:xfrm>
          <a:off x="133722" y="1940462"/>
          <a:ext cx="125908" cy="20460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46014"/>
              </a:lnTo>
              <a:lnTo>
                <a:pt x="125908" y="204601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80C836-4EEB-401E-812E-88897107AA20}">
      <dsp:nvSpPr>
        <dsp:cNvPr id="0" name=""/>
        <dsp:cNvSpPr/>
      </dsp:nvSpPr>
      <dsp:spPr>
        <a:xfrm>
          <a:off x="259630" y="3671705"/>
          <a:ext cx="1007268" cy="6295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00B050"/>
          </a:solidFill>
          <a:prstDash val="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marL="0" lvl="0" indent="0" algn="ctr" defTabSz="355600">
            <a:lnSpc>
              <a:spcPct val="114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Arial" panose="020B0604020202020204" pitchFamily="34" charset="0"/>
              <a:cs typeface="Arial" panose="020B0604020202020204" pitchFamily="34" charset="0"/>
            </a:rPr>
            <a:t>SAIFI with &amp; without Major Event Days, in total and by state</a:t>
          </a:r>
        </a:p>
      </dsp:txBody>
      <dsp:txXfrm>
        <a:off x="278069" y="3690144"/>
        <a:ext cx="970390" cy="592664"/>
      </dsp:txXfrm>
    </dsp:sp>
    <dsp:sp modelId="{8F351A5A-C405-41DB-AD88-CB74E669A2A0}">
      <dsp:nvSpPr>
        <dsp:cNvPr id="0" name=""/>
        <dsp:cNvSpPr/>
      </dsp:nvSpPr>
      <dsp:spPr>
        <a:xfrm>
          <a:off x="1581670" y="1310919"/>
          <a:ext cx="1259085" cy="6295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114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Arial" panose="020B0604020202020204" pitchFamily="34" charset="0"/>
              <a:cs typeface="Arial" panose="020B0604020202020204" pitchFamily="34" charset="0"/>
            </a:rPr>
            <a:t>Costs</a:t>
          </a:r>
        </a:p>
      </dsp:txBody>
      <dsp:txXfrm>
        <a:off x="1600109" y="1329358"/>
        <a:ext cx="1222207" cy="592664"/>
      </dsp:txXfrm>
    </dsp:sp>
    <dsp:sp modelId="{CC440ACA-FA69-4CDC-B6C6-7DA1539E6B4B}">
      <dsp:nvSpPr>
        <dsp:cNvPr id="0" name=""/>
        <dsp:cNvSpPr/>
      </dsp:nvSpPr>
      <dsp:spPr>
        <a:xfrm>
          <a:off x="1707579" y="1940462"/>
          <a:ext cx="125908" cy="4721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2157"/>
              </a:lnTo>
              <a:lnTo>
                <a:pt x="125908" y="472157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F04CE6-69F6-47E1-9934-454086C2DEA0}">
      <dsp:nvSpPr>
        <dsp:cNvPr id="0" name=""/>
        <dsp:cNvSpPr/>
      </dsp:nvSpPr>
      <dsp:spPr>
        <a:xfrm>
          <a:off x="1833488" y="2097847"/>
          <a:ext cx="1007268" cy="6295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marL="0" lvl="0" indent="0" algn="ctr" defTabSz="355600">
            <a:lnSpc>
              <a:spcPct val="114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Arial" panose="020B0604020202020204" pitchFamily="34" charset="0"/>
              <a:cs typeface="Arial" panose="020B0604020202020204" pitchFamily="34" charset="0"/>
            </a:rPr>
            <a:t>O&amp;M Spending per Customer </a:t>
          </a:r>
        </a:p>
      </dsp:txBody>
      <dsp:txXfrm>
        <a:off x="1851927" y="2116286"/>
        <a:ext cx="970390" cy="592664"/>
      </dsp:txXfrm>
    </dsp:sp>
    <dsp:sp modelId="{0B46A938-D8C4-4977-BC32-5B350F36E16D}">
      <dsp:nvSpPr>
        <dsp:cNvPr id="0" name=""/>
        <dsp:cNvSpPr/>
      </dsp:nvSpPr>
      <dsp:spPr>
        <a:xfrm>
          <a:off x="1707579" y="1940462"/>
          <a:ext cx="125908" cy="12590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59085"/>
              </a:lnTo>
              <a:lnTo>
                <a:pt x="125908" y="125908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F075E6-9B1B-4B6B-98F8-9CD61C29E195}">
      <dsp:nvSpPr>
        <dsp:cNvPr id="0" name=""/>
        <dsp:cNvSpPr/>
      </dsp:nvSpPr>
      <dsp:spPr>
        <a:xfrm>
          <a:off x="1833488" y="2884776"/>
          <a:ext cx="1007268" cy="6295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rgbClr r="0" g="0" b="0"/>
          </a:solidFill>
          <a:prstDash val="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marL="0" lvl="0" indent="0" algn="ctr" defTabSz="355600">
            <a:lnSpc>
              <a:spcPct val="114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Arial" panose="020B0604020202020204" pitchFamily="34" charset="0"/>
              <a:cs typeface="Arial" panose="020B0604020202020204" pitchFamily="34" charset="0"/>
            </a:rPr>
            <a:t>O&amp;M Spending per Distribution Line Mile</a:t>
          </a:r>
        </a:p>
      </dsp:txBody>
      <dsp:txXfrm>
        <a:off x="1851927" y="2903215"/>
        <a:ext cx="970390" cy="592664"/>
      </dsp:txXfrm>
    </dsp:sp>
    <dsp:sp modelId="{83550B62-04FD-4FA7-855D-AC6C5ABE255B}">
      <dsp:nvSpPr>
        <dsp:cNvPr id="0" name=""/>
        <dsp:cNvSpPr/>
      </dsp:nvSpPr>
      <dsp:spPr>
        <a:xfrm>
          <a:off x="1707579" y="1940462"/>
          <a:ext cx="125908" cy="20460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46014"/>
              </a:lnTo>
              <a:lnTo>
                <a:pt x="125908" y="204601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194DB6-59E6-42D8-9A83-C3B08F08A8BF}">
      <dsp:nvSpPr>
        <dsp:cNvPr id="0" name=""/>
        <dsp:cNvSpPr/>
      </dsp:nvSpPr>
      <dsp:spPr>
        <a:xfrm>
          <a:off x="1833488" y="3671705"/>
          <a:ext cx="1007268" cy="6295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marL="0" lvl="0" indent="0" algn="ctr" defTabSz="355600">
            <a:lnSpc>
              <a:spcPct val="114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Arial" panose="020B0604020202020204" pitchFamily="34" charset="0"/>
              <a:cs typeface="Arial" panose="020B0604020202020204" pitchFamily="34" charset="0"/>
            </a:rPr>
            <a:t>Billing &amp; Customer Svc. Spending per Customer</a:t>
          </a:r>
        </a:p>
      </dsp:txBody>
      <dsp:txXfrm>
        <a:off x="1851927" y="3690144"/>
        <a:ext cx="970390" cy="592664"/>
      </dsp:txXfrm>
    </dsp:sp>
    <dsp:sp modelId="{133E5ECF-5DFD-4D1E-A39A-C90CFBD9F303}">
      <dsp:nvSpPr>
        <dsp:cNvPr id="0" name=""/>
        <dsp:cNvSpPr/>
      </dsp:nvSpPr>
      <dsp:spPr>
        <a:xfrm>
          <a:off x="1707579" y="1940462"/>
          <a:ext cx="125908" cy="28329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32943"/>
              </a:lnTo>
              <a:lnTo>
                <a:pt x="125908" y="283294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704851-D06C-4482-AF6F-4BD1ADAA0AA7}">
      <dsp:nvSpPr>
        <dsp:cNvPr id="0" name=""/>
        <dsp:cNvSpPr/>
      </dsp:nvSpPr>
      <dsp:spPr>
        <a:xfrm>
          <a:off x="1833488" y="4458633"/>
          <a:ext cx="1007268" cy="6295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marL="0" lvl="0" indent="0" algn="ctr" defTabSz="355600">
            <a:lnSpc>
              <a:spcPct val="114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Arial" panose="020B0604020202020204" pitchFamily="34" charset="0"/>
              <a:cs typeface="Arial" panose="020B0604020202020204" pitchFamily="34" charset="0"/>
            </a:rPr>
            <a:t>G&amp;A Spending per Customer</a:t>
          </a:r>
        </a:p>
      </dsp:txBody>
      <dsp:txXfrm>
        <a:off x="1851927" y="4477072"/>
        <a:ext cx="970390" cy="592664"/>
      </dsp:txXfrm>
    </dsp:sp>
    <dsp:sp modelId="{78B8D517-3B09-4A95-8435-C3E47AC85F04}">
      <dsp:nvSpPr>
        <dsp:cNvPr id="0" name=""/>
        <dsp:cNvSpPr/>
      </dsp:nvSpPr>
      <dsp:spPr>
        <a:xfrm>
          <a:off x="3155528" y="1310919"/>
          <a:ext cx="1259085" cy="6295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114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Arial" panose="020B0604020202020204" pitchFamily="34" charset="0"/>
              <a:cs typeface="Arial" panose="020B0604020202020204" pitchFamily="34" charset="0"/>
            </a:rPr>
            <a:t>Operations</a:t>
          </a:r>
        </a:p>
      </dsp:txBody>
      <dsp:txXfrm>
        <a:off x="3173967" y="1329358"/>
        <a:ext cx="1222207" cy="592664"/>
      </dsp:txXfrm>
    </dsp:sp>
    <dsp:sp modelId="{4E34DBCC-2192-4DDE-B7ED-D5E09EC5B343}">
      <dsp:nvSpPr>
        <dsp:cNvPr id="0" name=""/>
        <dsp:cNvSpPr/>
      </dsp:nvSpPr>
      <dsp:spPr>
        <a:xfrm>
          <a:off x="3281436" y="1940462"/>
          <a:ext cx="125908" cy="4721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2157"/>
              </a:lnTo>
              <a:lnTo>
                <a:pt x="125908" y="472157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843ECD-E582-4DF4-A8A4-38B014B0D7E5}">
      <dsp:nvSpPr>
        <dsp:cNvPr id="0" name=""/>
        <dsp:cNvSpPr/>
      </dsp:nvSpPr>
      <dsp:spPr>
        <a:xfrm>
          <a:off x="3407345" y="2097847"/>
          <a:ext cx="1007268" cy="6295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marL="0" lvl="0" indent="0" algn="ctr" defTabSz="355600">
            <a:lnSpc>
              <a:spcPct val="114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Arial" panose="020B0604020202020204" pitchFamily="34" charset="0"/>
              <a:cs typeface="Arial" panose="020B0604020202020204" pitchFamily="34" charset="0"/>
            </a:rPr>
            <a:t>Energy Losses</a:t>
          </a:r>
        </a:p>
      </dsp:txBody>
      <dsp:txXfrm>
        <a:off x="3425784" y="2116286"/>
        <a:ext cx="970390" cy="592664"/>
      </dsp:txXfrm>
    </dsp:sp>
    <dsp:sp modelId="{B2C9A224-1AED-4856-96AF-E70749D242AA}">
      <dsp:nvSpPr>
        <dsp:cNvPr id="0" name=""/>
        <dsp:cNvSpPr/>
      </dsp:nvSpPr>
      <dsp:spPr>
        <a:xfrm>
          <a:off x="3281436" y="1940462"/>
          <a:ext cx="125908" cy="12590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59085"/>
              </a:lnTo>
              <a:lnTo>
                <a:pt x="125908" y="125908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456CE6-384D-44CE-844B-8F7499DAFFCA}">
      <dsp:nvSpPr>
        <dsp:cNvPr id="0" name=""/>
        <dsp:cNvSpPr/>
      </dsp:nvSpPr>
      <dsp:spPr>
        <a:xfrm>
          <a:off x="3407345" y="2884776"/>
          <a:ext cx="1007268" cy="6295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00B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marL="0" lvl="0" indent="0" algn="ctr" defTabSz="355600">
            <a:lnSpc>
              <a:spcPct val="114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Arial" panose="020B0604020202020204" pitchFamily="34" charset="0"/>
              <a:cs typeface="Arial" panose="020B0604020202020204" pitchFamily="34" charset="0"/>
            </a:rPr>
            <a:t>Circuits with Voltage Optimization</a:t>
          </a:r>
        </a:p>
      </dsp:txBody>
      <dsp:txXfrm>
        <a:off x="3425784" y="2903215"/>
        <a:ext cx="970390" cy="592664"/>
      </dsp:txXfrm>
    </dsp:sp>
    <dsp:sp modelId="{52C7625F-3BAC-4AC0-BB79-F37C5C3F6FB3}">
      <dsp:nvSpPr>
        <dsp:cNvPr id="0" name=""/>
        <dsp:cNvSpPr/>
      </dsp:nvSpPr>
      <dsp:spPr>
        <a:xfrm>
          <a:off x="3281436" y="1940462"/>
          <a:ext cx="125908" cy="20460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46014"/>
              </a:lnTo>
              <a:lnTo>
                <a:pt x="125908" y="204601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A231DC-4092-4A07-93AA-D7A81C29E096}">
      <dsp:nvSpPr>
        <dsp:cNvPr id="0" name=""/>
        <dsp:cNvSpPr/>
      </dsp:nvSpPr>
      <dsp:spPr>
        <a:xfrm>
          <a:off x="3407345" y="3671705"/>
          <a:ext cx="1007268" cy="6295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00B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marL="0" lvl="0" indent="0" algn="ctr" defTabSz="355600">
            <a:lnSpc>
              <a:spcPct val="114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Arial" panose="020B0604020202020204" pitchFamily="34" charset="0"/>
              <a:cs typeface="Arial" panose="020B0604020202020204" pitchFamily="34" charset="0"/>
            </a:rPr>
            <a:t>Customers with Advanced Meters</a:t>
          </a:r>
        </a:p>
      </dsp:txBody>
      <dsp:txXfrm>
        <a:off x="3425784" y="3690144"/>
        <a:ext cx="970390" cy="592664"/>
      </dsp:txXfrm>
    </dsp:sp>
    <dsp:sp modelId="{F737A493-887D-478A-A022-37F6BB5A84BB}">
      <dsp:nvSpPr>
        <dsp:cNvPr id="0" name=""/>
        <dsp:cNvSpPr/>
      </dsp:nvSpPr>
      <dsp:spPr>
        <a:xfrm>
          <a:off x="4729385" y="1310919"/>
          <a:ext cx="1259085" cy="6295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114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Arial" panose="020B0604020202020204" pitchFamily="34" charset="0"/>
              <a:cs typeface="Arial" panose="020B0604020202020204" pitchFamily="34" charset="0"/>
            </a:rPr>
            <a:t>Customer Engagement </a:t>
          </a:r>
        </a:p>
      </dsp:txBody>
      <dsp:txXfrm>
        <a:off x="4747824" y="1329358"/>
        <a:ext cx="1222207" cy="592664"/>
      </dsp:txXfrm>
    </dsp:sp>
    <dsp:sp modelId="{965ADFE7-6061-4D13-B22F-C624DC55AF42}">
      <dsp:nvSpPr>
        <dsp:cNvPr id="0" name=""/>
        <dsp:cNvSpPr/>
      </dsp:nvSpPr>
      <dsp:spPr>
        <a:xfrm>
          <a:off x="4855294" y="1940462"/>
          <a:ext cx="125908" cy="4721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2157"/>
              </a:lnTo>
              <a:lnTo>
                <a:pt x="125908" y="472157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9EBD68-0752-4D34-8742-9B661BBD1CC8}">
      <dsp:nvSpPr>
        <dsp:cNvPr id="0" name=""/>
        <dsp:cNvSpPr/>
      </dsp:nvSpPr>
      <dsp:spPr>
        <a:xfrm>
          <a:off x="4981202" y="2097847"/>
          <a:ext cx="1007268" cy="6295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marL="0" lvl="0" indent="0" algn="ctr" defTabSz="355600">
            <a:lnSpc>
              <a:spcPct val="114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Arial" panose="020B0604020202020204" pitchFamily="34" charset="0"/>
              <a:cs typeface="Arial" panose="020B0604020202020204" pitchFamily="34" charset="0"/>
            </a:rPr>
            <a:t>Customer Satisfaction</a:t>
          </a:r>
        </a:p>
      </dsp:txBody>
      <dsp:txXfrm>
        <a:off x="4999641" y="2116286"/>
        <a:ext cx="970390" cy="592664"/>
      </dsp:txXfrm>
    </dsp:sp>
    <dsp:sp modelId="{1169B926-B7A3-4893-8D61-9D20361AEE49}">
      <dsp:nvSpPr>
        <dsp:cNvPr id="0" name=""/>
        <dsp:cNvSpPr/>
      </dsp:nvSpPr>
      <dsp:spPr>
        <a:xfrm>
          <a:off x="4855294" y="1940462"/>
          <a:ext cx="125908" cy="12590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59085"/>
              </a:lnTo>
              <a:lnTo>
                <a:pt x="125908" y="125908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A44916-106A-4C19-91FB-F701A6AEEE65}">
      <dsp:nvSpPr>
        <dsp:cNvPr id="0" name=""/>
        <dsp:cNvSpPr/>
      </dsp:nvSpPr>
      <dsp:spPr>
        <a:xfrm>
          <a:off x="4981202" y="2884776"/>
          <a:ext cx="1007268" cy="6295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00B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marL="0" lvl="0" indent="0" algn="ctr" defTabSz="355600">
            <a:lnSpc>
              <a:spcPct val="114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Arial" panose="020B0604020202020204" pitchFamily="34" charset="0"/>
              <a:cs typeface="Arial" panose="020B0604020202020204" pitchFamily="34" charset="0"/>
            </a:rPr>
            <a:t>Customers on Dynamic Rates</a:t>
          </a:r>
        </a:p>
      </dsp:txBody>
      <dsp:txXfrm>
        <a:off x="4999641" y="2903215"/>
        <a:ext cx="970390" cy="592664"/>
      </dsp:txXfrm>
    </dsp:sp>
    <dsp:sp modelId="{DAB85561-ACF2-42C0-B71F-1BFF09FEA3CF}">
      <dsp:nvSpPr>
        <dsp:cNvPr id="0" name=""/>
        <dsp:cNvSpPr/>
      </dsp:nvSpPr>
      <dsp:spPr>
        <a:xfrm>
          <a:off x="6303243" y="1310919"/>
          <a:ext cx="1259085" cy="6295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114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Arial" panose="020B0604020202020204" pitchFamily="34" charset="0"/>
              <a:cs typeface="Arial" panose="020B0604020202020204" pitchFamily="34" charset="0"/>
            </a:rPr>
            <a:t>Assets &amp; Equity</a:t>
          </a:r>
        </a:p>
      </dsp:txBody>
      <dsp:txXfrm>
        <a:off x="6321682" y="1329358"/>
        <a:ext cx="1222207" cy="592664"/>
      </dsp:txXfrm>
    </dsp:sp>
    <dsp:sp modelId="{E8E44908-20CE-496D-A46C-35D6A3BB9C5C}">
      <dsp:nvSpPr>
        <dsp:cNvPr id="0" name=""/>
        <dsp:cNvSpPr/>
      </dsp:nvSpPr>
      <dsp:spPr>
        <a:xfrm>
          <a:off x="6429151" y="1940462"/>
          <a:ext cx="125908" cy="4721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2157"/>
              </a:lnTo>
              <a:lnTo>
                <a:pt x="125908" y="472157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048614-AACC-4F7C-9C7E-AA2AFF20699F}">
      <dsp:nvSpPr>
        <dsp:cNvPr id="0" name=""/>
        <dsp:cNvSpPr/>
      </dsp:nvSpPr>
      <dsp:spPr>
        <a:xfrm>
          <a:off x="6555060" y="2097847"/>
          <a:ext cx="1007268" cy="6295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marL="0" lvl="0" indent="0" algn="ctr" defTabSz="355600">
            <a:lnSpc>
              <a:spcPct val="114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Arial" panose="020B0604020202020204" pitchFamily="34" charset="0"/>
              <a:cs typeface="Arial" panose="020B0604020202020204" pitchFamily="34" charset="0"/>
            </a:rPr>
            <a:t>Assets per Customer and per Distribution Line Mile</a:t>
          </a:r>
        </a:p>
      </dsp:txBody>
      <dsp:txXfrm>
        <a:off x="6573499" y="2116286"/>
        <a:ext cx="970390" cy="592664"/>
      </dsp:txXfrm>
    </dsp:sp>
    <dsp:sp modelId="{8DACF37E-1E82-46F0-950D-554190905F24}">
      <dsp:nvSpPr>
        <dsp:cNvPr id="0" name=""/>
        <dsp:cNvSpPr/>
      </dsp:nvSpPr>
      <dsp:spPr>
        <a:xfrm>
          <a:off x="6429151" y="1940462"/>
          <a:ext cx="125908" cy="12590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59085"/>
              </a:lnTo>
              <a:lnTo>
                <a:pt x="125908" y="125908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306C8C-5D8C-42BF-923C-260F3416B98E}">
      <dsp:nvSpPr>
        <dsp:cNvPr id="0" name=""/>
        <dsp:cNvSpPr/>
      </dsp:nvSpPr>
      <dsp:spPr>
        <a:xfrm>
          <a:off x="6555060" y="2884776"/>
          <a:ext cx="1007268" cy="6295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marL="0" lvl="0" indent="0" algn="ctr" defTabSz="355600">
            <a:lnSpc>
              <a:spcPct val="114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Arial" panose="020B0604020202020204" pitchFamily="34" charset="0"/>
              <a:cs typeface="Arial" panose="020B0604020202020204" pitchFamily="34" charset="0"/>
            </a:rPr>
            <a:t>Increase/Decrease in Assets per Customer</a:t>
          </a:r>
        </a:p>
      </dsp:txBody>
      <dsp:txXfrm>
        <a:off x="6573499" y="2903215"/>
        <a:ext cx="970390" cy="592664"/>
      </dsp:txXfrm>
    </dsp:sp>
    <dsp:sp modelId="{7FB60966-AE57-4555-810E-CDC3D3D141C2}">
      <dsp:nvSpPr>
        <dsp:cNvPr id="0" name=""/>
        <dsp:cNvSpPr/>
      </dsp:nvSpPr>
      <dsp:spPr>
        <a:xfrm>
          <a:off x="6429151" y="1940462"/>
          <a:ext cx="125908" cy="20460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46014"/>
              </a:lnTo>
              <a:lnTo>
                <a:pt x="125908" y="204601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FB7886-E62E-4970-94C3-4E5C1A1748D3}">
      <dsp:nvSpPr>
        <dsp:cNvPr id="0" name=""/>
        <dsp:cNvSpPr/>
      </dsp:nvSpPr>
      <dsp:spPr>
        <a:xfrm>
          <a:off x="6555060" y="3671705"/>
          <a:ext cx="1007268" cy="6295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marL="0" lvl="0" indent="0" algn="ctr" defTabSz="355600">
            <a:lnSpc>
              <a:spcPct val="114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Arial" panose="020B0604020202020204" pitchFamily="34" charset="0"/>
              <a:cs typeface="Arial" panose="020B0604020202020204" pitchFamily="34" charset="0"/>
            </a:rPr>
            <a:t>Years to replace Distribution Grid</a:t>
          </a:r>
        </a:p>
      </dsp:txBody>
      <dsp:txXfrm>
        <a:off x="6573499" y="3690144"/>
        <a:ext cx="970390" cy="592664"/>
      </dsp:txXfrm>
    </dsp:sp>
    <dsp:sp modelId="{F38B65FD-B46E-4B47-B1A3-C12467CF943C}">
      <dsp:nvSpPr>
        <dsp:cNvPr id="0" name=""/>
        <dsp:cNvSpPr/>
      </dsp:nvSpPr>
      <dsp:spPr>
        <a:xfrm>
          <a:off x="6429151" y="1940462"/>
          <a:ext cx="125908" cy="28329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32943"/>
              </a:lnTo>
              <a:lnTo>
                <a:pt x="125908" y="283294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8B24E5-CB8C-4CA5-B883-7001C5B74E8D}">
      <dsp:nvSpPr>
        <dsp:cNvPr id="0" name=""/>
        <dsp:cNvSpPr/>
      </dsp:nvSpPr>
      <dsp:spPr>
        <a:xfrm>
          <a:off x="6555060" y="4458633"/>
          <a:ext cx="1007268" cy="6295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marL="0" lvl="0" indent="0" algn="ctr" defTabSz="355600">
            <a:lnSpc>
              <a:spcPct val="114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Arial" panose="020B0604020202020204" pitchFamily="34" charset="0"/>
              <a:cs typeface="Arial" panose="020B0604020202020204" pitchFamily="34" charset="0"/>
            </a:rPr>
            <a:t>Return on Equity</a:t>
          </a:r>
        </a:p>
      </dsp:txBody>
      <dsp:txXfrm>
        <a:off x="6573499" y="4477072"/>
        <a:ext cx="970390" cy="592664"/>
      </dsp:txXfrm>
    </dsp:sp>
    <dsp:sp modelId="{27606036-17C0-4D85-8234-3217A0FD2204}">
      <dsp:nvSpPr>
        <dsp:cNvPr id="0" name=""/>
        <dsp:cNvSpPr/>
      </dsp:nvSpPr>
      <dsp:spPr>
        <a:xfrm>
          <a:off x="7877100" y="1310919"/>
          <a:ext cx="1259085" cy="6295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114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Arial" panose="020B0604020202020204" pitchFamily="34" charset="0"/>
              <a:cs typeface="Arial" panose="020B0604020202020204" pitchFamily="34" charset="0"/>
            </a:rPr>
            <a:t>DSM Programs</a:t>
          </a:r>
        </a:p>
      </dsp:txBody>
      <dsp:txXfrm>
        <a:off x="7895539" y="1329358"/>
        <a:ext cx="1222207" cy="592664"/>
      </dsp:txXfrm>
    </dsp:sp>
    <dsp:sp modelId="{4DE56568-C77A-477A-8301-3D11F77C948A}">
      <dsp:nvSpPr>
        <dsp:cNvPr id="0" name=""/>
        <dsp:cNvSpPr/>
      </dsp:nvSpPr>
      <dsp:spPr>
        <a:xfrm>
          <a:off x="8003009" y="1940462"/>
          <a:ext cx="125908" cy="4721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2157"/>
              </a:lnTo>
              <a:lnTo>
                <a:pt x="125908" y="472157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33C2C3-E17F-43B3-AE84-FCA3BC9B31CF}">
      <dsp:nvSpPr>
        <dsp:cNvPr id="0" name=""/>
        <dsp:cNvSpPr/>
      </dsp:nvSpPr>
      <dsp:spPr>
        <a:xfrm>
          <a:off x="8128917" y="2097847"/>
          <a:ext cx="1007268" cy="6295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00B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marL="0" lvl="0" indent="0" algn="ctr" defTabSz="355600">
            <a:lnSpc>
              <a:spcPct val="114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Arial" panose="020B0604020202020204" pitchFamily="34" charset="0"/>
              <a:cs typeface="Arial" panose="020B0604020202020204" pitchFamily="34" charset="0"/>
            </a:rPr>
            <a:t>EE Program Conservation</a:t>
          </a:r>
        </a:p>
      </dsp:txBody>
      <dsp:txXfrm>
        <a:off x="8147356" y="2116286"/>
        <a:ext cx="970390" cy="592664"/>
      </dsp:txXfrm>
    </dsp:sp>
    <dsp:sp modelId="{398E6268-F493-4F0B-8B3D-F2E765D7769E}">
      <dsp:nvSpPr>
        <dsp:cNvPr id="0" name=""/>
        <dsp:cNvSpPr/>
      </dsp:nvSpPr>
      <dsp:spPr>
        <a:xfrm>
          <a:off x="8003009" y="1940462"/>
          <a:ext cx="125908" cy="12590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59085"/>
              </a:lnTo>
              <a:lnTo>
                <a:pt x="125908" y="125908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9E3FC2-4AF6-4DAF-998B-8DC60A58582E}">
      <dsp:nvSpPr>
        <dsp:cNvPr id="0" name=""/>
        <dsp:cNvSpPr/>
      </dsp:nvSpPr>
      <dsp:spPr>
        <a:xfrm>
          <a:off x="8128917" y="2884776"/>
          <a:ext cx="1007268" cy="6295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00B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marL="0" lvl="0" indent="0" algn="ctr" defTabSz="355600">
            <a:lnSpc>
              <a:spcPct val="114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Arial" panose="020B0604020202020204" pitchFamily="34" charset="0"/>
              <a:cs typeface="Arial" panose="020B0604020202020204" pitchFamily="34" charset="0"/>
            </a:rPr>
            <a:t>EE Admin Cost</a:t>
          </a:r>
        </a:p>
      </dsp:txBody>
      <dsp:txXfrm>
        <a:off x="8147356" y="2903215"/>
        <a:ext cx="970390" cy="592664"/>
      </dsp:txXfrm>
    </dsp:sp>
    <dsp:sp modelId="{13F8A234-A8BF-4B6D-B215-1736280043B6}">
      <dsp:nvSpPr>
        <dsp:cNvPr id="0" name=""/>
        <dsp:cNvSpPr/>
      </dsp:nvSpPr>
      <dsp:spPr>
        <a:xfrm>
          <a:off x="8003009" y="1940462"/>
          <a:ext cx="125908" cy="20460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46014"/>
              </a:lnTo>
              <a:lnTo>
                <a:pt x="125908" y="204601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740710-1AF6-4896-9F15-34E6933FAE7F}">
      <dsp:nvSpPr>
        <dsp:cNvPr id="0" name=""/>
        <dsp:cNvSpPr/>
      </dsp:nvSpPr>
      <dsp:spPr>
        <a:xfrm>
          <a:off x="8128917" y="3671705"/>
          <a:ext cx="1007268" cy="6295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00B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marL="0" lvl="0" indent="0" algn="ctr" defTabSz="355600">
            <a:lnSpc>
              <a:spcPct val="114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Arial" panose="020B0604020202020204" pitchFamily="34" charset="0"/>
              <a:cs typeface="Arial" panose="020B0604020202020204" pitchFamily="34" charset="0"/>
            </a:rPr>
            <a:t>Demand Response as Percent of Peak</a:t>
          </a:r>
        </a:p>
      </dsp:txBody>
      <dsp:txXfrm>
        <a:off x="8147356" y="3690144"/>
        <a:ext cx="970390" cy="592664"/>
      </dsp:txXfrm>
    </dsp:sp>
    <dsp:sp modelId="{33505B98-9356-48D8-AA50-A4C7CA92B0BE}">
      <dsp:nvSpPr>
        <dsp:cNvPr id="0" name=""/>
        <dsp:cNvSpPr/>
      </dsp:nvSpPr>
      <dsp:spPr>
        <a:xfrm>
          <a:off x="8003009" y="1940462"/>
          <a:ext cx="125908" cy="28329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32943"/>
              </a:lnTo>
              <a:lnTo>
                <a:pt x="125908" y="283294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86A0F2-D072-48DB-B322-E4FF4D95D70F}">
      <dsp:nvSpPr>
        <dsp:cNvPr id="0" name=""/>
        <dsp:cNvSpPr/>
      </dsp:nvSpPr>
      <dsp:spPr>
        <a:xfrm>
          <a:off x="8128917" y="4458633"/>
          <a:ext cx="1007268" cy="6295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00B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marL="0" lvl="0" indent="0" algn="ctr" defTabSz="355600">
            <a:lnSpc>
              <a:spcPct val="114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kern="1200" dirty="0">
              <a:latin typeface="Arial" panose="020B0604020202020204" pitchFamily="34" charset="0"/>
              <a:cs typeface="Arial" panose="020B0604020202020204" pitchFamily="34" charset="0"/>
            </a:rPr>
            <a:t>Demand Response Admin Cost</a:t>
          </a:r>
        </a:p>
      </dsp:txBody>
      <dsp:txXfrm>
        <a:off x="8147356" y="4477072"/>
        <a:ext cx="970390" cy="5926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48057A-1B57-4B40-9F0F-2E3CE3C4C3B6}">
      <dsp:nvSpPr>
        <dsp:cNvPr id="0" name=""/>
        <dsp:cNvSpPr/>
      </dsp:nvSpPr>
      <dsp:spPr>
        <a:xfrm>
          <a:off x="7683" y="879289"/>
          <a:ext cx="1238101" cy="6190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All IOUs (137)</a:t>
          </a:r>
        </a:p>
      </dsp:txBody>
      <dsp:txXfrm>
        <a:off x="25814" y="897420"/>
        <a:ext cx="1201839" cy="582788"/>
      </dsp:txXfrm>
    </dsp:sp>
    <dsp:sp modelId="{B2899EC8-1D77-41B1-BFB6-C523C65DE983}">
      <dsp:nvSpPr>
        <dsp:cNvPr id="0" name=""/>
        <dsp:cNvSpPr/>
      </dsp:nvSpPr>
      <dsp:spPr>
        <a:xfrm>
          <a:off x="1555309" y="879289"/>
          <a:ext cx="1238101" cy="6190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Load Characteristics</a:t>
          </a:r>
          <a:endParaRPr lang="en-US" sz="1300" kern="1200" dirty="0"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1573440" y="897420"/>
        <a:ext cx="1201839" cy="582788"/>
      </dsp:txXfrm>
    </dsp:sp>
    <dsp:sp modelId="{795AB2CB-68CB-4BED-ACC1-5CC9FAE5FF80}">
      <dsp:nvSpPr>
        <dsp:cNvPr id="0" name=""/>
        <dsp:cNvSpPr/>
      </dsp:nvSpPr>
      <dsp:spPr>
        <a:xfrm>
          <a:off x="1679119" y="1498339"/>
          <a:ext cx="123810" cy="4642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4287"/>
              </a:lnTo>
              <a:lnTo>
                <a:pt x="123810" y="464287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C889EF-77B7-497D-B5A3-7E94713BE913}">
      <dsp:nvSpPr>
        <dsp:cNvPr id="0" name=""/>
        <dsp:cNvSpPr/>
      </dsp:nvSpPr>
      <dsp:spPr>
        <a:xfrm>
          <a:off x="1802929" y="1653102"/>
          <a:ext cx="990480" cy="6190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114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Peak Demand per Customer</a:t>
          </a:r>
        </a:p>
      </dsp:txBody>
      <dsp:txXfrm>
        <a:off x="1821060" y="1671233"/>
        <a:ext cx="954218" cy="582788"/>
      </dsp:txXfrm>
    </dsp:sp>
    <dsp:sp modelId="{AFC7B6C9-8A80-43F5-B0F6-EC3B7F383C51}">
      <dsp:nvSpPr>
        <dsp:cNvPr id="0" name=""/>
        <dsp:cNvSpPr/>
      </dsp:nvSpPr>
      <dsp:spPr>
        <a:xfrm>
          <a:off x="1679119" y="1498339"/>
          <a:ext cx="123810" cy="12381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8101"/>
              </a:lnTo>
              <a:lnTo>
                <a:pt x="123810" y="123810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190A62-C4D5-47E1-AC47-DF42A653E988}">
      <dsp:nvSpPr>
        <dsp:cNvPr id="0" name=""/>
        <dsp:cNvSpPr/>
      </dsp:nvSpPr>
      <dsp:spPr>
        <a:xfrm>
          <a:off x="1802929" y="2426915"/>
          <a:ext cx="990480" cy="6190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Annual Energy per Customer</a:t>
          </a:r>
          <a:endParaRPr lang="en-US" sz="1000" kern="1200" dirty="0"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1821060" y="2445046"/>
        <a:ext cx="954218" cy="582788"/>
      </dsp:txXfrm>
    </dsp:sp>
    <dsp:sp modelId="{72FD6BE1-2977-4CA6-AC3D-B340610B709F}">
      <dsp:nvSpPr>
        <dsp:cNvPr id="0" name=""/>
        <dsp:cNvSpPr/>
      </dsp:nvSpPr>
      <dsp:spPr>
        <a:xfrm>
          <a:off x="1679119" y="1498339"/>
          <a:ext cx="123810" cy="20119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1914"/>
              </a:lnTo>
              <a:lnTo>
                <a:pt x="123810" y="201191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B261D8-4FD6-4EC3-A45F-5B60DA7BD688}">
      <dsp:nvSpPr>
        <dsp:cNvPr id="0" name=""/>
        <dsp:cNvSpPr/>
      </dsp:nvSpPr>
      <dsp:spPr>
        <a:xfrm>
          <a:off x="1802929" y="3200728"/>
          <a:ext cx="990480" cy="6190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Capacity Factor</a:t>
          </a:r>
          <a:endParaRPr lang="en-US" sz="1000" kern="1200" dirty="0"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1821060" y="3218859"/>
        <a:ext cx="954218" cy="582788"/>
      </dsp:txXfrm>
    </dsp:sp>
    <dsp:sp modelId="{46FDD750-A72E-4683-9FC1-8E23B5F0528F}">
      <dsp:nvSpPr>
        <dsp:cNvPr id="0" name=""/>
        <dsp:cNvSpPr/>
      </dsp:nvSpPr>
      <dsp:spPr>
        <a:xfrm>
          <a:off x="3102935" y="879289"/>
          <a:ext cx="1238101" cy="6190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Distribution Characteristics</a:t>
          </a:r>
          <a:endParaRPr lang="en-US" sz="1300" kern="1200" dirty="0"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3121066" y="897420"/>
        <a:ext cx="1201839" cy="582788"/>
      </dsp:txXfrm>
    </dsp:sp>
    <dsp:sp modelId="{3A2E3DEF-0338-4736-8EE8-4C6723A91363}">
      <dsp:nvSpPr>
        <dsp:cNvPr id="0" name=""/>
        <dsp:cNvSpPr/>
      </dsp:nvSpPr>
      <dsp:spPr>
        <a:xfrm>
          <a:off x="3226745" y="1498339"/>
          <a:ext cx="123810" cy="4642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4287"/>
              </a:lnTo>
              <a:lnTo>
                <a:pt x="123810" y="464287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88D231-46D2-4549-9756-CB6D4D841DC9}">
      <dsp:nvSpPr>
        <dsp:cNvPr id="0" name=""/>
        <dsp:cNvSpPr/>
      </dsp:nvSpPr>
      <dsp:spPr>
        <a:xfrm>
          <a:off x="3350556" y="1653102"/>
          <a:ext cx="990480" cy="6190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Customer Density per Distribution LIne Mile</a:t>
          </a:r>
          <a:endParaRPr lang="en-US" sz="1000" kern="1200" dirty="0"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3368687" y="1671233"/>
        <a:ext cx="954218" cy="582788"/>
      </dsp:txXfrm>
    </dsp:sp>
    <dsp:sp modelId="{332A6439-75FC-46E0-A469-83D68999FE8E}">
      <dsp:nvSpPr>
        <dsp:cNvPr id="0" name=""/>
        <dsp:cNvSpPr/>
      </dsp:nvSpPr>
      <dsp:spPr>
        <a:xfrm>
          <a:off x="3226745" y="1498339"/>
          <a:ext cx="123810" cy="12381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8101"/>
              </a:lnTo>
              <a:lnTo>
                <a:pt x="123810" y="123810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777511-45C3-4A09-809B-2657D2B247AF}">
      <dsp:nvSpPr>
        <dsp:cNvPr id="0" name=""/>
        <dsp:cNvSpPr/>
      </dsp:nvSpPr>
      <dsp:spPr>
        <a:xfrm>
          <a:off x="3350556" y="2426915"/>
          <a:ext cx="990480" cy="6190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Customer Density per Service Area Square Mile</a:t>
          </a:r>
          <a:endParaRPr lang="en-US" sz="1000" kern="1200" dirty="0"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3368687" y="2445046"/>
        <a:ext cx="954218" cy="582788"/>
      </dsp:txXfrm>
    </dsp:sp>
    <dsp:sp modelId="{5AD4755D-61EA-42D5-BE1C-012FD9E55BFB}">
      <dsp:nvSpPr>
        <dsp:cNvPr id="0" name=""/>
        <dsp:cNvSpPr/>
      </dsp:nvSpPr>
      <dsp:spPr>
        <a:xfrm>
          <a:off x="3226745" y="1498339"/>
          <a:ext cx="123810" cy="20119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1914"/>
              </a:lnTo>
              <a:lnTo>
                <a:pt x="123810" y="201191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8D0D23-9F25-4575-9F95-4BACA4DBE093}">
      <dsp:nvSpPr>
        <dsp:cNvPr id="0" name=""/>
        <dsp:cNvSpPr/>
      </dsp:nvSpPr>
      <dsp:spPr>
        <a:xfrm>
          <a:off x="3350556" y="3200728"/>
          <a:ext cx="990480" cy="6190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DG as a percent of peak demand</a:t>
          </a:r>
        </a:p>
      </dsp:txBody>
      <dsp:txXfrm>
        <a:off x="3368687" y="3218859"/>
        <a:ext cx="954218" cy="582788"/>
      </dsp:txXfrm>
    </dsp:sp>
    <dsp:sp modelId="{100D237D-FC5B-441D-A10F-9B2A886F8591}">
      <dsp:nvSpPr>
        <dsp:cNvPr id="0" name=""/>
        <dsp:cNvSpPr/>
      </dsp:nvSpPr>
      <dsp:spPr>
        <a:xfrm>
          <a:off x="3226745" y="1498339"/>
          <a:ext cx="123810" cy="27857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5727"/>
              </a:lnTo>
              <a:lnTo>
                <a:pt x="123810" y="2785727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591744-74FF-4F04-928D-145A259BB5E8}">
      <dsp:nvSpPr>
        <dsp:cNvPr id="0" name=""/>
        <dsp:cNvSpPr/>
      </dsp:nvSpPr>
      <dsp:spPr>
        <a:xfrm>
          <a:off x="3350556" y="3974541"/>
          <a:ext cx="990480" cy="6190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/>
          </a:solidFill>
          <a:prstDash val="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Utilities that use IEEE 1366 to report Reliability </a:t>
          </a:r>
        </a:p>
      </dsp:txBody>
      <dsp:txXfrm>
        <a:off x="3368687" y="3992672"/>
        <a:ext cx="954218" cy="582788"/>
      </dsp:txXfrm>
    </dsp:sp>
    <dsp:sp modelId="{D22665CE-E3AE-4EDB-95CD-55FBF677E5FD}">
      <dsp:nvSpPr>
        <dsp:cNvPr id="0" name=""/>
        <dsp:cNvSpPr/>
      </dsp:nvSpPr>
      <dsp:spPr>
        <a:xfrm>
          <a:off x="4650562" y="879289"/>
          <a:ext cx="1238101" cy="6190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Business Characteristics</a:t>
          </a:r>
          <a:endParaRPr lang="en-US" sz="1300" kern="1200" dirty="0"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4668693" y="897420"/>
        <a:ext cx="1201839" cy="582788"/>
      </dsp:txXfrm>
    </dsp:sp>
    <dsp:sp modelId="{67BCBAB3-2A48-4A79-A396-B6695DF77F4E}">
      <dsp:nvSpPr>
        <dsp:cNvPr id="0" name=""/>
        <dsp:cNvSpPr/>
      </dsp:nvSpPr>
      <dsp:spPr>
        <a:xfrm>
          <a:off x="4774372" y="1498339"/>
          <a:ext cx="123810" cy="4642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4287"/>
              </a:lnTo>
              <a:lnTo>
                <a:pt x="123810" y="464287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0FF0F2-FE20-40DF-A620-02F4B6FEB99A}">
      <dsp:nvSpPr>
        <dsp:cNvPr id="0" name=""/>
        <dsp:cNvSpPr/>
      </dsp:nvSpPr>
      <dsp:spPr>
        <a:xfrm>
          <a:off x="4898182" y="1653102"/>
          <a:ext cx="990480" cy="6190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Owned Generation Percent</a:t>
          </a:r>
          <a:endParaRPr lang="en-US" sz="1000" kern="1200" dirty="0"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4916313" y="1671233"/>
        <a:ext cx="954218" cy="582788"/>
      </dsp:txXfrm>
    </dsp:sp>
    <dsp:sp modelId="{5B8096A9-8118-4F08-A2CE-10DE9C9674AF}">
      <dsp:nvSpPr>
        <dsp:cNvPr id="0" name=""/>
        <dsp:cNvSpPr/>
      </dsp:nvSpPr>
      <dsp:spPr>
        <a:xfrm>
          <a:off x="4774372" y="1498339"/>
          <a:ext cx="123810" cy="12381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8101"/>
              </a:lnTo>
              <a:lnTo>
                <a:pt x="123810" y="123810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CC9979-9D68-410D-B420-D8DAAED3D4CA}">
      <dsp:nvSpPr>
        <dsp:cNvPr id="0" name=""/>
        <dsp:cNvSpPr/>
      </dsp:nvSpPr>
      <dsp:spPr>
        <a:xfrm>
          <a:off x="4898182" y="2426915"/>
          <a:ext cx="990480" cy="6190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Also Distributes Natural Gas?</a:t>
          </a:r>
          <a:endParaRPr lang="en-US" sz="1000" kern="1200" dirty="0"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4916313" y="2445046"/>
        <a:ext cx="954218" cy="582788"/>
      </dsp:txXfrm>
    </dsp:sp>
    <dsp:sp modelId="{C73AD4FB-B7F1-455C-87E9-FBBC675CAD03}">
      <dsp:nvSpPr>
        <dsp:cNvPr id="0" name=""/>
        <dsp:cNvSpPr/>
      </dsp:nvSpPr>
      <dsp:spPr>
        <a:xfrm>
          <a:off x="4774372" y="1498339"/>
          <a:ext cx="123810" cy="20119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1914"/>
              </a:lnTo>
              <a:lnTo>
                <a:pt x="123810" y="201191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758753-CF0E-458B-AD7B-98EB69DCBE0D}">
      <dsp:nvSpPr>
        <dsp:cNvPr id="0" name=""/>
        <dsp:cNvSpPr/>
      </dsp:nvSpPr>
      <dsp:spPr>
        <a:xfrm>
          <a:off x="4898182" y="3200728"/>
          <a:ext cx="990480" cy="6190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Size by customer count</a:t>
          </a:r>
          <a:endParaRPr lang="en-US" sz="1000" kern="1200" dirty="0"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4916313" y="3218859"/>
        <a:ext cx="954218" cy="582788"/>
      </dsp:txXfrm>
    </dsp:sp>
    <dsp:sp modelId="{A125EED2-6739-464C-A15B-78EF013CD48F}">
      <dsp:nvSpPr>
        <dsp:cNvPr id="0" name=""/>
        <dsp:cNvSpPr/>
      </dsp:nvSpPr>
      <dsp:spPr>
        <a:xfrm>
          <a:off x="4774372" y="1498339"/>
          <a:ext cx="123810" cy="27857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5727"/>
              </a:lnTo>
              <a:lnTo>
                <a:pt x="123810" y="2785727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BAD01D-4374-42F0-B0DE-7E2C3C661677}">
      <dsp:nvSpPr>
        <dsp:cNvPr id="0" name=""/>
        <dsp:cNvSpPr/>
      </dsp:nvSpPr>
      <dsp:spPr>
        <a:xfrm>
          <a:off x="4898182" y="3974541"/>
          <a:ext cx="990480" cy="6190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Size by peak demand</a:t>
          </a:r>
          <a:endParaRPr lang="en-US" sz="1000" kern="1200" dirty="0"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4916313" y="3992672"/>
        <a:ext cx="954218" cy="582788"/>
      </dsp:txXfrm>
    </dsp:sp>
    <dsp:sp modelId="{90D30A1B-D6A3-4F3C-BAE4-49C540E8715F}">
      <dsp:nvSpPr>
        <dsp:cNvPr id="0" name=""/>
        <dsp:cNvSpPr/>
      </dsp:nvSpPr>
      <dsp:spPr>
        <a:xfrm>
          <a:off x="4774372" y="1498339"/>
          <a:ext cx="123810" cy="35595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59540"/>
              </a:lnTo>
              <a:lnTo>
                <a:pt x="123810" y="355954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DCF976-F425-4246-998D-FC24D88EC569}">
      <dsp:nvSpPr>
        <dsp:cNvPr id="0" name=""/>
        <dsp:cNvSpPr/>
      </dsp:nvSpPr>
      <dsp:spPr>
        <a:xfrm>
          <a:off x="4898182" y="4748355"/>
          <a:ext cx="990480" cy="6190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Size by energy distributed</a:t>
          </a:r>
          <a:endParaRPr lang="en-US" sz="1000" kern="1200" dirty="0"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4916313" y="4766486"/>
        <a:ext cx="954218" cy="582788"/>
      </dsp:txXfrm>
    </dsp:sp>
    <dsp:sp modelId="{A38B11AD-4260-45BB-9187-7A13F8D9D3D9}">
      <dsp:nvSpPr>
        <dsp:cNvPr id="0" name=""/>
        <dsp:cNvSpPr/>
      </dsp:nvSpPr>
      <dsp:spPr>
        <a:xfrm>
          <a:off x="6198188" y="879289"/>
          <a:ext cx="1238101" cy="6190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Regulatory Characteristics</a:t>
          </a:r>
          <a:endParaRPr lang="en-US" sz="1300" kern="1200" dirty="0"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6216319" y="897420"/>
        <a:ext cx="1201839" cy="582788"/>
      </dsp:txXfrm>
    </dsp:sp>
    <dsp:sp modelId="{8C6FB064-A2AD-43C0-B25A-3DE21C8241D0}">
      <dsp:nvSpPr>
        <dsp:cNvPr id="0" name=""/>
        <dsp:cNvSpPr/>
      </dsp:nvSpPr>
      <dsp:spPr>
        <a:xfrm>
          <a:off x="6321998" y="1498339"/>
          <a:ext cx="123810" cy="4642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4287"/>
              </a:lnTo>
              <a:lnTo>
                <a:pt x="123810" y="464287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132442-BA0D-42EF-8F72-0EA8C0D41554}">
      <dsp:nvSpPr>
        <dsp:cNvPr id="0" name=""/>
        <dsp:cNvSpPr/>
      </dsp:nvSpPr>
      <dsp:spPr>
        <a:xfrm>
          <a:off x="6445808" y="1653102"/>
          <a:ext cx="990480" cy="6190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Retail Competition?</a:t>
          </a:r>
          <a:endParaRPr lang="en-US" sz="1000" kern="1200" dirty="0"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6463939" y="1671233"/>
        <a:ext cx="954218" cy="582788"/>
      </dsp:txXfrm>
    </dsp:sp>
    <dsp:sp modelId="{EB98E8D6-BF16-47D0-BF32-33D00391CF4E}">
      <dsp:nvSpPr>
        <dsp:cNvPr id="0" name=""/>
        <dsp:cNvSpPr/>
      </dsp:nvSpPr>
      <dsp:spPr>
        <a:xfrm>
          <a:off x="6321998" y="1498339"/>
          <a:ext cx="123810" cy="12381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8101"/>
              </a:lnTo>
              <a:lnTo>
                <a:pt x="123810" y="123810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D12CED-A27A-4652-AA08-720A5830A4A0}">
      <dsp:nvSpPr>
        <dsp:cNvPr id="0" name=""/>
        <dsp:cNvSpPr/>
      </dsp:nvSpPr>
      <dsp:spPr>
        <a:xfrm>
          <a:off x="6445808" y="2426915"/>
          <a:ext cx="990480" cy="6190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Decoupled?</a:t>
          </a:r>
          <a:endParaRPr lang="en-US" sz="1000" kern="1200" dirty="0"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6463939" y="2445046"/>
        <a:ext cx="954218" cy="582788"/>
      </dsp:txXfrm>
    </dsp:sp>
    <dsp:sp modelId="{8F25775B-CEB0-4779-95B9-29221C821FC6}">
      <dsp:nvSpPr>
        <dsp:cNvPr id="0" name=""/>
        <dsp:cNvSpPr/>
      </dsp:nvSpPr>
      <dsp:spPr>
        <a:xfrm>
          <a:off x="6321998" y="1498339"/>
          <a:ext cx="123810" cy="20119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1914"/>
              </a:lnTo>
              <a:lnTo>
                <a:pt x="123810" y="201191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B4C1EF-66FA-49F2-80F3-48E252683FB9}">
      <dsp:nvSpPr>
        <dsp:cNvPr id="0" name=""/>
        <dsp:cNvSpPr/>
      </dsp:nvSpPr>
      <dsp:spPr>
        <a:xfrm>
          <a:off x="6445808" y="3200728"/>
          <a:ext cx="990480" cy="6190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Generation Ownership?</a:t>
          </a:r>
          <a:endParaRPr lang="en-US" sz="1000" kern="1200" dirty="0"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6463939" y="3218859"/>
        <a:ext cx="954218" cy="582788"/>
      </dsp:txXfrm>
    </dsp:sp>
    <dsp:sp modelId="{DDCDFC48-0C5D-4D43-BD6D-CA3EE54E4681}">
      <dsp:nvSpPr>
        <dsp:cNvPr id="0" name=""/>
        <dsp:cNvSpPr/>
      </dsp:nvSpPr>
      <dsp:spPr>
        <a:xfrm>
          <a:off x="6321998" y="1498339"/>
          <a:ext cx="123810" cy="27857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5727"/>
              </a:lnTo>
              <a:lnTo>
                <a:pt x="123810" y="2785727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863011-1194-438A-AE3B-0C11F32D781B}">
      <dsp:nvSpPr>
        <dsp:cNvPr id="0" name=""/>
        <dsp:cNvSpPr/>
      </dsp:nvSpPr>
      <dsp:spPr>
        <a:xfrm>
          <a:off x="6445808" y="3974541"/>
          <a:ext cx="990480" cy="6190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State ACEEE DSM Scorecard Rating</a:t>
          </a:r>
          <a:endParaRPr lang="en-US" sz="1000" kern="1200" dirty="0"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6463939" y="3992672"/>
        <a:ext cx="954218" cy="582788"/>
      </dsp:txXfrm>
    </dsp:sp>
    <dsp:sp modelId="{3B93C9B0-7FF3-41A1-B84A-386802441807}">
      <dsp:nvSpPr>
        <dsp:cNvPr id="0" name=""/>
        <dsp:cNvSpPr/>
      </dsp:nvSpPr>
      <dsp:spPr>
        <a:xfrm>
          <a:off x="7745814" y="879289"/>
          <a:ext cx="1238101" cy="6190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Demographics</a:t>
          </a:r>
          <a:endParaRPr lang="en-US" sz="1300" kern="1200" dirty="0"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7763945" y="897420"/>
        <a:ext cx="1201839" cy="582788"/>
      </dsp:txXfrm>
    </dsp:sp>
    <dsp:sp modelId="{6124061D-B3E5-4119-B494-0B919EC92BD6}">
      <dsp:nvSpPr>
        <dsp:cNvPr id="0" name=""/>
        <dsp:cNvSpPr/>
      </dsp:nvSpPr>
      <dsp:spPr>
        <a:xfrm>
          <a:off x="7869624" y="1498339"/>
          <a:ext cx="123810" cy="4642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4287"/>
              </a:lnTo>
              <a:lnTo>
                <a:pt x="123810" y="464287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37CF5D-4DD1-4444-9ADD-1DA68F931A72}">
      <dsp:nvSpPr>
        <dsp:cNvPr id="0" name=""/>
        <dsp:cNvSpPr/>
      </dsp:nvSpPr>
      <dsp:spPr>
        <a:xfrm>
          <a:off x="7993434" y="1653102"/>
          <a:ext cx="990480" cy="6190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Principal State of Operation</a:t>
          </a:r>
        </a:p>
      </dsp:txBody>
      <dsp:txXfrm>
        <a:off x="8011565" y="1671233"/>
        <a:ext cx="954218" cy="582788"/>
      </dsp:txXfrm>
    </dsp:sp>
    <dsp:sp modelId="{B6A2A1E7-EA3A-453E-87CE-239207C2232D}">
      <dsp:nvSpPr>
        <dsp:cNvPr id="0" name=""/>
        <dsp:cNvSpPr/>
      </dsp:nvSpPr>
      <dsp:spPr>
        <a:xfrm>
          <a:off x="7869624" y="1498339"/>
          <a:ext cx="123810" cy="12381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8101"/>
              </a:lnTo>
              <a:lnTo>
                <a:pt x="123810" y="123810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B955BB-AF1A-4E58-9A8A-DA5BEE1D31DE}">
      <dsp:nvSpPr>
        <dsp:cNvPr id="0" name=""/>
        <dsp:cNvSpPr/>
      </dsp:nvSpPr>
      <dsp:spPr>
        <a:xfrm>
          <a:off x="7993434" y="2426915"/>
          <a:ext cx="990480" cy="6190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ISO/RTO</a:t>
          </a:r>
        </a:p>
      </dsp:txBody>
      <dsp:txXfrm>
        <a:off x="8011565" y="2445046"/>
        <a:ext cx="954218" cy="582788"/>
      </dsp:txXfrm>
    </dsp:sp>
    <dsp:sp modelId="{738E405C-E6E5-4257-8FF2-2CDE19DA230A}">
      <dsp:nvSpPr>
        <dsp:cNvPr id="0" name=""/>
        <dsp:cNvSpPr/>
      </dsp:nvSpPr>
      <dsp:spPr>
        <a:xfrm>
          <a:off x="7869624" y="1498339"/>
          <a:ext cx="123810" cy="20119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1914"/>
              </a:lnTo>
              <a:lnTo>
                <a:pt x="123810" y="201191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7461D9-7454-49D4-B9D2-4BBC8CBC8419}">
      <dsp:nvSpPr>
        <dsp:cNvPr id="0" name=""/>
        <dsp:cNvSpPr/>
      </dsp:nvSpPr>
      <dsp:spPr>
        <a:xfrm>
          <a:off x="7993434" y="3200728"/>
          <a:ext cx="990480" cy="6190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>
              <a:latin typeface="Arial" panose="020B0604020202020204" pitchFamily="34" charset="0"/>
              <a:ea typeface="+mn-ea"/>
              <a:cs typeface="Arial" panose="020B0604020202020204" pitchFamily="34" charset="0"/>
            </a:rPr>
            <a:t>Parent Company</a:t>
          </a:r>
        </a:p>
      </dsp:txBody>
      <dsp:txXfrm>
        <a:off x="8011565" y="3218859"/>
        <a:ext cx="954218" cy="5827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471"/>
          </a:xfrm>
          <a:prstGeom prst="rect">
            <a:avLst/>
          </a:prstGeom>
        </p:spPr>
        <p:txBody>
          <a:bodyPr vert="horz" lIns="93965" tIns="46983" rIns="93965" bIns="46983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4" y="0"/>
            <a:ext cx="3066733" cy="468471"/>
          </a:xfrm>
          <a:prstGeom prst="rect">
            <a:avLst/>
          </a:prstGeom>
        </p:spPr>
        <p:txBody>
          <a:bodyPr vert="horz" lIns="93965" tIns="46983" rIns="93965" bIns="46983" rtlCol="0"/>
          <a:lstStyle>
            <a:lvl1pPr algn="r">
              <a:defRPr sz="1300"/>
            </a:lvl1pPr>
          </a:lstStyle>
          <a:p>
            <a:fld id="{9789D214-4521-4947-BA02-2C726E8AB5F0}" type="datetimeFigureOut">
              <a:rPr lang="en-US" smtClean="0"/>
              <a:t>6/7/2016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9328"/>
            <a:ext cx="3066733" cy="468471"/>
          </a:xfrm>
          <a:prstGeom prst="rect">
            <a:avLst/>
          </a:prstGeom>
        </p:spPr>
        <p:txBody>
          <a:bodyPr vert="horz" lIns="93965" tIns="46983" rIns="93965" bIns="46983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4" y="8899328"/>
            <a:ext cx="3066733" cy="468471"/>
          </a:xfrm>
          <a:prstGeom prst="rect">
            <a:avLst/>
          </a:prstGeom>
        </p:spPr>
        <p:txBody>
          <a:bodyPr vert="horz" lIns="93965" tIns="46983" rIns="93965" bIns="46983" rtlCol="0" anchor="b"/>
          <a:lstStyle>
            <a:lvl1pPr algn="r">
              <a:defRPr sz="1300"/>
            </a:lvl1pPr>
          </a:lstStyle>
          <a:p>
            <a:fld id="{8168DFFE-9E56-478F-85CE-7B3D03528E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4175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471"/>
          </a:xfrm>
          <a:prstGeom prst="rect">
            <a:avLst/>
          </a:prstGeom>
        </p:spPr>
        <p:txBody>
          <a:bodyPr vert="horz" lIns="93965" tIns="46983" rIns="93965" bIns="46983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4" y="0"/>
            <a:ext cx="3066733" cy="468471"/>
          </a:xfrm>
          <a:prstGeom prst="rect">
            <a:avLst/>
          </a:prstGeom>
        </p:spPr>
        <p:txBody>
          <a:bodyPr vert="horz" lIns="93965" tIns="46983" rIns="93965" bIns="46983" rtlCol="0"/>
          <a:lstStyle>
            <a:lvl1pPr algn="r">
              <a:defRPr sz="1300"/>
            </a:lvl1pPr>
          </a:lstStyle>
          <a:p>
            <a:fld id="{68233CAA-3586-4829-B10B-64FE3002364E}" type="datetimeFigureOut">
              <a:rPr lang="en-US" smtClean="0"/>
              <a:t>6/7/2016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3263"/>
            <a:ext cx="4683125" cy="35131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65" tIns="46983" rIns="93965" bIns="4698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50477"/>
            <a:ext cx="5661660" cy="4216241"/>
          </a:xfrm>
          <a:prstGeom prst="rect">
            <a:avLst/>
          </a:prstGeom>
        </p:spPr>
        <p:txBody>
          <a:bodyPr vert="horz" lIns="93965" tIns="46983" rIns="93965" bIns="4698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9328"/>
            <a:ext cx="3066733" cy="468471"/>
          </a:xfrm>
          <a:prstGeom prst="rect">
            <a:avLst/>
          </a:prstGeom>
        </p:spPr>
        <p:txBody>
          <a:bodyPr vert="horz" lIns="93965" tIns="46983" rIns="93965" bIns="46983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4" y="8899328"/>
            <a:ext cx="3066733" cy="468471"/>
          </a:xfrm>
          <a:prstGeom prst="rect">
            <a:avLst/>
          </a:prstGeom>
        </p:spPr>
        <p:txBody>
          <a:bodyPr vert="horz" lIns="93965" tIns="46983" rIns="93965" bIns="46983" rtlCol="0" anchor="b"/>
          <a:lstStyle>
            <a:lvl1pPr algn="r">
              <a:defRPr sz="1300"/>
            </a:lvl1pPr>
          </a:lstStyle>
          <a:p>
            <a:fld id="{058EA60E-3CAC-4721-90CF-A68F728C5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264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8EA60E-3CAC-4721-90CF-A68F728C5F9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5082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Performance:  Reliability, Ops,</a:t>
            </a:r>
            <a:r>
              <a:rPr lang="en-US" baseline="0" dirty="0"/>
              <a:t> Costs, </a:t>
            </a:r>
            <a:r>
              <a:rPr lang="en-US" baseline="0" dirty="0" err="1"/>
              <a:t>Dsm</a:t>
            </a:r>
            <a:r>
              <a:rPr lang="en-US" baseline="0" dirty="0"/>
              <a:t>, Assets/equity, Customer sat</a:t>
            </a:r>
          </a:p>
          <a:p>
            <a:r>
              <a:rPr lang="en-US" dirty="0"/>
              <a:t>Characteristics:  All; Load; Distribution; Business; Regulatory; Demographics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8EA60E-3CAC-4721-90CF-A68F728C5F9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1138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8EA60E-3CAC-4721-90CF-A68F728C5F9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6479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8EA60E-3CAC-4721-90CF-A68F728C5F9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7125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8EA60E-3CAC-4721-90CF-A68F728C5F9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30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 userDrawn="1"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99060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095501" y="4800600"/>
            <a:ext cx="4686299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dirty="0"/>
              <a:t>Click to edit Master subtitle style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5392521" y="3424535"/>
            <a:ext cx="20430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Wired Group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2012 Wired Group.  All Rights Reserved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7F743-FD0E-4434-992B-1A16F463BB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2012 Wired Group.  All Rights Reserved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7F743-FD0E-4434-992B-1A16F463BB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2012 Wired Group.  All Rights Reserved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7F743-FD0E-4434-992B-1A16F463BB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2012 Wired Group.  All Rights Reserved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7F743-FD0E-4434-992B-1A16F463BB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2012 Wired Group.  All Rights Reserved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546BC-074D-40B9-BD08-8416202B54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3170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2012 Wired Group.  All Rights Reserved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546BC-074D-40B9-BD08-8416202B54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8244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2012 Wired Group.  All Rights Reserved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546BC-074D-40B9-BD08-8416202B54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9881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2012 Wired Group.  All Rights Reserved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546BC-074D-40B9-BD08-8416202B54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9987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2012 Wired Group.  All Rights Reserved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546BC-074D-40B9-BD08-8416202B54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9376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2012 Wired Group.  All Rights Reserved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546BC-074D-40B9-BD08-8416202B54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212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882173"/>
            <a:ext cx="8229600" cy="689071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kumimoji="0" lang="en-US" dirty="0"/>
              <a:t>Click to edit Master title style</a:t>
            </a:r>
            <a:br>
              <a:rPr kumimoji="0" lang="en-US" dirty="0"/>
            </a:br>
            <a:r>
              <a:rPr kumimoji="0" lang="en-US" sz="2400" dirty="0"/>
              <a:t>And here’s where the 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94688"/>
            <a:ext cx="8229600" cy="4325112"/>
          </a:xfrm>
        </p:spPr>
        <p:txBody>
          <a:bodyPr/>
          <a:lstStyle>
            <a:lvl1pPr marL="365760" indent="-256032">
              <a:spcBef>
                <a:spcPts val="0"/>
              </a:spcBef>
              <a:spcAft>
                <a:spcPts val="1200"/>
              </a:spcAft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  <a:defRPr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658368" indent="-246888">
              <a:spcBef>
                <a:spcPts val="0"/>
              </a:spcBef>
              <a:spcAft>
                <a:spcPts val="1200"/>
              </a:spcAft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  <a:defRPr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 marL="923544" indent="-219456">
              <a:spcBef>
                <a:spcPts val="0"/>
              </a:spcBef>
              <a:spcAft>
                <a:spcPts val="1200"/>
              </a:spcAft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  <a:defRPr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 marL="1179576" indent="-201168">
              <a:spcBef>
                <a:spcPts val="0"/>
              </a:spcBef>
              <a:spcAft>
                <a:spcPts val="1200"/>
              </a:spcAft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  <a:defRPr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 marL="1389888" indent="-182880">
              <a:spcBef>
                <a:spcPts val="0"/>
              </a:spcBef>
              <a:spcAft>
                <a:spcPts val="1200"/>
              </a:spcAft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  <a:defRPr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1600" y="6477000"/>
            <a:ext cx="3200400" cy="190500"/>
          </a:xfr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Copyright 2013 Wired Group.  All Rights Reserved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6019800" y="762000"/>
            <a:ext cx="1855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Wire Group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8534400" y="6400800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B8A4F4A2-887D-4A53-9E5F-F9910A9990A8}" type="slidenum">
              <a:rPr lang="en-US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‹#›</a:t>
            </a:fld>
            <a:endParaRPr lang="en-US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76200" y="6477000"/>
            <a:ext cx="13420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www.wiredgroup.net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2012 Wired Group.  All Rights Reserved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546BC-074D-40B9-BD08-8416202B54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8887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2012 Wired Group.  All Rights Reserved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546BC-074D-40B9-BD08-8416202B54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0180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2012 Wired Group.  All Rights Reserved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546BC-074D-40B9-BD08-8416202B54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9545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2012 Wired Group.  All Rights Reserved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546BC-074D-40B9-BD08-8416202B54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3810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2012 Wired Group.  All Rights Reserved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546BC-074D-40B9-BD08-8416202B54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79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 userDrawn="1"/>
        </p:nvSpPr>
        <p:spPr>
          <a:xfrm>
            <a:off x="381000" y="530129"/>
            <a:ext cx="8229600" cy="689071"/>
          </a:xfrm>
          <a:prstGeom prst="rect">
            <a:avLst/>
          </a:prstGeom>
        </p:spPr>
        <p:txBody>
          <a:bodyPr vert="horz" anchor="ctr">
            <a:normAutofit fontScale="77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baseline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sz="2400" dirty="0"/>
              <a:t>And here’s where the </a:t>
            </a:r>
            <a:endParaRPr lang="en-US" dirty="0"/>
          </a:p>
        </p:txBody>
      </p:sp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5181600" y="6477000"/>
            <a:ext cx="3200400" cy="190500"/>
          </a:xfrm>
          <a:prstGeom prst="rect">
            <a:avLst/>
          </a:prstGeom>
        </p:spPr>
        <p:txBody>
          <a:bodyPr vert="horz"/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Copyright 2013 Wired Group.  All Rights Reserved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8534400" y="6400800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B8A4F4A2-887D-4A53-9E5F-F9910A9990A8}" type="slidenum">
              <a:rPr lang="en-US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‹#›</a:t>
            </a:fld>
            <a:endParaRPr lang="en-US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76200" y="6477000"/>
            <a:ext cx="13420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www.wiredgroup.net</a:t>
            </a:r>
          </a:p>
        </p:txBody>
      </p:sp>
    </p:spTree>
    <p:extLst>
      <p:ext uri="{BB962C8B-B14F-4D97-AF65-F5344CB8AC3E}">
        <p14:creationId xmlns:p14="http://schemas.microsoft.com/office/powerpoint/2010/main" val="3537637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3600">
                <a:latin typeface="Arial" pitchFamily="34" charset="0"/>
                <a:cs typeface="Arial" pitchFamily="34" charset="0"/>
              </a:defRPr>
            </a:lvl1pPr>
          </a:lstStyle>
          <a:p>
            <a:r>
              <a:rPr kumimoji="0" lang="en-US" dirty="0"/>
              <a:t>Click to edit Master title style</a:t>
            </a:r>
            <a:br>
              <a:rPr kumimoji="0" lang="en-US" dirty="0"/>
            </a:br>
            <a:r>
              <a:rPr kumimoji="0" lang="en-US" sz="2400" dirty="0"/>
              <a:t>And here’s where the 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65760" indent="-256032"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  <a:defRPr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658368" indent="-246888"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  <a:defRPr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 marL="923544" indent="-219456"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  <a:defRPr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 marL="1179576" indent="-201168"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  <a:defRPr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 marL="1389888" indent="-182880"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  <a:defRPr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1600" y="6667500"/>
            <a:ext cx="3200400" cy="190500"/>
          </a:xfrm>
        </p:spPr>
        <p:txBody>
          <a:bodyPr/>
          <a:lstStyle/>
          <a:p>
            <a:r>
              <a:rPr lang="en-US" dirty="0"/>
              <a:t>Copyright 2013 Wired Group.  All Rights Reserved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6491103"/>
            <a:ext cx="762000" cy="365760"/>
          </a:xfrm>
        </p:spPr>
        <p:txBody>
          <a:bodyPr/>
          <a:lstStyle/>
          <a:p>
            <a:fld id="{3187F743-FD0E-4434-992B-1A16F463BBA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5410200" y="0"/>
            <a:ext cx="20430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Wired Group</a:t>
            </a:r>
          </a:p>
        </p:txBody>
      </p:sp>
    </p:spTree>
    <p:extLst>
      <p:ext uri="{BB962C8B-B14F-4D97-AF65-F5344CB8AC3E}">
        <p14:creationId xmlns:p14="http://schemas.microsoft.com/office/powerpoint/2010/main" val="337931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2012 Wired Group.  All Rights Reserved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7F743-FD0E-4434-992B-1A16F463BB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2012 Wired Group.  All Rights Reserved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7F743-FD0E-4434-992B-1A16F463BBA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76200" y="6477000"/>
            <a:ext cx="13420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www.wiredgroup.net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rtlCol="0"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187F743-FD0E-4434-992B-1A16F463BBA6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/>
              <a:t>Copyright 2012 Wired Group.  All Rights Reserved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r>
              <a:rPr lang="en-US"/>
              <a:t>Copyright 2012 Wired Group.  All Rights Reserved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3187F743-FD0E-4434-992B-1A16F463BB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2013 Wired Group.  All Rights Reserved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7F743-FD0E-4434-992B-1A16F463BB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81000" y="805973"/>
            <a:ext cx="8229600" cy="689071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81000" y="1618488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/>
              <a:t>Click to 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1" y="6553200"/>
            <a:ext cx="3593862" cy="3048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00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Copyright 2013 Wired Group.  All Rights Reserved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84848" y="6490536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fld id="{3187F743-FD0E-4434-992B-1A16F463BBA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410200" y="0"/>
            <a:ext cx="19303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Wired Group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97" r:id="rId3"/>
    <p:sldLayoutId id="214748368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200" kern="1200" baseline="0">
          <a:solidFill>
            <a:schemeClr val="accent1">
              <a:lumMod val="75000"/>
            </a:schemeClr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65760" indent="-256032" algn="l" rtl="0" eaLnBrk="1" latinLnBrk="0" hangingPunct="1">
        <a:spcBef>
          <a:spcPts val="0"/>
        </a:spcBef>
        <a:spcAft>
          <a:spcPts val="1200"/>
        </a:spcAft>
        <a:buClr>
          <a:schemeClr val="accent6">
            <a:lumMod val="75000"/>
          </a:schemeClr>
        </a:buClr>
        <a:buFont typeface="Arial" pitchFamily="34" charset="0"/>
        <a:buChar char="•"/>
        <a:defRPr kumimoji="0" sz="2800" kern="1200">
          <a:solidFill>
            <a:schemeClr val="accent6">
              <a:lumMod val="7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658368" indent="-246888" algn="l" rtl="0" eaLnBrk="1" latinLnBrk="0" hangingPunct="1">
        <a:spcBef>
          <a:spcPts val="0"/>
        </a:spcBef>
        <a:spcAft>
          <a:spcPts val="1200"/>
        </a:spcAft>
        <a:buClr>
          <a:schemeClr val="accent6">
            <a:lumMod val="75000"/>
          </a:schemeClr>
        </a:buClr>
        <a:buFont typeface="Arial" pitchFamily="34" charset="0"/>
        <a:buChar char="•"/>
        <a:defRPr kumimoji="0" sz="2600" kern="1200">
          <a:solidFill>
            <a:schemeClr val="accent6">
              <a:lumMod val="75000"/>
            </a:schemeClr>
          </a:solidFill>
          <a:latin typeface="Arial" pitchFamily="34" charset="0"/>
          <a:ea typeface="+mn-ea"/>
          <a:cs typeface="Arial" pitchFamily="34" charset="0"/>
        </a:defRPr>
      </a:lvl2pPr>
      <a:lvl3pPr marL="923544" indent="-219456" algn="l" rtl="0" eaLnBrk="1" latinLnBrk="0" hangingPunct="1">
        <a:spcBef>
          <a:spcPts val="0"/>
        </a:spcBef>
        <a:spcAft>
          <a:spcPts val="1200"/>
        </a:spcAft>
        <a:buClr>
          <a:schemeClr val="accent6">
            <a:lumMod val="75000"/>
          </a:schemeClr>
        </a:buClr>
        <a:buFont typeface="Arial" pitchFamily="34" charset="0"/>
        <a:buChar char="•"/>
        <a:defRPr kumimoji="0" sz="2400" kern="1200">
          <a:solidFill>
            <a:schemeClr val="accent6">
              <a:lumMod val="75000"/>
            </a:schemeClr>
          </a:solidFill>
          <a:latin typeface="Arial" pitchFamily="34" charset="0"/>
          <a:ea typeface="+mn-ea"/>
          <a:cs typeface="Arial" pitchFamily="34" charset="0"/>
        </a:defRPr>
      </a:lvl3pPr>
      <a:lvl4pPr marL="1179576" indent="-201168" algn="l" rtl="0" eaLnBrk="1" latinLnBrk="0" hangingPunct="1">
        <a:spcBef>
          <a:spcPts val="0"/>
        </a:spcBef>
        <a:spcAft>
          <a:spcPts val="1200"/>
        </a:spcAft>
        <a:buClr>
          <a:schemeClr val="accent6">
            <a:lumMod val="75000"/>
          </a:schemeClr>
        </a:buClr>
        <a:buFont typeface="Arial" pitchFamily="34" charset="0"/>
        <a:buChar char="•"/>
        <a:defRPr kumimoji="0" sz="2200" kern="1200">
          <a:solidFill>
            <a:schemeClr val="accent6">
              <a:lumMod val="75000"/>
            </a:schemeClr>
          </a:solidFill>
          <a:latin typeface="Arial" pitchFamily="34" charset="0"/>
          <a:ea typeface="+mn-ea"/>
          <a:cs typeface="Arial" pitchFamily="34" charset="0"/>
        </a:defRPr>
      </a:lvl4pPr>
      <a:lvl5pPr marL="1389888" indent="-182880" algn="l" rtl="0" eaLnBrk="1" latinLnBrk="0" hangingPunct="1">
        <a:spcBef>
          <a:spcPts val="0"/>
        </a:spcBef>
        <a:spcAft>
          <a:spcPts val="1200"/>
        </a:spcAft>
        <a:buClr>
          <a:schemeClr val="accent6">
            <a:lumMod val="75000"/>
          </a:schemeClr>
        </a:buClr>
        <a:buFont typeface="Arial" pitchFamily="34" charset="0"/>
        <a:buChar char="•"/>
        <a:defRPr kumimoji="0" sz="2000" kern="1200">
          <a:solidFill>
            <a:schemeClr val="accent6">
              <a:lumMod val="75000"/>
            </a:schemeClr>
          </a:solidFill>
          <a:latin typeface="Arial" pitchFamily="34" charset="0"/>
          <a:ea typeface="+mn-ea"/>
          <a:cs typeface="Arial" pitchFamily="34" charset="0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 2012 Wired Group.  All Rights Reserved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4546BC-074D-40B9-BD08-8416202B54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700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mailto:palvarez@wiredgroup.net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utilityevaluator.com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740" y="1371600"/>
            <a:ext cx="8458200" cy="1470025"/>
          </a:xfrm>
        </p:spPr>
        <p:txBody>
          <a:bodyPr>
            <a:normAutofit fontScale="90000"/>
          </a:bodyPr>
          <a:lstStyle/>
          <a:p>
            <a:pPr algn="ctr">
              <a:lnSpc>
                <a:spcPct val="114000"/>
              </a:lnSpc>
            </a:pPr>
            <a:r>
              <a:rPr lang="en-US" sz="4000" dirty="0"/>
              <a:t>Measuring Distribution Performance:</a:t>
            </a:r>
            <a:br>
              <a:rPr lang="en-US" sz="4000" dirty="0"/>
            </a:br>
            <a:r>
              <a:rPr lang="en-US" sz="4000" dirty="0"/>
              <a:t>What Will </a:t>
            </a:r>
            <a:r>
              <a:rPr lang="en-US" sz="4000" i="1" dirty="0"/>
              <a:t>YOU</a:t>
            </a:r>
            <a:r>
              <a:rPr lang="en-US" sz="4000" dirty="0"/>
              <a:t> Do with the Capability?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4495800"/>
            <a:ext cx="8382000" cy="2133600"/>
          </a:xfrm>
        </p:spPr>
        <p:txBody>
          <a:bodyPr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dirty="0"/>
              <a:t>Utility Evaluator™ Demonstration </a:t>
            </a:r>
          </a:p>
          <a:p>
            <a:pPr algn="ctr">
              <a:lnSpc>
                <a:spcPct val="120000"/>
              </a:lnSpc>
            </a:pPr>
            <a:r>
              <a:rPr lang="en-US" dirty="0"/>
              <a:t>NASUCA Mid-year Meeting</a:t>
            </a:r>
          </a:p>
          <a:p>
            <a:pPr algn="ctr">
              <a:lnSpc>
                <a:spcPct val="120000"/>
              </a:lnSpc>
            </a:pPr>
            <a:r>
              <a:rPr lang="en-US" dirty="0"/>
              <a:t>June 7, 2016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1000" y="3883223"/>
            <a:ext cx="506350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i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Unleashing Latent Value in Distribution Utility Businesses</a:t>
            </a:r>
          </a:p>
        </p:txBody>
      </p:sp>
    </p:spTree>
    <p:extLst>
      <p:ext uri="{BB962C8B-B14F-4D97-AF65-F5344CB8AC3E}">
        <p14:creationId xmlns:p14="http://schemas.microsoft.com/office/powerpoint/2010/main" val="21843659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2012-2016 Wired Group.  All Rights Reserved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7F743-FD0E-4434-992B-1A16F463BBA6}" type="slidenum">
              <a:rPr lang="en-US" smtClean="0"/>
              <a:t>10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766089" y="1981200"/>
            <a:ext cx="5284460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Paul Alvarez, President, Wired Group</a:t>
            </a:r>
          </a:p>
          <a:p>
            <a:pPr algn="ctr">
              <a:lnSpc>
                <a:spcPct val="150000"/>
              </a:lnSpc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palvarez@wiredgroup.net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Mobile 720-308-2407</a:t>
            </a:r>
          </a:p>
          <a:p>
            <a:pPr algn="ctr">
              <a:lnSpc>
                <a:spcPct val="150000"/>
              </a:lnSpc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Office 303-997-0317, x-801</a:t>
            </a:r>
          </a:p>
          <a:p>
            <a:pPr algn="ctr">
              <a:lnSpc>
                <a:spcPct val="150000"/>
              </a:lnSpc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www.wiredgroup.net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42999" y="5257799"/>
            <a:ext cx="68580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NASUCA MEMBERS:  Please e-mail me to get your copy of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Smart Grid Hype &amp; Reality: A Systems Approach to Maximizing Customer Return on Utility Investment</a:t>
            </a:r>
          </a:p>
        </p:txBody>
      </p:sp>
    </p:spTree>
    <p:extLst>
      <p:ext uri="{BB962C8B-B14F-4D97-AF65-F5344CB8AC3E}">
        <p14:creationId xmlns:p14="http://schemas.microsoft.com/office/powerpoint/2010/main" val="14543953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APPENDIX</a:t>
            </a:r>
          </a:p>
        </p:txBody>
      </p:sp>
    </p:spTree>
    <p:extLst>
      <p:ext uri="{BB962C8B-B14F-4D97-AF65-F5344CB8AC3E}">
        <p14:creationId xmlns:p14="http://schemas.microsoft.com/office/powerpoint/2010/main" val="15929160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606357651"/>
              </p:ext>
            </p:extLst>
          </p:nvPr>
        </p:nvGraphicFramePr>
        <p:xfrm>
          <a:off x="0" y="304800"/>
          <a:ext cx="9144000" cy="6399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762000"/>
            <a:ext cx="8642048" cy="689071"/>
          </a:xfrm>
        </p:spPr>
        <p:txBody>
          <a:bodyPr>
            <a:noAutofit/>
          </a:bodyPr>
          <a:lstStyle/>
          <a:p>
            <a:r>
              <a:rPr lang="en-US" dirty="0"/>
              <a:t>Metrics: the Key to Performance Measurement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2012-2016 Wired Group.  All Rights Reserved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4848" y="6490536"/>
            <a:ext cx="762000" cy="365760"/>
          </a:xfrm>
        </p:spPr>
        <p:txBody>
          <a:bodyPr/>
          <a:lstStyle/>
          <a:p>
            <a:r>
              <a:rPr lang="en-US" dirty="0"/>
              <a:t>7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14159" y="5567979"/>
            <a:ext cx="8929841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*  Reliability Metrics are available for utilities using either IEEE 1366 method or “Other” methods</a:t>
            </a:r>
          </a:p>
          <a:p>
            <a:pPr>
              <a:spcAft>
                <a:spcPts val="600"/>
              </a:spcAft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 Soon available by state                </a:t>
            </a:r>
          </a:p>
          <a:p>
            <a:pPr>
              <a:spcAft>
                <a:spcPts val="600"/>
              </a:spcAft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 In development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244642" y="6035842"/>
            <a:ext cx="152400" cy="0"/>
          </a:xfrm>
          <a:prstGeom prst="line">
            <a:avLst/>
          </a:prstGeom>
          <a:ln w="19050">
            <a:solidFill>
              <a:srgbClr val="00B050"/>
            </a:solidFill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14159" y="6388768"/>
            <a:ext cx="228600" cy="0"/>
          </a:xfrm>
          <a:prstGeom prst="line">
            <a:avLst/>
          </a:prstGeom>
          <a:ln w="19050">
            <a:solidFill>
              <a:schemeClr val="accent1"/>
            </a:solidFill>
            <a:prstDash val="dash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31935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687712602"/>
              </p:ext>
            </p:extLst>
          </p:nvPr>
        </p:nvGraphicFramePr>
        <p:xfrm>
          <a:off x="76200" y="839905"/>
          <a:ext cx="8991599" cy="62466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805973"/>
            <a:ext cx="8565848" cy="689071"/>
          </a:xfrm>
        </p:spPr>
        <p:txBody>
          <a:bodyPr>
            <a:normAutofit fontScale="90000"/>
          </a:bodyPr>
          <a:lstStyle/>
          <a:p>
            <a:r>
              <a:rPr lang="en-US" dirty="0"/>
              <a:t>Characteristics/Peer Groups: The Key to Credibility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2012-2016 Wired Group.  All Rights Reserved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5640573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689071"/>
          </a:xfrm>
        </p:spPr>
        <p:txBody>
          <a:bodyPr/>
          <a:lstStyle/>
          <a:p>
            <a:r>
              <a:rPr lang="en-US" dirty="0"/>
              <a:t>Subscription Fees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4681084" y="1828800"/>
            <a:ext cx="4038600" cy="4525963"/>
          </a:xfrm>
        </p:spPr>
        <p:txBody>
          <a:bodyPr>
            <a:normAutofit/>
          </a:bodyPr>
          <a:lstStyle/>
          <a:p>
            <a:r>
              <a:rPr lang="en-US" dirty="0"/>
              <a:t>Non-profit subscribers receive a 50% discount </a:t>
            </a:r>
          </a:p>
          <a:p>
            <a:r>
              <a:rPr lang="en-US" dirty="0"/>
              <a:t>Fees are payable monthly; a 20% discount is awarded for paying one year in advance</a:t>
            </a:r>
          </a:p>
          <a:p>
            <a:r>
              <a:rPr lang="en-US" dirty="0"/>
              <a:t>Want to shape development? Be one of the first 5 customers to pay one year in advance to secure a spot as a beta tester </a:t>
            </a:r>
          </a:p>
          <a:p>
            <a:r>
              <a:rPr lang="en-US" dirty="0"/>
              <a:t>No charge to beta testers during beta test period</a:t>
            </a:r>
          </a:p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269099" y="1828800"/>
            <a:ext cx="4190999" cy="4525963"/>
          </a:xfrm>
        </p:spPr>
        <p:txBody>
          <a:bodyPr>
            <a:normAutofit/>
          </a:bodyPr>
          <a:lstStyle/>
          <a:p>
            <a:r>
              <a:rPr lang="en-US" dirty="0"/>
              <a:t>5 concurrent users per license</a:t>
            </a:r>
          </a:p>
          <a:p>
            <a:r>
              <a:rPr lang="en-US" dirty="0"/>
              <a:t>User‘s manual (Hardcopies and real-time online access)</a:t>
            </a:r>
          </a:p>
          <a:p>
            <a:r>
              <a:rPr lang="en-US" dirty="0"/>
              <a:t>Up to 5 hours initial user training</a:t>
            </a:r>
          </a:p>
          <a:p>
            <a:r>
              <a:rPr lang="en-US" dirty="0"/>
              <a:t>Unlimited help during business hours </a:t>
            </a:r>
          </a:p>
          <a:p>
            <a:r>
              <a:rPr lang="en-US" dirty="0"/>
              <a:t>Attendance at annual conference for up to 5 users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2012-2016 Wired Group.  All Rights Reserved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3308" y="5943600"/>
            <a:ext cx="8934492" cy="48474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7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For-Profits $3,000/month or $30,000/year; Non-Profits $1,500/month or $15,000/year</a:t>
            </a:r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1892" y="1371600"/>
            <a:ext cx="34820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SUBSCRIPTIONS INCLUDE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800600" y="1371600"/>
            <a:ext cx="33527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INTRODUCTORY OFFERS</a:t>
            </a:r>
          </a:p>
        </p:txBody>
      </p:sp>
    </p:spTree>
    <p:extLst>
      <p:ext uri="{BB962C8B-B14F-4D97-AF65-F5344CB8AC3E}">
        <p14:creationId xmlns:p14="http://schemas.microsoft.com/office/powerpoint/2010/main" val="2177643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834931"/>
            <a:ext cx="8763000" cy="689071"/>
          </a:xfrm>
        </p:spPr>
        <p:txBody>
          <a:bodyPr>
            <a:normAutofit fontScale="90000"/>
          </a:bodyPr>
          <a:lstStyle/>
          <a:p>
            <a:pPr algn="ctr"/>
            <a:r>
              <a:rPr lang="en-US"/>
              <a:t>AMI &amp; DA $ Benefit-Cost/Customer, Ideal Case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610100" y="6441132"/>
            <a:ext cx="3810000" cy="228600"/>
          </a:xfrm>
        </p:spPr>
        <p:txBody>
          <a:bodyPr/>
          <a:lstStyle/>
          <a:p>
            <a:r>
              <a:rPr lang="en-US" kern="0" dirty="0"/>
              <a:t>Copyright 2012-2016 Wired Group.  All Rights Reserved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786" y="1752600"/>
            <a:ext cx="7598014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76600" y="2057402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Utility “Throughput Incentive” Penalties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5410200" y="2380567"/>
            <a:ext cx="2057400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572000" y="2703733"/>
            <a:ext cx="914400" cy="4204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5" idx="2"/>
          </p:cNvCxnSpPr>
          <p:nvPr/>
        </p:nvCxnSpPr>
        <p:spPr>
          <a:xfrm>
            <a:off x="4419600" y="2703733"/>
            <a:ext cx="0" cy="8014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486400" y="3657599"/>
            <a:ext cx="228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Utility “Rate Case Timing” avoids sharing w/customers</a:t>
            </a:r>
          </a:p>
        </p:txBody>
      </p:sp>
      <p:cxnSp>
        <p:nvCxnSpPr>
          <p:cNvPr id="16" name="Straight Connector 15"/>
          <p:cNvCxnSpPr/>
          <p:nvPr/>
        </p:nvCxnSpPr>
        <p:spPr>
          <a:xfrm flipH="1" flipV="1">
            <a:off x="5562600" y="3124202"/>
            <a:ext cx="457200" cy="5333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6607629" y="2819402"/>
            <a:ext cx="21770" cy="8381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endCxn id="14" idx="1"/>
          </p:cNvCxnSpPr>
          <p:nvPr/>
        </p:nvCxnSpPr>
        <p:spPr>
          <a:xfrm>
            <a:off x="3429000" y="4038600"/>
            <a:ext cx="2057400" cy="806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1970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9505" y="1295037"/>
            <a:ext cx="5968095" cy="53641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82529"/>
            <a:ext cx="8229600" cy="689071"/>
          </a:xfrm>
        </p:spPr>
        <p:txBody>
          <a:bodyPr>
            <a:normAutofit fontScale="90000"/>
          </a:bodyPr>
          <a:lstStyle/>
          <a:p>
            <a:r>
              <a:rPr lang="en-US" dirty="0"/>
              <a:t>The Importance of Performance Measurement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2012-2016 Wired Group.  All Rights Reserved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7F743-FD0E-4434-992B-1A16F463BBA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311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229600" cy="689071"/>
          </a:xfrm>
        </p:spPr>
        <p:txBody>
          <a:bodyPr/>
          <a:lstStyle/>
          <a:p>
            <a:r>
              <a:rPr lang="en-US" i="1" dirty="0"/>
              <a:t>Utility Evaluator</a:t>
            </a:r>
            <a:r>
              <a:rPr lang="en-US" dirty="0"/>
              <a:t>™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04800" y="1524000"/>
            <a:ext cx="85344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Data on 137 IOUs; Publicly available; Self-reported</a:t>
            </a:r>
          </a:p>
          <a:p>
            <a:r>
              <a:rPr lang="en-US" dirty="0"/>
              <a:t>FERC Form 1; EIA Form 861; JDPA; </a:t>
            </a:r>
            <a:r>
              <a:rPr lang="en-US" dirty="0" err="1"/>
              <a:t>Platts</a:t>
            </a:r>
            <a:r>
              <a:rPr lang="en-US" dirty="0"/>
              <a:t>’ UDI</a:t>
            </a:r>
          </a:p>
          <a:p>
            <a:r>
              <a:rPr lang="en-US" dirty="0"/>
              <a:t>Internet-based, password-protected</a:t>
            </a:r>
          </a:p>
          <a:p>
            <a:r>
              <a:rPr lang="en-US" dirty="0"/>
              <a:t>20 pre-defined metrics in 6 performance categories</a:t>
            </a:r>
          </a:p>
          <a:p>
            <a:r>
              <a:rPr lang="en-US" dirty="0"/>
              <a:t>19 characteristics available to define peer groups in 6 descriptive areas</a:t>
            </a:r>
          </a:p>
          <a:p>
            <a:r>
              <a:rPr lang="en-US"/>
              <a:t>Financial </a:t>
            </a:r>
            <a:r>
              <a:rPr lang="en-US" dirty="0"/>
              <a:t>and Most Operating Data back to 2010</a:t>
            </a:r>
          </a:p>
          <a:p>
            <a:r>
              <a:rPr lang="en-US" dirty="0"/>
              <a:t>Reliability and DSM Program Data back to 2013</a:t>
            </a:r>
          </a:p>
          <a:p>
            <a:r>
              <a:rPr lang="en-US" dirty="0"/>
              <a:t>IP protection strategy in development; provisional patent filed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2012 Wired Group.  All Rights Reserved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382000" y="6491288"/>
            <a:ext cx="762000" cy="365125"/>
          </a:xfrm>
        </p:spPr>
        <p:txBody>
          <a:bodyPr/>
          <a:lstStyle/>
          <a:p>
            <a:fld id="{3187F743-FD0E-4434-992B-1A16F463BBA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55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TURN Case Study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PG&amp;E filed 2017-2019 rate case</a:t>
            </a:r>
          </a:p>
          <a:p>
            <a:r>
              <a:rPr lang="en-US" dirty="0"/>
              <a:t>Record-sized capital request ($1,900/customer)</a:t>
            </a:r>
          </a:p>
          <a:p>
            <a:r>
              <a:rPr lang="en-US" dirty="0"/>
              <a:t>Wired Group hired as distribution capital SME; Utility Evaluator™ outputs used in testimony</a:t>
            </a:r>
          </a:p>
          <a:p>
            <a:r>
              <a:rPr lang="en-US" dirty="0"/>
              <a:t>PG&amp;E requested and received work papers</a:t>
            </a:r>
          </a:p>
          <a:p>
            <a:r>
              <a:rPr lang="en-US" dirty="0"/>
              <a:t>PG&amp;E did not object to the data presented</a:t>
            </a:r>
          </a:p>
          <a:p>
            <a:r>
              <a:rPr lang="en-US" dirty="0"/>
              <a:t>Hearings scheduled for July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2013 Wired Group.  All Rights Reserved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971800" y="5791200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Go to software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5249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2013 Wired Group.  All Rights Reserved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878673"/>
            <a:ext cx="7162800" cy="536972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620000" y="2133600"/>
            <a:ext cx="1219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Note:  TURN’s cost expert on the PG&amp;E rate case elected not to use this chart in testimony</a:t>
            </a:r>
          </a:p>
        </p:txBody>
      </p:sp>
    </p:spTree>
    <p:extLst>
      <p:ext uri="{BB962C8B-B14F-4D97-AF65-F5344CB8AC3E}">
        <p14:creationId xmlns:p14="http://schemas.microsoft.com/office/powerpoint/2010/main" val="1233745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2013 Wired Group.  All Rights Reserved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680092"/>
            <a:ext cx="7010400" cy="5720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5826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2013 Wired Group.  All Rights Reserved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744" y="1143000"/>
            <a:ext cx="7407856" cy="457311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5691836"/>
            <a:ext cx="92021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PG&amp;E’s assets are 29% higher than the average US IOU despite 42% lower peak kW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PG&amp;E’s distribution assets grew 25% while the average US IOU’s grew just 17%</a:t>
            </a:r>
          </a:p>
        </p:txBody>
      </p:sp>
    </p:spTree>
    <p:extLst>
      <p:ext uri="{BB962C8B-B14F-4D97-AF65-F5344CB8AC3E}">
        <p14:creationId xmlns:p14="http://schemas.microsoft.com/office/powerpoint/2010/main" val="21465618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382000" cy="4325112"/>
          </a:xfrm>
        </p:spPr>
        <p:txBody>
          <a:bodyPr/>
          <a:lstStyle/>
          <a:p>
            <a:r>
              <a:rPr lang="en-US" dirty="0"/>
              <a:t>Obtain more experience using </a:t>
            </a:r>
            <a:r>
              <a:rPr lang="en-US" i="1" dirty="0"/>
              <a:t>Utility Evaluator™ </a:t>
            </a:r>
            <a:r>
              <a:rPr lang="en-US" dirty="0"/>
              <a:t>in regulatory proceedings</a:t>
            </a:r>
          </a:p>
          <a:p>
            <a:r>
              <a:rPr lang="en-US" dirty="0"/>
              <a:t>Pursue group purchase discount with NASUCA?</a:t>
            </a:r>
          </a:p>
          <a:p>
            <a:r>
              <a:rPr lang="en-US" dirty="0"/>
              <a:t>Pursue funding opportunities</a:t>
            </a:r>
          </a:p>
          <a:p>
            <a:r>
              <a:rPr lang="en-US" dirty="0"/>
              <a:t>I commit to use funds to further develop software at NASUCA members’ direction</a:t>
            </a:r>
          </a:p>
          <a:p>
            <a:r>
              <a:rPr lang="en-US" dirty="0"/>
              <a:t>Roll-out and training at Annual Meeting?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953000" y="6477000"/>
            <a:ext cx="3429000" cy="228600"/>
          </a:xfrm>
        </p:spPr>
        <p:txBody>
          <a:bodyPr/>
          <a:lstStyle/>
          <a:p>
            <a:r>
              <a:rPr lang="en-US" dirty="0"/>
              <a:t>Copyright 2012-2016 Wired Group.  All Rights Reserved</a:t>
            </a:r>
          </a:p>
        </p:txBody>
      </p:sp>
    </p:spTree>
    <p:extLst>
      <p:ext uri="{BB962C8B-B14F-4D97-AF65-F5344CB8AC3E}">
        <p14:creationId xmlns:p14="http://schemas.microsoft.com/office/powerpoint/2010/main" val="2256407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Urban">
    <a:dk1>
      <a:sysClr val="windowText" lastClr="000000"/>
    </a:dk1>
    <a:lt1>
      <a:sysClr val="window" lastClr="FFFFFF"/>
    </a:lt1>
    <a:dk2>
      <a:srgbClr val="424456"/>
    </a:dk2>
    <a:lt2>
      <a:srgbClr val="DEDEDE"/>
    </a:lt2>
    <a:accent1>
      <a:srgbClr val="53548A"/>
    </a:accent1>
    <a:accent2>
      <a:srgbClr val="438086"/>
    </a:accent2>
    <a:accent3>
      <a:srgbClr val="A04DA3"/>
    </a:accent3>
    <a:accent4>
      <a:srgbClr val="C4652D"/>
    </a:accent4>
    <a:accent5>
      <a:srgbClr val="8B5D3D"/>
    </a:accent5>
    <a:accent6>
      <a:srgbClr val="5C92B5"/>
    </a:accent6>
    <a:hlink>
      <a:srgbClr val="67AFBD"/>
    </a:hlink>
    <a:folHlink>
      <a:srgbClr val="C2A87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16022</TotalTime>
  <Words>813</Words>
  <Application>Microsoft Office PowerPoint</Application>
  <PresentationFormat>On-screen Show (4:3)</PresentationFormat>
  <Paragraphs>138</Paragraphs>
  <Slides>14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Georgia</vt:lpstr>
      <vt:lpstr>Wingdings</vt:lpstr>
      <vt:lpstr>Urban</vt:lpstr>
      <vt:lpstr>Custom Design</vt:lpstr>
      <vt:lpstr>Measuring Distribution Performance: What Will YOU Do with the Capability?</vt:lpstr>
      <vt:lpstr>AMI &amp; DA $ Benefit-Cost/Customer, Ideal Case</vt:lpstr>
      <vt:lpstr>The Importance of Performance Measurement</vt:lpstr>
      <vt:lpstr>Utility Evaluator™</vt:lpstr>
      <vt:lpstr>TURN Case Study</vt:lpstr>
      <vt:lpstr>PowerPoint Presentation</vt:lpstr>
      <vt:lpstr>PowerPoint Presentation</vt:lpstr>
      <vt:lpstr>PowerPoint Presentation</vt:lpstr>
      <vt:lpstr>NEXT STEPS</vt:lpstr>
      <vt:lpstr>Thank You!</vt:lpstr>
      <vt:lpstr>APPENDIX</vt:lpstr>
      <vt:lpstr>Metrics: the Key to Performance Measurement</vt:lpstr>
      <vt:lpstr>Characteristics/Peer Groups: The Key to Credibility</vt:lpstr>
      <vt:lpstr>Subscription Fees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J. Alvarez</dc:creator>
  <cp:lastModifiedBy>Nicole Haslup</cp:lastModifiedBy>
  <cp:revision>635</cp:revision>
  <cp:lastPrinted>2014-08-27T17:19:03Z</cp:lastPrinted>
  <dcterms:created xsi:type="dcterms:W3CDTF">2012-04-16T23:25:29Z</dcterms:created>
  <dcterms:modified xsi:type="dcterms:W3CDTF">2016-06-07T13:29:46Z</dcterms:modified>
</cp:coreProperties>
</file>