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2" r:id="rId4"/>
    <p:sldId id="260" r:id="rId5"/>
    <p:sldId id="261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20F91-4CF9-4EEF-989D-22C4E1E59C5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F751A-9E0A-4B44-B259-86AEF0259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6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8A7256-1019-47D0-B19B-F0191B9454D3}" type="slidenum">
              <a:rPr lang="en-US"/>
              <a:pPr/>
              <a:t>1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12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D6F6AC5-4168-4434-9C4D-C53ABB80DB68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956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2DC6-4510-4523-BCF7-9C185C17CC8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8E94-381D-4BAD-BA14-0D327D4D7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7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2DC6-4510-4523-BCF7-9C185C17CC8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8E94-381D-4BAD-BA14-0D327D4D7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1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2DC6-4510-4523-BCF7-9C185C17CC8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8E94-381D-4BAD-BA14-0D327D4D7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3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2DC6-4510-4523-BCF7-9C185C17CC8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8E94-381D-4BAD-BA14-0D327D4D7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4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2DC6-4510-4523-BCF7-9C185C17CC8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8E94-381D-4BAD-BA14-0D327D4D7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2DC6-4510-4523-BCF7-9C185C17CC8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8E94-381D-4BAD-BA14-0D327D4D7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2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2DC6-4510-4523-BCF7-9C185C17CC8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8E94-381D-4BAD-BA14-0D327D4D7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2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2DC6-4510-4523-BCF7-9C185C17CC8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8E94-381D-4BAD-BA14-0D327D4D7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8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2DC6-4510-4523-BCF7-9C185C17CC8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8E94-381D-4BAD-BA14-0D327D4D7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2DC6-4510-4523-BCF7-9C185C17CC8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8E94-381D-4BAD-BA14-0D327D4D7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6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2DC6-4510-4523-BCF7-9C185C17CC8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8E94-381D-4BAD-BA14-0D327D4D7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52DC6-4510-4523-BCF7-9C185C17CC8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58E94-381D-4BAD-BA14-0D327D4D7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2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Loube Universal Service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1284-80C3-4C1E-920F-6639F1F27478}" type="slidenum">
              <a:rPr lang="en-US"/>
              <a:pPr/>
              <a:t>1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887922"/>
              </p:ext>
            </p:extLst>
          </p:nvPr>
        </p:nvGraphicFramePr>
        <p:xfrm>
          <a:off x="3352800" y="1446213"/>
          <a:ext cx="5503863" cy="40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4" imgW="5488506" imgH="3985299" progId="Word.Document.8">
                  <p:embed/>
                </p:oleObj>
              </mc:Choice>
              <mc:Fallback>
                <p:oleObj name="Document" r:id="rId4" imgW="5488506" imgH="398529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446213"/>
                        <a:ext cx="5503863" cy="400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Loube Infrastructure and Cost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85CF9A-109F-45AB-A8CC-3184BB31DDEF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133475"/>
            <a:ext cx="62865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Power Connection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25" y="1825625"/>
            <a:ext cx="7729350" cy="4351338"/>
          </a:xfrm>
        </p:spPr>
      </p:pic>
    </p:spTree>
    <p:extLst>
      <p:ext uri="{BB962C8B-B14F-4D97-AF65-F5344CB8AC3E}">
        <p14:creationId xmlns:p14="http://schemas.microsoft.com/office/powerpoint/2010/main" val="379960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</a:t>
            </a:r>
            <a:r>
              <a:rPr lang="en-US" dirty="0" err="1" smtClean="0"/>
              <a:t>Back-UP</a:t>
            </a:r>
            <a:r>
              <a:rPr lang="en-US" dirty="0" smtClean="0"/>
              <a:t> Battery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25" y="1825625"/>
            <a:ext cx="7729350" cy="4351338"/>
          </a:xfrm>
        </p:spPr>
      </p:pic>
    </p:spTree>
    <p:extLst>
      <p:ext uri="{BB962C8B-B14F-4D97-AF65-F5344CB8AC3E}">
        <p14:creationId xmlns:p14="http://schemas.microsoft.com/office/powerpoint/2010/main" val="93563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 of the back-up battery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60" y="1690688"/>
            <a:ext cx="7729350" cy="4351338"/>
          </a:xfrm>
        </p:spPr>
      </p:pic>
    </p:spTree>
    <p:extLst>
      <p:ext uri="{BB962C8B-B14F-4D97-AF65-F5344CB8AC3E}">
        <p14:creationId xmlns:p14="http://schemas.microsoft.com/office/powerpoint/2010/main" val="302888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Four Issues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Consumer </a:t>
            </a:r>
            <a:r>
              <a:rPr lang="en-US" dirty="0"/>
              <a:t>Protection</a:t>
            </a:r>
          </a:p>
          <a:p>
            <a:pPr lvl="0"/>
            <a:r>
              <a:rPr lang="en-US" dirty="0"/>
              <a:t>The Regulatory Status of Voice over Internet Protocol (VoIP)</a:t>
            </a:r>
          </a:p>
          <a:p>
            <a:pPr lvl="0"/>
            <a:r>
              <a:rPr lang="en-US" dirty="0"/>
              <a:t>Back-up Batteries in the network without central office power</a:t>
            </a:r>
          </a:p>
          <a:p>
            <a:pPr lvl="0"/>
            <a:r>
              <a:rPr lang="en-US" dirty="0"/>
              <a:t>911 in a VoIP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14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52</Words>
  <Application>Microsoft Office PowerPoint</Application>
  <PresentationFormat>Widescreen</PresentationFormat>
  <Paragraphs>14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Document</vt:lpstr>
      <vt:lpstr>PowerPoint Presentation</vt:lpstr>
      <vt:lpstr>PowerPoint Presentation</vt:lpstr>
      <vt:lpstr>Power Connection</vt:lpstr>
      <vt:lpstr>A Back-UP Battery</vt:lpstr>
      <vt:lpstr>Another view of the back-up battery</vt:lpstr>
      <vt:lpstr>The Four Issues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Loube</dc:creator>
  <cp:lastModifiedBy>Robert Loube</cp:lastModifiedBy>
  <cp:revision>9</cp:revision>
  <dcterms:created xsi:type="dcterms:W3CDTF">2015-06-08T19:19:10Z</dcterms:created>
  <dcterms:modified xsi:type="dcterms:W3CDTF">2015-06-09T02:27:23Z</dcterms:modified>
</cp:coreProperties>
</file>