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aziano, Craig [OCA]" initials="GC[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086" autoAdjust="0"/>
    <p:restoredTop sz="71781" autoAdjust="0"/>
  </p:normalViewPr>
  <p:slideViewPr>
    <p:cSldViewPr snapToGrid="0">
      <p:cViewPr varScale="1">
        <p:scale>
          <a:sx n="76" d="100"/>
          <a:sy n="76" d="100"/>
        </p:scale>
        <p:origin x="-696" y="-11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147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2918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commentAuthors" Target="commentAuthors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E12C1F-DF38-4E60-915E-3234C019F2FD}" type="datetimeFigureOut">
              <a:rPr lang="en-US" smtClean="0"/>
              <a:pPr/>
              <a:t>6/6/15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B611D5-7AFE-4467-B00E-16C1E5805D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43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611D5-7AFE-4467-B00E-16C1E5805D6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32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6B3D-DA52-49FC-ABD4-066770053F16}" type="datetime1">
              <a:rPr lang="en-US" smtClean="0"/>
              <a:t>6/6/15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FDCE5-3104-4F9C-B41B-631CA43552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321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C49A0-65F8-4698-BFF7-4ABE7ABEE8A9}" type="datetime1">
              <a:rPr lang="en-US" smtClean="0"/>
              <a:t>6/6/15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FDCE5-3104-4F9C-B41B-631CA43552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914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21A05-ADAD-4007-AD46-90C007C4380E}" type="datetime1">
              <a:rPr lang="en-US" smtClean="0"/>
              <a:t>6/6/15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FDCE5-3104-4F9C-B41B-631CA43552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37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D055C-6D1D-4708-81D6-C71C6FB8CB89}" type="datetime1">
              <a:rPr lang="en-US" smtClean="0"/>
              <a:t>6/6/15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FDCE5-3104-4F9C-B41B-631CA43552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050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6F4AA-27B6-4AC4-9E8B-9124DCBD0BDA}" type="datetime1">
              <a:rPr lang="en-US" smtClean="0"/>
              <a:t>6/6/15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FDCE5-3104-4F9C-B41B-631CA43552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767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A82F7-6805-43B9-A3AB-DCC1904E252F}" type="datetime1">
              <a:rPr lang="en-US" smtClean="0"/>
              <a:t>6/6/15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FDCE5-3104-4F9C-B41B-631CA43552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75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747CA-D61D-49B7-833B-6E6970BC8AC6}" type="datetime1">
              <a:rPr lang="en-US" smtClean="0"/>
              <a:t>6/6/15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FDCE5-3104-4F9C-B41B-631CA43552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974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9B32D-1BC4-4A39-8291-4E47EED9DBB6}" type="datetime1">
              <a:rPr lang="en-US" smtClean="0"/>
              <a:t>6/6/15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FDCE5-3104-4F9C-B41B-631CA43552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618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79F6-9C49-4688-9EAB-007BA3C05934}" type="datetime1">
              <a:rPr lang="en-US" smtClean="0"/>
              <a:t>6/6/15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FDCE5-3104-4F9C-B41B-631CA43552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551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ABFA0-2933-450A-8934-252B929C2DEC}" type="datetime1">
              <a:rPr lang="en-US" smtClean="0"/>
              <a:t>6/6/15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FDCE5-3104-4F9C-B41B-631CA43552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901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07EF6-CD43-46CA-84C9-EBB552910FA4}" type="datetime1">
              <a:rPr lang="en-US" smtClean="0"/>
              <a:t>6/6/15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FDCE5-3104-4F9C-B41B-631CA43552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23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088DD-FE6B-4E82-8E76-1D1D8047EE77}" type="datetime1">
              <a:rPr lang="en-US" smtClean="0"/>
              <a:t>6/6/15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FDCE5-3104-4F9C-B41B-631CA43552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53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520995"/>
            <a:ext cx="10515600" cy="3721396"/>
          </a:xfrm>
        </p:spPr>
        <p:txBody>
          <a:bodyPr>
            <a:normAutofit fontScale="90000"/>
          </a:bodyPr>
          <a:lstStyle/>
          <a:p>
            <a:pPr algn="ctr">
              <a:lnSpc>
                <a:spcPct val="110000"/>
              </a:lnSpc>
              <a:spcBef>
                <a:spcPts val="2400"/>
              </a:spcBef>
            </a:pPr>
            <a:r>
              <a:rPr lang="en-US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73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Where’s My Connection?</a:t>
            </a:r>
            <a:r>
              <a:rPr lang="en-US" sz="49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9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9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49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Rising Need </a:t>
            </a:r>
            <a:br>
              <a:rPr lang="en-US" sz="49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9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Reliability Controls and Standards </a:t>
            </a:r>
            <a:br>
              <a:rPr lang="en-US" sz="49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9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Public Communications System</a:t>
            </a:r>
            <a:r>
              <a:rPr lang="en-US" sz="27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7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9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Rural Call Completion in Iowa</a:t>
            </a:r>
            <a:r>
              <a:rPr lang="en-US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838200" y="5465135"/>
            <a:ext cx="5181600" cy="1289799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en-US" sz="1400" dirty="0" smtClean="0">
              <a:solidFill>
                <a:prstClr val="white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1400" dirty="0">
              <a:solidFill>
                <a:prstClr val="white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indent="0" algn="ctr">
              <a:lnSpc>
                <a:spcPct val="130000"/>
              </a:lnSpc>
              <a:buNone/>
            </a:pPr>
            <a:r>
              <a:rPr lang="en-US" sz="5600" dirty="0" smtClean="0">
                <a:solidFill>
                  <a:prstClr val="white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Craig </a:t>
            </a:r>
            <a:r>
              <a:rPr lang="en-US" sz="5600" dirty="0">
                <a:solidFill>
                  <a:prstClr val="white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F. Graziano</a:t>
            </a:r>
            <a:br>
              <a:rPr lang="en-US" sz="5600" dirty="0">
                <a:solidFill>
                  <a:prstClr val="white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lang="en-US" sz="5600" dirty="0">
                <a:solidFill>
                  <a:prstClr val="white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Office of Consumer Advocate</a:t>
            </a:r>
            <a:br>
              <a:rPr lang="en-US" sz="5600" dirty="0">
                <a:solidFill>
                  <a:prstClr val="white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lang="en-US" sz="5600" dirty="0">
                <a:solidFill>
                  <a:prstClr val="white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Iowa Department of </a:t>
            </a:r>
            <a:r>
              <a:rPr lang="en-US" sz="5600" dirty="0" smtClean="0">
                <a:solidFill>
                  <a:prstClr val="white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Justice</a:t>
            </a:r>
            <a:r>
              <a:rPr lang="en-US" sz="5600" dirty="0">
                <a:solidFill>
                  <a:prstClr val="white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/>
            </a:r>
            <a:br>
              <a:rPr lang="en-US" sz="5600" dirty="0">
                <a:solidFill>
                  <a:prstClr val="white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lang="en-US" sz="2900" dirty="0">
                <a:solidFill>
                  <a:prstClr val="white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/>
            </a:r>
            <a:br>
              <a:rPr lang="en-US" sz="2900" dirty="0">
                <a:solidFill>
                  <a:prstClr val="white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endParaRPr lang="en-US" sz="29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6096000" y="5773479"/>
            <a:ext cx="5181600" cy="981455"/>
          </a:xfrm>
        </p:spPr>
        <p:txBody>
          <a:bodyPr>
            <a:noAutofit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en-US" sz="1400" dirty="0" smtClean="0">
                <a:solidFill>
                  <a:prstClr val="white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NASUCA Midyear Meeting</a:t>
            </a:r>
            <a:br>
              <a:rPr lang="en-US" sz="1400" dirty="0" smtClean="0">
                <a:solidFill>
                  <a:prstClr val="white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lang="en-US" sz="1400" dirty="0" smtClean="0">
                <a:solidFill>
                  <a:prstClr val="white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Philadelphia</a:t>
            </a:r>
            <a:br>
              <a:rPr lang="en-US" sz="1400" dirty="0" smtClean="0">
                <a:solidFill>
                  <a:prstClr val="white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lang="en-US" sz="1400" dirty="0" smtClean="0">
                <a:solidFill>
                  <a:prstClr val="white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June 9, 2015</a:t>
            </a: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5176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1706</TotalTime>
  <Words>8</Words>
  <Application>Microsoft Macintosh PowerPoint</Application>
  <PresentationFormat>Custom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      Where’s My Connection?  The Rising Need  for Reliability Controls and Standards  in the Public Communications System  Rural Call Completion in Iowa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Graziano, Craig [OCA]</dc:creator>
  <cp:lastModifiedBy>Nicole Haslup</cp:lastModifiedBy>
  <cp:revision>93</cp:revision>
  <dcterms:created xsi:type="dcterms:W3CDTF">2015-04-17T15:46:07Z</dcterms:created>
  <dcterms:modified xsi:type="dcterms:W3CDTF">2015-06-06T10:46:28Z</dcterms:modified>
</cp:coreProperties>
</file>